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801" r:id="rId2"/>
    <p:sldId id="293" r:id="rId3"/>
    <p:sldId id="283" r:id="rId4"/>
    <p:sldId id="312" r:id="rId5"/>
    <p:sldId id="284" r:id="rId6"/>
    <p:sldId id="313" r:id="rId7"/>
    <p:sldId id="314" r:id="rId8"/>
    <p:sldId id="874" r:id="rId9"/>
    <p:sldId id="607" r:id="rId10"/>
    <p:sldId id="868" r:id="rId11"/>
    <p:sldId id="869" r:id="rId12"/>
    <p:sldId id="875" r:id="rId13"/>
    <p:sldId id="870" r:id="rId14"/>
    <p:sldId id="871" r:id="rId15"/>
    <p:sldId id="872" r:id="rId16"/>
    <p:sldId id="873" r:id="rId17"/>
    <p:sldId id="783" r:id="rId18"/>
    <p:sldId id="782" r:id="rId19"/>
    <p:sldId id="315" r:id="rId20"/>
    <p:sldId id="608" r:id="rId21"/>
    <p:sldId id="784" r:id="rId22"/>
    <p:sldId id="785" r:id="rId23"/>
    <p:sldId id="318" r:id="rId24"/>
    <p:sldId id="737" r:id="rId25"/>
    <p:sldId id="319" r:id="rId26"/>
    <p:sldId id="320" r:id="rId27"/>
    <p:sldId id="321" r:id="rId28"/>
    <p:sldId id="738" r:id="rId29"/>
    <p:sldId id="322" r:id="rId30"/>
    <p:sldId id="876" r:id="rId31"/>
    <p:sldId id="788" r:id="rId32"/>
    <p:sldId id="789" r:id="rId33"/>
    <p:sldId id="786" r:id="rId34"/>
    <p:sldId id="787" r:id="rId35"/>
    <p:sldId id="294" r:id="rId36"/>
    <p:sldId id="790" r:id="rId37"/>
    <p:sldId id="295" r:id="rId38"/>
    <p:sldId id="296" r:id="rId39"/>
    <p:sldId id="297" r:id="rId40"/>
    <p:sldId id="791" r:id="rId41"/>
    <p:sldId id="792" r:id="rId42"/>
    <p:sldId id="793" r:id="rId43"/>
    <p:sldId id="298" r:id="rId44"/>
    <p:sldId id="299" r:id="rId45"/>
    <p:sldId id="794" r:id="rId46"/>
    <p:sldId id="796" r:id="rId47"/>
    <p:sldId id="795" r:id="rId48"/>
    <p:sldId id="797" r:id="rId49"/>
    <p:sldId id="411" r:id="rId50"/>
    <p:sldId id="301" r:id="rId51"/>
    <p:sldId id="302" r:id="rId52"/>
    <p:sldId id="303" r:id="rId53"/>
    <p:sldId id="413" r:id="rId54"/>
    <p:sldId id="414" r:id="rId55"/>
    <p:sldId id="416" r:id="rId56"/>
    <p:sldId id="417" r:id="rId57"/>
    <p:sldId id="304" r:id="rId58"/>
    <p:sldId id="305" r:id="rId59"/>
    <p:sldId id="306" r:id="rId60"/>
    <p:sldId id="307" r:id="rId61"/>
    <p:sldId id="308" r:id="rId62"/>
    <p:sldId id="309" r:id="rId63"/>
    <p:sldId id="310" r:id="rId64"/>
    <p:sldId id="454" r:id="rId65"/>
    <p:sldId id="415" r:id="rId66"/>
    <p:sldId id="311" r:id="rId67"/>
    <p:sldId id="418" r:id="rId68"/>
    <p:sldId id="290" r:id="rId69"/>
    <p:sldId id="289" r:id="rId70"/>
    <p:sldId id="291" r:id="rId71"/>
    <p:sldId id="798" r:id="rId72"/>
    <p:sldId id="799" r:id="rId73"/>
    <p:sldId id="877" r:id="rId74"/>
    <p:sldId id="403" r:id="rId75"/>
    <p:sldId id="404" r:id="rId76"/>
    <p:sldId id="405" r:id="rId77"/>
    <p:sldId id="740" r:id="rId78"/>
    <p:sldId id="406" r:id="rId79"/>
    <p:sldId id="407" r:id="rId80"/>
    <p:sldId id="408" r:id="rId81"/>
    <p:sldId id="409" r:id="rId82"/>
    <p:sldId id="410" r:id="rId83"/>
    <p:sldId id="256"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1T05:50:13.881"/>
    </inkml:context>
    <inkml:brush xml:id="br0">
      <inkml:brushProperty name="width" value="0.05" units="cm"/>
      <inkml:brushProperty name="height" value="0.05" units="cm"/>
      <inkml:brushProperty name="color" value="#F6630D"/>
    </inkml:brush>
  </inkml:definitions>
  <inkml:trace contextRef="#ctx0" brushRef="#br0">1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39.121"/>
    </inkml:context>
    <inkml:brush xml:id="br0">
      <inkml:brushProperty name="width" value="0.1" units="cm"/>
      <inkml:brushProperty name="height" value="0.1" units="cm"/>
    </inkml:brush>
  </inkml:definitions>
  <inkml:trace contextRef="#ctx0" brushRef="#br0">156 547 648 0 0,'2'-6'632'0'0,"-1"4"-366"0"0,0-1 1 0 0,-1 1-1 0 0,1 0 1 0 0,0-1 0 0 0,-1 1-1 0 0,1-1 1 0 0,-1 1 0 0 0,0-1-1 0 0,0 1 1 0 0,0-1 0 0 0,0 1-1 0 0,-1-1 1 0 0,0-3 622 0 0,-4 7-627 0 0,-5 2-185 0 0,1 1 0 0 0,0 0 0 0 0,0 1 0 0 0,0 0 0 0 0,1 0 0 0 0,0 1 0 0 0,0 0 0 0 0,0 0 0 0 0,1 1 0 0 0,0 0 0 0 0,0 0 0 0 0,1 1 0 0 0,-1 0 0 0 0,2 0 0 0 0,-1 0 0 0 0,1 1 0 0 0,1 0 0 0 0,-1 0 0 0 0,1 0 0 0 0,1 0 0 0 0,0 1 0 0 0,0 0 0 0 0,-1 9 0 0 0,4-17-69 0 0,-1-1 1 0 0,1 1 0 0 0,0 0-1 0 0,0-1 1 0 0,0 1 0 0 0,-1 0-1 0 0,1-1 1 0 0,1 1-1 0 0,-1 0 1 0 0,0-1 0 0 0,0 1-1 0 0,1 0 1 0 0,-1-1 0 0 0,1 1-1 0 0,-1-1 1 0 0,1 1 0 0 0,0-1-1 0 0,-1 1 1 0 0,1-1 0 0 0,0 1-1 0 0,0-1 1 0 0,0 0 0 0 0,0 1-1 0 0,0-1 1 0 0,1 0-1 0 0,-1 0 1 0 0,0 0 0 0 0,0 0-1 0 0,1 0 1 0 0,-1 0 0 0 0,1 0-1 0 0,-1 0 1 0 0,1-1 0 0 0,-1 1-1 0 0,1-1 1 0 0,-1 1 0 0 0,1-1-1 0 0,0 1 1 0 0,-1-1-1 0 0,1 0 1 0 0,0 0 0 0 0,-1 0-1 0 0,1 0 1 0 0,0 0 0 0 0,-1 0-1 0 0,1 0 1 0 0,3-1 0 0 0,5-1 10 0 0,0 1 1 0 0,0-1 0 0 0,0-1 0 0 0,0 0 0 0 0,-1-1-1 0 0,15-6 1 0 0,-15 5-21 0 0,0-1 0 0 0,0 0 0 0 0,-1 0 0 0 0,1-1 0 0 0,-1 0 0 0 0,-1-1 1 0 0,1 1-1 0 0,-2-1 0 0 0,1-1 0 0 0,6-9 0 0 0,0-5-36 0 0,-1 1 1 0 0,17-50-1 0 0,-19 52-125 0 0,-18 53 129 0 0,-3 22 3 0 0,10-50 35 0 0,1 0 0 0 0,0 0 0 0 0,0 0 0 0 0,0 1 0 0 0,1-1 0 0 0,0 0 0 0 0,0 0-1 0 0,0 0 1 0 0,0 0 0 0 0,4 8 0 0 0,-3-11 0 0 0,-1 0-1 0 0,0-1 1 0 0,1 1 0 0 0,-1 0-1 0 0,1-1 1 0 0,0 1 0 0 0,-1-1-1 0 0,1 1 1 0 0,0-1 0 0 0,0 0 0 0 0,0 1-1 0 0,0-1 1 0 0,0 0 0 0 0,0-1-1 0 0,0 1 1 0 0,0 0 0 0 0,0 0-1 0 0,1-1 1 0 0,-1 0 0 0 0,0 1-1 0 0,0-1 1 0 0,1 0 0 0 0,-1 0-1 0 0,0 0 1 0 0,1 0 0 0 0,3-1-1 0 0,25-3 15 0 0,0-1 0 0 0,0-2-1 0 0,-1-1 1 0 0,0-1-1 0 0,-1-2 1 0 0,0-1-1 0 0,-1-1 1 0 0,46-28-1 0 0,-53 27-23 0 0,-1-1-1 0 0,0 0 1 0 0,-2-2 0 0 0,1 0-1 0 0,-2-1 1 0 0,-1-1-1 0 0,0-1 1 0 0,-1 0-1 0 0,-1-1 1 0 0,-1 0-1 0 0,14-32 1 0 0,-18 31 32 0 0,0-2 1 0 0,-1 1 0 0 0,-2-1 0 0 0,6-33-1 0 0,-11 51 2 0 0,0-1 1 0 0,0 0-1 0 0,-1 0 0 0 0,1 0 0 0 0,-1 0 1 0 0,-1 0-1 0 0,1 0 0 0 0,-1 0 0 0 0,-1 0 0 0 0,1 0 1 0 0,-1 0-1 0 0,0 1 0 0 0,-1-1 0 0 0,0 1 1 0 0,0-1-1 0 0,0 1 0 0 0,0 0 0 0 0,-1 0 0 0 0,0 1 1 0 0,-5-6-1 0 0,7 10-24 0 0,0 0 0 0 0,0 0-1 0 0,0 0 1 0 0,0 0 0 0 0,0 1 0 0 0,0-1 0 0 0,0 1 0 0 0,0-1 0 0 0,0 1 0 0 0,0 0-1 0 0,0 0 1 0 0,0 0 0 0 0,0 0 0 0 0,0 0 0 0 0,0 0 0 0 0,0 1 0 0 0,0-1-1 0 0,0 1 1 0 0,0-1 0 0 0,0 1 0 0 0,0 0 0 0 0,0-1 0 0 0,1 1 0 0 0,-1 0 0 0 0,0 0-1 0 0,0 1 1 0 0,1-1 0 0 0,-1 0 0 0 0,1 1 0 0 0,-3 2 0 0 0,-6 4 5 0 0,1 0 0 0 0,1 1 0 0 0,-15 18 0 0 0,2 4 8 0 0,1 1 0 0 0,1 2-1 0 0,2-1 1 0 0,-15 45 0 0 0,-41 151 72 0 0,49-149-68 0 0,-44 242 108 0 0,29-117-129 0 0,39-204-13 0 0,0 0 1 0 0,0 0 0 0 0,0 0-1 0 0,0 0 1 0 0,-1-1 0 0 0,1 1 0 0 0,0 0-1 0 0,-1 0 1 0 0,1 0 0 0 0,0-1-1 0 0,-1 1 1 0 0,1 0 0 0 0,-1-1 0 0 0,1 1-1 0 0,-1 0 1 0 0,0-1 0 0 0,1 1 0 0 0,-1-1-1 0 0,0 1 1 0 0,1-1 0 0 0,-1 1-1 0 0,0-1 1 0 0,0 1 0 0 0,1-1 0 0 0,-1 1-1 0 0,0-1 1 0 0,0 0 0 0 0,0 0 0 0 0,1 0-1 0 0,-3 1 1 0 0,1-1-14 0 0,-1-1 0 0 0,1 1 0 0 0,0 0 0 0 0,-1-1 0 0 0,1 0 0 0 0,-1 1 0 0 0,1-1 0 0 0,0 0 0 0 0,0 0 0 0 0,-4-3-1 0 0,-42-33-206 0 0,42 31 239 0 0,1 0-1 0 0,-1-1 1 0 0,1 0-1 0 0,0 0 1 0 0,1 0-1 0 0,0 0 1 0 0,0-1 0 0 0,0 1-1 0 0,1-1 1 0 0,0 0-1 0 0,1 0 1 0 0,-1 0-1 0 0,2 0 1 0 0,-1-1 0 0 0,1 1-1 0 0,0-13 1 0 0,1 14-3 0 0,1 0 1 0 0,0 0-1 0 0,0 0 1 0 0,1 1-1 0 0,0-1 0 0 0,0 0 1 0 0,1 1-1 0 0,-1 0 1 0 0,1-1-1 0 0,1 1 1 0 0,-1 0-1 0 0,1 1 1 0 0,0-1-1 0 0,1 1 1 0 0,-1 0-1 0 0,1 0 1 0 0,0 0-1 0 0,0 0 1 0 0,0 1-1 0 0,8-5 0 0 0,22-12-815 0 0,1 2-1 0 0,1 2 0 0 0,72-25 0 0 0,-66 27-1152 0 0,4-1-90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27.231"/>
    </inkml:context>
    <inkml:brush xml:id="br0">
      <inkml:brushProperty name="width" value="0.1" units="cm"/>
      <inkml:brushProperty name="height" value="0.1" units="cm"/>
    </inkml:brush>
  </inkml:definitions>
  <inkml:trace contextRef="#ctx0" brushRef="#br0">1 34 380 0 0,'0'0'5073'0'0,"4"0"-4807"0"0,77-4 786 0 0,44-5-448 0 0,-44-6-4735 0 0,-63 9 2303 0 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51.918"/>
    </inkml:context>
    <inkml:brush xml:id="br0">
      <inkml:brushProperty name="width" value="0.1" units="cm"/>
      <inkml:brushProperty name="height" value="0.1" units="cm"/>
    </inkml:brush>
  </inkml:definitions>
  <inkml:trace contextRef="#ctx0" brushRef="#br0">92 45 20 0 0,'0'0'5607'0'0,"4"-1"-5363"0"0,-3 0-190 0 0,0 1-35 0 0,0 0 0 0 0,0 0-1 0 0,0-1 1 0 0,0 1 0 0 0,0 0 0 0 0,0-1 0 0 0,0 1-1 0 0,0-1 1 0 0,-1 1 0 0 0,1-1 0 0 0,0 1 0 0 0,0-1-1 0 0,0 0 1 0 0,-1 1 0 0 0,1-1 0 0 0,0 0 0 0 0,-1 0-1 0 0,1 1 1 0 0,-1-1 0 0 0,2-3 447 0 0,-13-25 2054 0 0,-12 105-2461 0 0,2 1 1 0 0,-14 109-1 0 0,26-139 83 0 0,-2 22 68 0 0,8-47-303 0 0,1-4-5882 0 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52.935"/>
    </inkml:context>
    <inkml:brush xml:id="br0">
      <inkml:brushProperty name="width" value="0.1" units="cm"/>
      <inkml:brushProperty name="height" value="0.1" units="cm"/>
    </inkml:brush>
  </inkml:definitions>
  <inkml:trace contextRef="#ctx0" brushRef="#br0">1 60 164 0 0,'0'0'8048'0'0,"31"-4"-7812"0"0,1-4-166 0 0,1 1 0 0 0,66-4-1 0 0,-87 10-65 0 0,88-10 4 0 0,-80 10-5 0 0,25-5 15 0 0,-40 2-18 0 0,17 2-7 0 0,-10 2 9 0 0,13-5 19 0 0,-23 5-16 0 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55.559"/>
    </inkml:context>
    <inkml:brush xml:id="br0">
      <inkml:brushProperty name="width" value="0.1" units="cm"/>
      <inkml:brushProperty name="height" value="0.1" units="cm"/>
    </inkml:brush>
  </inkml:definitions>
  <inkml:trace contextRef="#ctx0" brushRef="#br0">0 30 80 0 0,'0'0'5426'0'0,"3"-17"-4344"0"0,-3 17-964 0 0,0-1 1 0 0,0 1-1 0 0,0-1 0 0 0,0 1 0 0 0,0-1 0 0 0,0 1 1 0 0,0 0-1 0 0,0-1 0 0 0,0 1 0 0 0,0-1 0 0 0,0 1 1 0 0,0-1-1 0 0,0 1 0 0 0,0 0 0 0 0,0-1 1 0 0,1 1-1 0 0,-1-1 0 0 0,0 1 0 0 0,0 0 0 0 0,1-1 1 0 0,-1 1-1 0 0,0 0 0 0 0,0-1 0 0 0,1 1 0 0 0,-1 0 1 0 0,0-1-1 0 0,1 1 0 0 0,-1 0 0 0 0,0 0 1 0 0,1-1-1 0 0,-1 1 0 0 0,0 0 0 0 0,1 0 0 0 0,0 0 1 0 0,151 189 180 0 0,-152-189-335 0 0,0 1-1 0 0,1 0 1 0 0,-1 0-1 0 0,0-1 1 0 0,1 1-1 0 0,-1 0 1 0 0,1 0-1 0 0,-1-1 1 0 0,1 1-1 0 0,0-1 1 0 0,-1 1-1 0 0,1 0 1 0 0,0-1-1 0 0,-1 1 1 0 0,1-1-1 0 0,0 0 1 0 0,0 1-1 0 0,-1-1 1 0 0,1 0-1 0 0,0 1 1 0 0,0-1-1 0 0,0 0 1 0 0,-1 0-1 0 0,1 1 1 0 0,0-1-1 0 0,0 0 1 0 0,0 0-1 0 0,0 0 1 0 0,0 0-1 0 0,-1 0 1 0 0,1-1-1 0 0,2 1 1 0 0,18-25-4580 0 0,-18 20 3759 0 0,5-8-1591 0 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56.496"/>
    </inkml:context>
    <inkml:brush xml:id="br0">
      <inkml:brushProperty name="width" value="0.1" units="cm"/>
      <inkml:brushProperty name="height" value="0.1" units="cm"/>
    </inkml:brush>
  </inkml:definitions>
  <inkml:trace contextRef="#ctx0" brushRef="#br0">378 0 304 0 0,'0'2'3079'0'0,"-6"12"-3042"0"0,-3 2 65 0 0,-2 0 0 0 0,0-1 0 0 0,-1 0 0 0 0,-1-1 0 0 0,0 0 0 0 0,-1-1 0 0 0,-22 17 0 0 0,-25 25 209 0 0,-45 57 290 0 0,104-110-570 0 0,0 0 21 0 0,0 0-1 0 0,1 0 0 0 0,-1 0 0 0 0,0 0 1 0 0,1 0-1 0 0,-1 0 0 0 0,1 1 1 0 0,0-1-1 0 0,0 1 0 0 0,0-1 0 0 0,0 1 1 0 0,0-1-1 0 0,0 5 0 0 0,1-6-62 0 0,-25 24 3906 0 0,26-23-3893 0 0,0 0 0 0 0,0-1 0 0 0,0 1 0 0 0,0 0-1 0 0,0-1 1 0 0,-1 1 0 0 0,1 0 0 0 0,0 0 0 0 0,-1 0 0 0 0,1-1 0 0 0,-1 1 0 0 0,0 0 0 0 0,0 0 0 0 0,0 0 0 0 0,0 0-1 0 0,0 0 1 0 0,0 0 0 0 0,0 0 0 0 0,-1 2 0 0 0,-8 53-1 0 0,5-33-9 0 0,-8 56-7 0 0,4-31 55 0 0,-3 81-1 0 0,8-120 164 0 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56.903"/>
    </inkml:context>
    <inkml:brush xml:id="br0">
      <inkml:brushProperty name="width" value="0.1" units="cm"/>
      <inkml:brushProperty name="height" value="0.1" units="cm"/>
    </inkml:brush>
  </inkml:definitions>
  <inkml:trace contextRef="#ctx0" brushRef="#br0">47 19 296 0 0,'-3'-18'7113'0'0,"4"23"-6987"0"0,-1-1-1 0 0,1 1 1 0 0,-1 0 0 0 0,0 0 0 0 0,0-1 0 0 0,-1 10 0 0 0,-41 183 759 0 0,39-146-1399 0 0,10-47-485 0 0,18-20-5059 0 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57.434"/>
    </inkml:context>
    <inkml:brush xml:id="br0">
      <inkml:brushProperty name="width" value="0.1" units="cm"/>
      <inkml:brushProperty name="height" value="0.1" units="cm"/>
    </inkml:brush>
  </inkml:definitions>
  <inkml:trace contextRef="#ctx0" brushRef="#br0">51 80 208 0 0,'0'0'1035'0'0,"-15"-3"820"0"0,7 2-1486 0 0,-20-5 4171 0 0,28 1-2617 0 0,20-2-1891 0 0,20-3 229 0 0,0 3 0 0 0,0 1 0 0 0,55-2 0 0 0,-91 8-303 0 0,0-1 0 0 0,0 0-1 0 0,0 0 1 0 0,0 0 0 0 0,0 0-1 0 0,-1-1 1 0 0,8-4 0 0 0,9-7-5780 0 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59.543"/>
    </inkml:context>
    <inkml:brush xml:id="br0">
      <inkml:brushProperty name="width" value="0.1" units="cm"/>
      <inkml:brushProperty name="height" value="0.1" units="cm"/>
    </inkml:brush>
  </inkml:definitions>
  <inkml:trace contextRef="#ctx0" brushRef="#br0">178 11 16 0 0,'-2'-11'5555'0'0,"-96"255"-4576"0"0,36-81-278 0 0,54-146-303 0 0,0 1-1487 0 0,21-27-643 0 0,-5-1-96 0 0,-1 3 140 0 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59.918"/>
    </inkml:context>
    <inkml:brush xml:id="br0">
      <inkml:brushProperty name="width" value="0.1" units="cm"/>
      <inkml:brushProperty name="height" value="0.1" units="cm"/>
    </inkml:brush>
  </inkml:definitions>
  <inkml:trace contextRef="#ctx0" brushRef="#br0">1 53 140 0 0,'4'-16'1183'0'0,"-3"14"-923"0"0,-1-1 0 0 0,1 0 0 0 0,-1 1 0 0 0,1-1 0 0 0,0 1 0 0 0,0-1 0 0 0,0 1 0 0 0,0-1 1 0 0,1 1-1 0 0,-1 0 0 0 0,1-1 0 0 0,4-4 2467 0 0,-6 12-2689 0 0,1-1 1 0 0,-1 0 0 0 0,1 0 0 0 0,-1 0-1 0 0,1 0 1 0 0,0 0 0 0 0,2 4 0 0 0,2 7-1 0 0,-1 0 0 0 0,-1 0 0 0 0,0 0 0 0 0,-1 0 0 0 0,0 0 0 0 0,-2 17 0 0 0,6 39 53 0 0,0 45 70 0 0,-3-52-56 0 0,5-49-337 0 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2:00.309"/>
    </inkml:context>
    <inkml:brush xml:id="br0">
      <inkml:brushProperty name="width" value="0.1" units="cm"/>
      <inkml:brushProperty name="height" value="0.1" units="cm"/>
    </inkml:brush>
  </inkml:definitions>
  <inkml:trace contextRef="#ctx0" brushRef="#br0">1 51 268 0 0,'0'0'7733'0'0,"30"-15"-6887"0"0,85-6-1563 0 0,-46 11-3435 0 0,-44 5 1914 0 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2:01.090"/>
    </inkml:context>
    <inkml:brush xml:id="br0">
      <inkml:brushProperty name="width" value="0.1" units="cm"/>
      <inkml:brushProperty name="height" value="0.1" units="cm"/>
    </inkml:brush>
  </inkml:definitions>
  <inkml:trace contextRef="#ctx0" brushRef="#br0">399 0 44 0 0,'0'0'1767'0'0,"-20"18"-1159"0"0,-24 62 45 0 0,12-23-346 0 0,19-32-9 0 0,0 1 1 0 0,-2-2-1 0 0,-1 0 0 0 0,-1-1 1 0 0,-1-1-1 0 0,-1 0 1 0 0,-35 31-1 0 0,51-51-245 0 0,1-1 0 0 0,0 1-1 0 0,-1-1 1 0 0,1 0 0 0 0,-1 0 0 0 0,1 0 0 0 0,-1 0-1 0 0,0 0 1 0 0,1-1 0 0 0,-1 1 0 0 0,0-1 0 0 0,1 0 0 0 0,-1 1-1 0 0,0-1 1 0 0,0-1 0 0 0,1 1 0 0 0,-1 0 0 0 0,0-1 0 0 0,1 1-1 0 0,-1-1 1 0 0,0 0 0 0 0,1 0 0 0 0,-1 0 0 0 0,1 0 0 0 0,-1 0-1 0 0,1 0 1 0 0,0-1 0 0 0,-1 1 0 0 0,1-1 0 0 0,0 0-1 0 0,0 0 1 0 0,0 0 0 0 0,0 0 0 0 0,0 0 0 0 0,1 0 0 0 0,-3-3-1 0 0,-1-1 68 0 0,0-1-1 0 0,0 0 1 0 0,0-1-1 0 0,1 1 0 0 0,0-1 1 0 0,0 0-1 0 0,1 0 0 0 0,0 0 1 0 0,0-1-1 0 0,-1-9 0 0 0,4 15-96 0 0,0-1-1 0 0,0 1 0 0 0,1-1 0 0 0,-1 1 0 0 0,1-1 0 0 0,0 1 0 0 0,0-1 0 0 0,0 1 0 0 0,1-1 0 0 0,-1 1 0 0 0,1 0 0 0 0,0 0 0 0 0,0 0 0 0 0,0 0 0 0 0,0 0 0 0 0,0 0 0 0 0,0 0 1 0 0,1 1-1 0 0,0-1 0 0 0,-1 1 0 0 0,1 0 0 0 0,0 0 0 0 0,0 0 0 0 0,6-3 0 0 0,-3 1-12 0 0,0 1 0 0 0,1 0 0 0 0,-1 0 0 0 0,1 1 0 0 0,-1 0 0 0 0,1 0 0 0 0,0 1 0 0 0,-1-1 0 0 0,1 1 0 0 0,0 1 0 0 0,13-1 0 0 0,-16 3-13 0 0,0-1 0 0 0,1 0 0 0 0,-1 1 0 0 0,0 0 0 0 0,0 0 0 0 0,-1 0 0 0 0,1 0 0 0 0,0 1 0 0 0,-1-1 1 0 0,1 1-1 0 0,-1 0 0 0 0,0 0 0 0 0,0 0 0 0 0,0 1 0 0 0,0-1 0 0 0,0 1 0 0 0,-1-1 0 0 0,0 1 0 0 0,0 0 0 0 0,2 5 0 0 0,5 11-6 0 0,-1 0 0 0 0,10 37 0 0 0,-16-48 15 0 0,4 13-108 0 0,10 27-1100 0 0,-14-46 686 0 0,0 0 0 0 0,0 0 1 0 0,0 0-1 0 0,1-1 0 0 0,-1 1 0 0 0,1-1 0 0 0,-1 0 0 0 0,5 4 0 0 0,2-2-1555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27.996"/>
    </inkml:context>
    <inkml:brush xml:id="br0">
      <inkml:brushProperty name="width" value="0.1" units="cm"/>
      <inkml:brushProperty name="height" value="0.1" units="cm"/>
    </inkml:brush>
  </inkml:definitions>
  <inkml:trace contextRef="#ctx0" brushRef="#br0">206 19 252 0 0,'-3'-18'5380'0'0,"-12"67"-4973"0"0,1 0-161 0 0,-2 0-1 0 0,-24 50 0 0 0,-42 91 164 0 0,46-106 314 0 0,39-84-581 0 0,0 0 0 0 0,0 0-1 0 0,0 0 1 0 0,0-1 0 0 0,0 1-1 0 0,0-1 1 0 0,0 0 0 0 0,0 1 0 0 0,0-1-1 0 0,-1 0 1 0 0,4-2 0 0 0,10-3-80 0 0,-1 1 0 0 0,1 0 0 0 0,0 2 0 0 0,0 0 1 0 0,23-2-1 0 0,80 1 341 0 0,-118 4-399 0 0,1 0 700 0 0,3-3-394 0 0,-5 3-319 0 0,1 0 0 0 0,-1-1 0 0 0,1 1 0 0 0,-1 0 0 0 0,1 0 0 0 0,-1 0-1 0 0,0-1 1 0 0,1 1 0 0 0,-1 0 0 0 0,0 0 0 0 0,1-1 0 0 0,-1 1 0 0 0,0 0 0 0 0,1-1 0 0 0,-1 1 0 0 0,0 0 0 0 0,1-1 0 0 0,-1 1-1 0 0,0 0 1 0 0,0-1 0 0 0,0 1 0 0 0,1-1 0 0 0,-1 1 0 0 0,0 0 0 0 0,0-1 0 0 0,0 1 0 0 0,0-1 0 0 0,0 0-241 0 0,0 0 1 0 0,1 0-1 0 0,-1 0 1 0 0,0 0-1 0 0,0 0 1 0 0,1 0-1 0 0,-1 0 1 0 0,1 0-1 0 0,-1 0 1 0 0,0 0-1 0 0,1 0 1 0 0,0 0-1 0 0,-1 0 1 0 0,1 0-1 0 0,0 1 1 0 0,-1-1-1 0 0,1 0 1 0 0,0 0-1 0 0,0 1 1 0 0,-1-1 0 0 0,1 0-1 0 0,0 1 1 0 0,0-1-1 0 0,0 1 1 0 0,2-1-1 0 0,5-3-2375 0 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2:02.777"/>
    </inkml:context>
    <inkml:brush xml:id="br0">
      <inkml:brushProperty name="width" value="0.1" units="cm"/>
      <inkml:brushProperty name="height" value="0.1" units="cm"/>
    </inkml:brush>
  </inkml:definitions>
  <inkml:trace contextRef="#ctx0" brushRef="#br0">23 100 84 0 0,'-4'-9'1134'0'0,"0"-1"0"0"0,1 1 0 0 0,0-1 0 0 0,1 1 1 0 0,-1-1-1 0 0,2 0 0 0 0,0 0 0 0 0,0-12 0 0 0,21 54-987 0 0,-16-26-133 0 0,122 237 236 0 0,-116-226-216 0 0,19 27 101 0 0,-28-44-88 0 0,13-16-2842 0 0,-10 4-1184 0 0,-4 2 1647 0 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2:03.136"/>
    </inkml:context>
    <inkml:brush xml:id="br0">
      <inkml:brushProperty name="width" value="0.1" units="cm"/>
      <inkml:brushProperty name="height" value="0.1" units="cm"/>
    </inkml:brush>
  </inkml:definitions>
  <inkml:trace contextRef="#ctx0" brushRef="#br0">339 14 224 0 0,'-14'-13'3993'0'0,"-11"45"-3731"0"0,-211 248 730 0 0,225-270-1025 0 0,6-6-34 0 0,0 0 1 0 0,0 1-1 0 0,0-1 1 0 0,1 1-1 0 0,0 0 1 0 0,0 0-1 0 0,0 0 1 0 0,0 1-1 0 0,1 0 1 0 0,0-1-1 0 0,-3 10 1 0 0,11-10-2231 0 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2:03.918"/>
    </inkml:context>
    <inkml:brush xml:id="br0">
      <inkml:brushProperty name="width" value="0.1" units="cm"/>
      <inkml:brushProperty name="height" value="0.1" units="cm"/>
    </inkml:brush>
  </inkml:definitions>
  <inkml:trace contextRef="#ctx0" brushRef="#br0">155 24 180 0 0,'0'0'1241'0'0,"-3"-13"859"0"0,1 12-1734 0 0,2 1-327 0 0,0-1 0 0 0,0 1 0 0 0,0 0 0 0 0,0-1 1 0 0,0 1-1 0 0,0 0 0 0 0,0-1 0 0 0,0 1 0 0 0,0 0 0 0 0,0-1 0 0 0,0 1 0 0 0,0 0 0 0 0,0-1 1 0 0,0 1-1 0 0,-1 0 0 0 0,1 0 0 0 0,0-1 0 0 0,0 1 0 0 0,0 0 0 0 0,0 0 0 0 0,-1-1 0 0 0,1 1 0 0 0,0 0 1 0 0,0 0-1 0 0,-1-1 0 0 0,1 1 0 0 0,0 0 0 0 0,0 0 0 0 0,-1 0 0 0 0,1 0 0 0 0,0-1 0 0 0,-1 1 1 0 0,1 0-1 0 0,0 0 0 0 0,-1 0 0 0 0,1 0 0 0 0,0 0 0 0 0,-1 0 0 0 0,1 0 0 0 0,0 0 0 0 0,0 0 1 0 0,-1 0-1 0 0,0 0 0 0 0,-18 8 322 0 0,-15 18-393 0 0,19-9 35 0 0,1-1 0 0 0,-16 26-1 0 0,26-36 4 0 0,1 0 0 0 0,-1 1-1 0 0,1 0 1 0 0,0-1 0 0 0,0 1-1 0 0,1 0 1 0 0,0 1 0 0 0,0-1 0 0 0,1 0-1 0 0,-1 11 1 0 0,2-14 4 0 0,0-1 0 0 0,1 1 0 0 0,-1-1 0 0 0,1 1 0 0 0,0-1 1 0 0,0 1-1 0 0,0-1 0 0 0,1 0 0 0 0,-1 1 0 0 0,1-1 0 0 0,0 0 0 0 0,0 0 0 0 0,0 0 1 0 0,0 0-1 0 0,0 0 0 0 0,4 3 0 0 0,-5-5 8 0 0,1 0-1 0 0,0 0-1 0 0,0 0 1 0 0,0 0 0 0 0,0 0 0 0 0,0 0 0 0 0,0 0-1 0 0,0-1 1 0 0,0 1 0 0 0,1-1 0 0 0,-1 0 0 0 0,0 1-1 0 0,0-1 1 0 0,1 0 0 0 0,-1 0 0 0 0,0 0-1 0 0,3-1 1 0 0,-2-1-8 0 0,3-1 47 0 0,-1 1 0 0 0,1-2 0 0 0,-1 1 0 0 0,1-1 0 0 0,-1 1 0 0 0,0-1 0 0 0,-1-1 0 0 0,1 1 0 0 0,-1-1 0 0 0,0 0 0 0 0,0 0 0 0 0,0 0 0 0 0,-1 0 0 0 0,1-1 0 0 0,-1 1 0 0 0,-1-1 0 0 0,5-11 0 0 0,-2-1 165 0 0,-4 16-186 0 0,0 0 0 0 0,0 0 0 0 0,0 0 0 0 0,-1 0 0 0 0,1-1 0 0 0,-1 1 0 0 0,1 0 1 0 0,-1-1-1 0 0,0 1 0 0 0,0 0 0 0 0,0-1 0 0 0,-1 1 0 0 0,1 0 0 0 0,-1-5 0 0 0,-3-6 145 0 0,4 11-180 0 0,0 0-1 0 0,-1 0 1 0 0,1 0 0 0 0,-1 0-1 0 0,1 0 1 0 0,-1 0-1 0 0,0 0 1 0 0,0 1-1 0 0,0-1 1 0 0,0 0 0 0 0,0 0-1 0 0,0 1 1 0 0,0-1-1 0 0,-1 0 1 0 0,1 1-1 0 0,-1 0 1 0 0,1-1 0 0 0,-1 1-1 0 0,0 0 1 0 0,1-1-1 0 0,-1 1 1 0 0,0 0 0 0 0,0 1-1 0 0,0-1 1 0 0,1 0-1 0 0,-1 0 1 0 0,-3 0-1 0 0,-1-1-522 0 0,0 0-1 0 0,0 0 1 0 0,-1 1-1 0 0,1 0 0 0 0,0 0 1 0 0,-8 0-1 0 0,7 1-774 0 0,-7-2-642 0 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2:04.951"/>
    </inkml:context>
    <inkml:brush xml:id="br0">
      <inkml:brushProperty name="width" value="0.1" units="cm"/>
      <inkml:brushProperty name="height" value="0.1" units="cm"/>
    </inkml:brush>
  </inkml:definitions>
  <inkml:trace contextRef="#ctx0" brushRef="#br0">0 0 44 0 0,'0'0'5395'0'0,"13"39"-5157"0"0,-5-22-186 0 0,-8-15-44 0 0,1 1 1 0 0,-1-1-1 0 0,1 0 1 0 0,0 0-1 0 0,0 0 1 0 0,0 0-1 0 0,0 0 0 0 0,1 0 1 0 0,-1 0-1 0 0,0-1 1 0 0,1 1-1 0 0,2 2 1 0 0,16 24 616 0 0,-19-27-702 0 0,11 5-3458 0 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2:07.278"/>
    </inkml:context>
    <inkml:brush xml:id="br0">
      <inkml:brushProperty name="width" value="0.1" units="cm"/>
      <inkml:brushProperty name="height" value="0.1" units="cm"/>
    </inkml:brush>
  </inkml:definitions>
  <inkml:trace contextRef="#ctx0" brushRef="#br0">56 129 500 0 0,'0'0'1007'0'0,"5"-39"5451"0"0,13-51-3169 0 0,-70 403-3004 0 0,42-269-277 0 0,5-26 20 0 0,1 1 0 0 0,1 0 0 0 0,-2 23 0 0 0,10-28-992 0 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2:07.765"/>
    </inkml:context>
    <inkml:brush xml:id="br0">
      <inkml:brushProperty name="width" value="0.1" units="cm"/>
      <inkml:brushProperty name="height" value="0.1" units="cm"/>
    </inkml:brush>
  </inkml:definitions>
  <inkml:trace contextRef="#ctx0" brushRef="#br0">16 97 84 0 0,'-15'-6'7593'0'0,"14"4"-7322"0"0,18-5 2135 0 0,51-4-3578 0 0,-50 8 2028 0 0,26-7-757 0 0,-29 6 27 0 0,-1 1 0 0 0,0 1-1 0 0,21-2 1 0 0,-34 3-190 0 0,1 1-1 0 0,0-1 1 0 0,0 0-1 0 0,-1 0 0 0 0,1 0 1 0 0,0 0-1 0 0,-1 0 1 0 0,1 0-1 0 0,-1 0 1 0 0,1-1-1 0 0,-1 1 0 0 0,0-1 1 0 0,0 1-1 0 0,1-1 1 0 0,-1 1-1 0 0,0-1 1 0 0,1-2-1 0 0,10-11-5143 0 0,-5 10 2802 0 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2:08.262"/>
    </inkml:context>
    <inkml:brush xml:id="br0">
      <inkml:brushProperty name="width" value="0.1" units="cm"/>
      <inkml:brushProperty name="height" value="0.1" units="cm"/>
    </inkml:brush>
  </inkml:definitions>
  <inkml:trace contextRef="#ctx0" brushRef="#br0">209 7 468 0 0,'0'0'1774'0'0,"-1"-7"-19"0"0,1 7-1712 0 0,-22 56 385 0 0,-106 239 1403 0 0,108-242-1467 0 0,17-43-239 0 0,-1 1 0 0 0,0-1 0 0 0,0 0 0 0 0,-1-1 0 0 0,-7 12 0 0 0,6-11-86 0 0,11-12-557 0 0,10-12-31 0 0,30-40-3140 0 0,-33 37 2173 0 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2:08.560"/>
    </inkml:context>
    <inkml:brush xml:id="br0">
      <inkml:brushProperty name="width" value="0.1" units="cm"/>
      <inkml:brushProperty name="height" value="0.1" units="cm"/>
    </inkml:brush>
  </inkml:definitions>
  <inkml:trace contextRef="#ctx0" brushRef="#br0">1 242 1152 0 0,'24'-45'999'0'0,"-2"-1"0"0"0,21-64-1 0 0,-26 73 1405 0 0,-17 37-2373 0 0,1 0 0 0 0,-1-1 1 0 0,0 1-1 0 0,0 0 0 0 0,0 0 0 0 0,0 0 1 0 0,0 0-1 0 0,0-1 0 0 0,0 1 1 0 0,1 0-1 0 0,-1 0 0 0 0,0 0 0 0 0,0 0 1 0 0,0-1-1 0 0,0 1 0 0 0,1 0 1 0 0,-1 0-1 0 0,0 0 0 0 0,0 0 0 0 0,0 0 1 0 0,1 0-1 0 0,-1 0 0 0 0,0 0 0 0 0,0 0 1 0 0,1 0-1 0 0,-1 0 0 0 0,0-1 1 0 0,0 1-1 0 0,0 0 0 0 0,1 0 0 0 0,-1 1 1 0 0,0-1-1 0 0,0 0 0 0 0,1 0 0 0 0,-1 0 1 0 0,0 0-1 0 0,0 0 0 0 0,0 0 1 0 0,1 0-1 0 0,-1 0 0 0 0,0 0 0 0 0,0 1 1 0 0,5 19 111 0 0,24 247 547 0 0,-13-150-377 0 0,-8-70 26 0 0,0-29-258 0 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2:08.949"/>
    </inkml:context>
    <inkml:brush xml:id="br0">
      <inkml:brushProperty name="width" value="0.1" units="cm"/>
      <inkml:brushProperty name="height" value="0.1" units="cm"/>
    </inkml:brush>
  </inkml:definitions>
  <inkml:trace contextRef="#ctx0" brushRef="#br0">5 81 204 0 0,'-5'-2'9850'0'0,"46"-4"-10206"0"0,-1-3 0 0 0,54-17-1 0 0,-37 1-4095 0 0,-35 13 1899 0 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2:30.856"/>
    </inkml:context>
    <inkml:brush xml:id="br0">
      <inkml:brushProperty name="width" value="0.1" units="cm"/>
      <inkml:brushProperty name="height" value="0.1" units="cm"/>
    </inkml:brush>
  </inkml:definitions>
  <inkml:trace contextRef="#ctx0" brushRef="#br0">0 1 44 0 0,'0'0'248'0'0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28.339"/>
    </inkml:context>
    <inkml:brush xml:id="br0">
      <inkml:brushProperty name="width" value="0.1" units="cm"/>
      <inkml:brushProperty name="height" value="0.1" units="cm"/>
    </inkml:brush>
  </inkml:definitions>
  <inkml:trace contextRef="#ctx0" brushRef="#br0">278 45 280 0 0,'-2'-37'4009'0'0,"2"36"-3626"0"0,0 1-354 0 0,0-1 0 0 0,0 1 0 0 0,0 0-1 0 0,0 0 1 0 0,0-1 0 0 0,-1 1-1 0 0,1 0 1 0 0,0 0 0 0 0,0-1-1 0 0,0 1 1 0 0,0 0 0 0 0,0 0 0 0 0,0-1-1 0 0,-1 1 1 0 0,1 0 0 0 0,0 0-1 0 0,0 0 1 0 0,0-1 0 0 0,0 1-1 0 0,-1 0 1 0 0,1 0 0 0 0,0 0-1 0 0,0 0 1 0 0,-1 0 0 0 0,1-1 0 0 0,0 1-1 0 0,0 0 1 0 0,-1 0 0 0 0,1 0-1 0 0,0 0 1 0 0,0 0 0 0 0,-1 0-1 0 0,1 0 1 0 0,0 0 0 0 0,0 0 0 0 0,-1 0-1 0 0,1 0 1 0 0,0 0 0 0 0,0 0-1 0 0,-1 0 1 0 0,1 0 0 0 0,0 0-1 0 0,0 0 1 0 0,-1 0 0 0 0,1 1 0 0 0,-1-1-1 0 0,-17 4 90 0 0,0 0 0 0 0,0 2 0 0 0,1 0 0 0 0,0 1 1 0 0,0 1-1 0 0,0 0 0 0 0,1 1 0 0 0,0 1 0 0 0,1 1 0 0 0,0 0 0 0 0,-14 14 0 0 0,27-24-106 0 0,1 0-1 0 0,0 1 1 0 0,0-1-1 0 0,-1 0 1 0 0,1 0-1 0 0,0 1 1 0 0,0-1 0 0 0,0 1-1 0 0,0-1 1 0 0,1 1-1 0 0,-1-1 1 0 0,0 1 0 0 0,1-1-1 0 0,-1 1 1 0 0,1-1-1 0 0,-1 1 1 0 0,1 0-1 0 0,0 0 1 0 0,0-1 0 0 0,0 1-1 0 0,0 0 1 0 0,0-1-1 0 0,0 1 1 0 0,0 0-1 0 0,0-1 1 0 0,1 1 0 0 0,-1 0-1 0 0,1-1 1 0 0,-1 1-1 0 0,1-1 1 0 0,0 1 0 0 0,-1 0-1 0 0,1-1 1 0 0,0 0-1 0 0,2 3 1 0 0,3 2 58 0 0,0 0-1 0 0,1 0 1 0 0,-1 0 0 0 0,1-1 0 0 0,14 8-1 0 0,9 9 75 0 0,-17-11-64 0 0,12 16 72 0 0,-25-26-149 0 0,1 0-1 0 0,-1 0 0 0 0,0 0 1 0 0,1 0-1 0 0,-1 0 1 0 0,0 0-1 0 0,0 0 0 0 0,0 0 1 0 0,1 0-1 0 0,-1 0 1 0 0,0 1-1 0 0,0-1 0 0 0,-1 0 1 0 0,1 0-1 0 0,0 0 1 0 0,0 0-1 0 0,-1 0 1 0 0,1 0-1 0 0,0 0 0 0 0,-1 0 1 0 0,1 0-1 0 0,-1 0 1 0 0,1 0-1 0 0,-1 0 0 0 0,0 0 1 0 0,1 0-1 0 0,-1 0 1 0 0,0 0-1 0 0,-1 1 0 0 0,-2 1-82 0 0,1 0 0 0 0,-1-1-1 0 0,0 1 1 0 0,0-1 0 0 0,0 1-1 0 0,0-1 1 0 0,-1-1 0 0 0,1 1-1 0 0,0 0 1 0 0,-1-1 0 0 0,0 0-1 0 0,-8 1 1 0 0,-59 0-4301 0 0,47-4 2525 0 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2:33.965"/>
    </inkml:context>
    <inkml:brush xml:id="br0">
      <inkml:brushProperty name="width" value="0.1" units="cm"/>
      <inkml:brushProperty name="height" value="0.1" units="cm"/>
    </inkml:brush>
  </inkml:definitions>
  <inkml:trace contextRef="#ctx0" brushRef="#br0">0 257 320 0 0,'0'0'3506'0'0,"9"-34"-2154"0"0,-5 14-959 0 0,1 1 0 0 0,1-1-1 0 0,1 1 1 0 0,0 1-1 0 0,2-1 1 0 0,0 1-1 0 0,1 0 1 0 0,1 1 0 0 0,15-19-1 0 0,-24 35-369 0 0,-1-1 0 0 0,1 1 0 0 0,-1-1 0 0 0,1 1 1 0 0,0-1-1 0 0,-1 1 0 0 0,1 0 0 0 0,0 0 0 0 0,0 0 0 0 0,0 0 0 0 0,0 0 0 0 0,0 1 0 0 0,0-1 0 0 0,0 0 0 0 0,0 1 0 0 0,0-1 0 0 0,0 1 0 0 0,0 0 1 0 0,1 0-1 0 0,-1 0 0 0 0,0 0 0 0 0,0 0 0 0 0,4 1 0 0 0,-3 0-13 0 0,0 1 0 0 0,0-1 1 0 0,0 1-1 0 0,-1-1 0 0 0,1 1 0 0 0,-1 0 1 0 0,1 0-1 0 0,-1 0 0 0 0,1 0 0 0 0,-1 0 1 0 0,0 1-1 0 0,0-1 0 0 0,0 1 0 0 0,-1-1 1 0 0,1 1-1 0 0,2 6 0 0 0,3 2 1 0 0,-1 1 0 0 0,-1 0 0 0 0,0 0 0 0 0,-1 1 0 0 0,0-1 0 0 0,-1 1-1 0 0,0 0 1 0 0,-1 0 0 0 0,0 0 0 0 0,-1 0 0 0 0,-1 0 0 0 0,0 0 0 0 0,-1 1 0 0 0,0-1 0 0 0,-1 0-1 0 0,0 0 1 0 0,-9 24 0 0 0,-2 0 8 0 0,9-22-4 0 0,-1 1-1 0 0,-1-1 1 0 0,-1 0 0 0 0,0-1 0 0 0,-1 1-1 0 0,0-1 1 0 0,-21 25 0 0 0,-4-3 123 0 0,32-35-136 0 0,1-1 0 0 0,0 0 0 0 0,0 0 1 0 0,-1 1-1 0 0,1-1 0 0 0,0 0 0 0 0,-1 0 0 0 0,1 1 0 0 0,0-1 1 0 0,-1 0-1 0 0,1 0 0 0 0,0 0 0 0 0,-1 0 0 0 0,1 1 0 0 0,-1-1 1 0 0,1 0-1 0 0,0 0 0 0 0,-1 0 0 0 0,1 0 0 0 0,-1 0 0 0 0,1 0 1 0 0,0 0-1 0 0,-1 0 0 0 0,1 0 0 0 0,-1 0 0 0 0,1 0 0 0 0,0 0 1 0 0,-1-1-1 0 0,1 1 0 0 0,0 0 0 0 0,-1 0 0 0 0,1 0 0 0 0,-1 0 1 0 0,1-1-1 0 0,0 1 0 0 0,0 0 0 0 0,-1 0 0 0 0,1-1 0 0 0,0 1 1 0 0,-1 0-1 0 0,1 0 0 0 0,0-1 0 0 0,0 1 0 0 0,-1 0 0 0 0,1-1 1 0 0,0 1-1 0 0,0-1 0 0 0,0 1 0 0 0,0 0 0 0 0,-1-1 0 0 0,1 1 1 0 0,0 0-1 0 0,0-1 0 0 0,0 1 0 0 0,0-1 0 0 0,0 1 0 0 0,0 0 1 0 0,0-1-1 0 0,0 1 0 0 0,0-1 0 0 0,0 0 0 0 0,-4-26 72 0 0,10 8-61 0 0,1 1-1 0 0,1 0 1 0 0,0 1 0 0 0,1 0-1 0 0,1 0 1 0 0,1 1 0 0 0,1 0-1 0 0,0 1 1 0 0,0 0 0 0 0,2 1-1 0 0,0 0 1 0 0,0 1 0 0 0,27-18-1 0 0,-37 28-14 0 0,1 0 0 0 0,0 0 0 0 0,-1 1-1 0 0,1-1 1 0 0,0 1 0 0 0,0 0 0 0 0,1 0-1 0 0,-1 1 1 0 0,0 0 0 0 0,1 0 0 0 0,-1 0 0 0 0,0 0-1 0 0,1 1 1 0 0,-1 0 0 0 0,1 0 0 0 0,-1 0-1 0 0,1 1 1 0 0,5 1 0 0 0,-5 0 0 0 0,-1 1-1 0 0,1-1 1 0 0,-1 1 0 0 0,0 1-1 0 0,0-1 1 0 0,0 1 0 0 0,0-1 0 0 0,-1 1-1 0 0,0 1 1 0 0,0-1 0 0 0,0 1-1 0 0,0-1 1 0 0,0 1 0 0 0,-1 0 0 0 0,0 0-1 0 0,4 9 1 0 0,-2 0-6 0 0,1-1 0 0 0,-2 1 1 0 0,0 1-1 0 0,4 28 0 0 0,3 8-841 0 0,-11-49 600 0 0,1 0 0 0 0,-1 0-1 0 0,1-1 1 0 0,0 1 0 0 0,0 0 0 0 0,0-1 0 0 0,0 1-1 0 0,0 0 1 0 0,0-1 0 0 0,1 0 0 0 0,-1 1 0 0 0,0-1 0 0 0,1 0-1 0 0,-1 0 1 0 0,1 1 0 0 0,-1-1 0 0 0,1 0 0 0 0,0 0 0 0 0,-1-1-1 0 0,1 1 1 0 0,2 1 0 0 0,9 0-2136 0 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2:34.263"/>
    </inkml:context>
    <inkml:brush xml:id="br0">
      <inkml:brushProperty name="width" value="0.1" units="cm"/>
      <inkml:brushProperty name="height" value="0.1" units="cm"/>
    </inkml:brush>
  </inkml:definitions>
  <inkml:trace contextRef="#ctx0" brushRef="#br0">10 52 488 0 0,'-1'0'214'0'0,"1"0"0"0"0,-1-1 0 0 0,0 1 0 0 0,1-1 0 0 0,-1 1 0 0 0,1-1 0 0 0,-1 0 0 0 0,1 1 0 0 0,-1-1 0 0 0,1 0 0 0 0,-1 1 0 0 0,1-1 0 0 0,-1 0 0 0 0,1 0 0 0 0,0 1 0 0 0,-1-1 0 0 0,1 0 0 0 0,0 0 0 0 0,0 1 0 0 0,0-1 0 0 0,0 0 0 0 0,0 0 0 0 0,0 0 0 0 0,0 0 0 0 0,0 1 0 0 0,0-1 0 0 0,0 0 0 0 0,0 0 0 0 0,0 0 0 0 0,0 1 0 0 0,1-1 0 0 0,-1 0 0 0 0,0 0 1 0 0,1 1-1 0 0,-1-2 0 0 0,2-3 230 0 0,-1 4-130 0 0,31-5 673 0 0,22 1-555 0 0,-31 1-417 0 0,1 1-1 0 0,-1 2 0 0 0,1 0 1 0 0,0 2-1 0 0,-1 0 0 0 0,1 2 1 0 0,40 9-1 0 0,-64-12-93 0 0,1 0-1 0 0,0 0 1 0 0,0 1-1 0 0,0-1 1 0 0,0 0 0 0 0,-1 1-1 0 0,1-1 1 0 0,0 0-1 0 0,0 1 1 0 0,-1-1 0 0 0,1 1-1 0 0,0-1 1 0 0,-1 1-1 0 0,1 0 1 0 0,0-1 0 0 0,-1 1-1 0 0,1 0 1 0 0,-1-1-1 0 0,1 1 1 0 0,-1 0 0 0 0,1-1-1 0 0,-1 1 1 0 0,0 0-1 0 0,1 0 1 0 0,-1 0 0 0 0,0-1-1 0 0,0 1 1 0 0,1 0-1 0 0,-1 0 1 0 0,0 0 0 0 0,0 0-1 0 0,0 1 1 0 0,-1 0-169 0 0,1-1 0 0 0,-1 1 0 0 0,1-1 0 0 0,-1 1 0 0 0,0-1 0 0 0,0 0 0 0 0,0 1 0 0 0,0-1 0 0 0,0 0 0 0 0,0 1 0 0 0,0-1 0 0 0,0 0 0 0 0,0 0 0 0 0,-1 0 0 0 0,-1 1 0 0 0,-12 9-1945 0 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2:34.387"/>
    </inkml:context>
    <inkml:brush xml:id="br0">
      <inkml:brushProperty name="width" value="0.1" units="cm"/>
      <inkml:brushProperty name="height" value="0.1" units="cm"/>
    </inkml:brush>
  </inkml:definitions>
  <inkml:trace contextRef="#ctx0" brushRef="#br0">0 33 292 0 0,'16'-2'604'0'0,"4"-2"-72"0"0,3 2-48 0 0,6 0-84 0 0,0 0-100 0 0,7-2-232 0 0,-1 0-284 0 0,1 2-196 0 0,-4-2-444 0 0,-1-2 192 0 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2:35.590"/>
    </inkml:context>
    <inkml:brush xml:id="br0">
      <inkml:brushProperty name="width" value="0.1" units="cm"/>
      <inkml:brushProperty name="height" value="0.1" units="cm"/>
    </inkml:brush>
  </inkml:definitions>
  <inkml:trace contextRef="#ctx0" brushRef="#br0">44 162 32 0 0,'-5'8'4578'0'0,"5"-9"-4577"0"0,0 0 0 0 0,0 1 0 0 0,0-1 0 0 0,0 0 1 0 0,0 0-1 0 0,1 1 0 0 0,-1-1 0 0 0,0 0 0 0 0,0 0 1 0 0,1 1-1 0 0,-1-1 0 0 0,0 0 0 0 0,1 1 0 0 0,-1-1 1 0 0,1 0-1 0 0,-1 1 0 0 0,1-1 0 0 0,-1 1 0 0 0,1-1 1 0 0,-1 0-1 0 0,1 1 0 0 0,-1 0 0 0 0,1-1 0 0 0,0 1 1 0 0,-1-1-1 0 0,1 1 0 0 0,0 0 0 0 0,1-1 0 0 0,-1 1 92 0 0,10-22 557 0 0,-2 12-271 0 0,0 0 0 0 0,0 0 1 0 0,-1-1-1 0 0,0 0 0 0 0,-1 0 0 0 0,11-23 0 0 0,-8 16 423 0 0,-10 18-775 0 0,0 0-1 0 0,0 1 1 0 0,0-1 0 0 0,0 0-1 0 0,0 0 1 0 0,0 0 0 0 0,0 0 0 0 0,0 0-1 0 0,0 0 1 0 0,0 0 0 0 0,0 0 0 0 0,0 0-1 0 0,1 1 1 0 0,-1-1 0 0 0,0 0 0 0 0,0 0-1 0 0,0 0 1 0 0,0 0 0 0 0,0 0-1 0 0,0 0 1 0 0,0 0 0 0 0,0 0 0 0 0,0 0-1 0 0,1 0 1 0 0,-1 0 0 0 0,0 0 0 0 0,0 0-1 0 0,0 0 1 0 0,0 0 0 0 0,0 0 0 0 0,0 0-1 0 0,-5 25 166 0 0,-12 31-170 0 0,-101 251 315 0 0,115-300-437 0 0,5-12-307 0 0,15-32-948 0 0,23-57-904 0 0,-29 66 2387 0 0,0-1 1 0 0,-2-1-1 0 0,9-51 0 0 0,-18 79-27 0 0,0 1-1 0 0,0-1 1 0 0,0 1-1 0 0,0-1 1 0 0,1 1 0 0 0,-1-1-1 0 0,1 1 1 0 0,-1-1-1 0 0,1 1 1 0 0,-1-1-1 0 0,1 1 1 0 0,0-1-1 0 0,-1 1 1 0 0,1 0-1 0 0,0-1 1 0 0,0 1-1 0 0,0 0 1 0 0,0 0 0 0 0,2-1-1 0 0,-2 2-63 0 0,0 0 0 0 0,0 0 0 0 0,-1 0 0 0 0,1 1 1 0 0,0-1-1 0 0,0 1 0 0 0,0-1 0 0 0,0 0 0 0 0,-1 1 0 0 0,1 0 0 0 0,0-1 0 0 0,0 1 0 0 0,-1-1 0 0 0,1 1 1 0 0,0 0-1 0 0,-1-1 0 0 0,1 1 0 0 0,-1 0 0 0 0,1 0 0 0 0,-1 0 0 0 0,1-1 0 0 0,-1 1 0 0 0,0 0 0 0 0,1 0 0 0 0,-1 0 1 0 0,0 0-1 0 0,0 0 0 0 0,0 0 0 0 0,1 1 0 0 0,25 62 157 0 0,4-2 0 0 0,46 74 0 0 0,-36-62 288 0 0,-40-73-385 0 0,15 17 2708 0 0,2-64-2345 0 0,44-83 0 0 0,-16 38-232 0 0,19-32 355 0 0,-42 95-579 0 0,-22 27-204 0 0,1-1 0 0 0,-1 1 0 0 0,0 0 0 0 0,0 0 0 0 0,1 0 0 0 0,-1 0 0 0 0,1-1 0 0 0,-1 1 0 0 0,1 0 0 0 0,-1 0 0 0 0,1 0 0 0 0,0 0 0 0 0,-1 0 0 0 0,1 0 0 0 0,0 0 0 0 0,0 1 0 0 0,0-1 0 0 0,0 0 0 0 0,0 0 0 0 0,0 1 0 0 0,0-1 0 0 0,0 0 0 0 0,0 1 0 0 0,0-1 0 0 0,0 1 0 0 0,0-1 0 0 0,0 1 0 0 0,0 0 0 0 0,2-1 0 0 0,9-4-3363 0 0,-3 0 244 0 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2:35.995"/>
    </inkml:context>
    <inkml:brush xml:id="br0">
      <inkml:brushProperty name="width" value="0.1" units="cm"/>
      <inkml:brushProperty name="height" value="0.1" units="cm"/>
    </inkml:brush>
  </inkml:definitions>
  <inkml:trace contextRef="#ctx0" brushRef="#br0">69 55 244 0 0,'20'-54'10588'0'0,"-20"72"-9975"0"0,-1 0-1 0 0,-5 26 1 0 0,6-40-479 0 0,-6 49 12 0 0,-3 0 0 0 0,-1-1 0 0 0,-32 92 0 0 0,38-135 974 0 0,-6 19-4635 0 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2:36.511"/>
    </inkml:context>
    <inkml:brush xml:id="br0">
      <inkml:brushProperty name="width" value="0.1" units="cm"/>
      <inkml:brushProperty name="height" value="0.1" units="cm"/>
    </inkml:brush>
  </inkml:definitions>
  <inkml:trace contextRef="#ctx0" brushRef="#br0">1 39 460 0 0,'2'0'12186'0'0,"23"-2"-12177"0"0,111-10 242 0 0,-26 2-2343 0 0,-36 1-3206 0 0,-45 4 2194 0 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2:37.027"/>
    </inkml:context>
    <inkml:brush xml:id="br0">
      <inkml:brushProperty name="width" value="0.1" units="cm"/>
      <inkml:brushProperty name="height" value="0.1" units="cm"/>
    </inkml:brush>
  </inkml:definitions>
  <inkml:trace contextRef="#ctx0" brushRef="#br0">217 120 528 0 0,'-1'-2'232'0'0,"-1"0"0"0"0,1 1 0 0 0,0-1 0 0 0,0 0 0 0 0,0 0 0 0 0,1 0-1 0 0,-1 0 1 0 0,0 0 0 0 0,1 0 0 0 0,-1 0 0 0 0,1 0 0 0 0,0 0 0 0 0,0 0 0 0 0,0 0 0 0 0,0 0 0 0 0,0-3 0 0 0,6-44 2696 0 0,-2 15 1693 0 0,-8 37-4569 0 0,-3 5-23 0 0,0 1 0 0 0,1-1 1 0 0,0 1-1 0 0,0 0 0 0 0,1 1 1 0 0,0-1-1 0 0,0 1 1 0 0,1 0-1 0 0,-3 12 0 0 0,-26 110 82 0 0,23-87-82 0 0,-16 41-878 0 0,-55 127-1 0 0,76-204-198 0 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8T06:53:37.684"/>
    </inkml:context>
    <inkml:brush xml:id="br0">
      <inkml:brushProperty name="width" value="0.1" units="cm"/>
      <inkml:brushProperty name="height" value="0.1" units="cm"/>
      <inkml:brushProperty name="ignorePressure" value="1"/>
    </inkml:brush>
  </inkml:definitions>
  <inkml:trace contextRef="#ctx0" brushRef="#br0">80 1 0 0,'-6'0'0'0,"-5"0"0"0,2 0 0 0,-5 0 0 0,1 0 0 0,4 0 0 0,0 0 0 0,2 0 0 0,6 0 0 0,868 0 0 0,-860 0 0 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8T06:53:45.074"/>
    </inkml:context>
    <inkml:brush xml:id="br0">
      <inkml:brushProperty name="width" value="0.1" units="cm"/>
      <inkml:brushProperty name="height" value="0.1" units="cm"/>
      <inkml:brushProperty name="ignorePressure" value="1"/>
    </inkml:brush>
  </inkml:definitions>
  <inkml:trace contextRef="#ctx0" brushRef="#br0">51 1 0 0,'-11'0'0'0,"-1"0"0"0,3 0 0 0,4 0 0 0,-1 0 0 0,0 0 0 0,4 0 0 0,14 0 0 0,739 0 0 0,-639 0 0 0,-101 0 0 0,-1 0 0 0,-6 0 0 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8T06:53:57.840"/>
    </inkml:context>
    <inkml:brush xml:id="br0">
      <inkml:brushProperty name="width" value="0.1" units="cm"/>
      <inkml:brushProperty name="height" value="0.1" units="cm"/>
      <inkml:brushProperty name="ignorePressure" value="1"/>
    </inkml:brush>
  </inkml:definitions>
  <inkml:trace contextRef="#ctx0" brushRef="#br0">1 1 0 0,'13'0'0'0,"-4"0"0"0,-2 0 0 0,397 0 0 0,1224 0 0 0,-1617 0 0 0,-1 0 0 0,-5 0 0 0,-6 0 0 0,2 0 0 0,3 0 0 0,41 0 0 0,253 0 0 0,-291 0 0 0,97 0 0 0,-48 0 0 0,-46 0 0 0,0 0 0 0,3 0 0 0,-3 0 0 0,0 0 0 0,1 0 0 0,4 0 0 0,193 0 0 0,-200 0 0 0,1 0 0 0,3 0 0 0,-3 0 0 0,-1 0 0 0,0 0 0 0,2 0 0 0,1 0 0 0,4 0 0 0,65 0 0 0,-68 0 0 0,76 0 0 0,-78 0 0 0,2 0 0 0,-2 0 0 0,-1 0 0 0,5 0 0 0,270 0 0 0,-273 0 0 0,3 0 0 0,1 0 0 0,-1 0 0 0,-4 0 0 0,4 0 0 0,-2 0 0 0,1 0 0 0,-1 0 0 0,-25 0 0 0,-1 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28.933"/>
    </inkml:context>
    <inkml:brush xml:id="br0">
      <inkml:brushProperty name="width" value="0.1" units="cm"/>
      <inkml:brushProperty name="height" value="0.1" units="cm"/>
    </inkml:brush>
  </inkml:definitions>
  <inkml:trace contextRef="#ctx0" brushRef="#br0">19 81 28 0 0,'-19'3'5512'0'0,"60"-12"-4444"0"0,345-35 75 0 0,-72 21-1097 0 0,-239 19-639 0 0,-5 0-3569 0 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8T06:54:00.308"/>
    </inkml:context>
    <inkml:brush xml:id="br0">
      <inkml:brushProperty name="width" value="0.1" units="cm"/>
      <inkml:brushProperty name="height" value="0.1" units="cm"/>
      <inkml:brushProperty name="ignorePressure" value="1"/>
    </inkml:brush>
  </inkml:definitions>
  <inkml:trace contextRef="#ctx0" brushRef="#br0">392 1 0 0,'-383'0'0'0,"375"0"0"0,10 0 0 0,22 0 0 0,54 0 0 0,129 0 0 0,-201 0 0 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20.230"/>
    </inkml:context>
    <inkml:brush xml:id="br0">
      <inkml:brushProperty name="width" value="0.1" units="cm"/>
      <inkml:brushProperty name="height" value="0.1" units="cm"/>
    </inkml:brush>
  </inkml:definitions>
  <inkml:trace contextRef="#ctx0" brushRef="#br0">9 9 108 0 0,'-8'-9'8319'0'0,"21"22"-8240"0"0,-1 1 1 0 0,0 0-1 0 0,-1 1 1 0 0,0 0-1 0 0,13 25 1 0 0,39 93 379 0 0,-47-95-150 0 0,-16-38-299 0 0,0 1 0 0 0,1 0 0 0 0,-1 0 0 0 0,0 0 0 0 0,0 0 0 0 0,1-1 0 0 0,-1 1 0 0 0,1 0 0 0 0,-1 0 0 0 0,1 0 0 0 0,-1-1 0 0 0,1 1 0 0 0,-1 0 0 0 0,1-1 0 0 0,0 1 0 0 0,-1-1 0 0 0,1 1 1 0 0,0 0-1 0 0,-1-1 0 0 0,1 0 0 0 0,0 1 0 0 0,0-1 0 0 0,0 1 0 0 0,-1-1 0 0 0,1 0 0 0 0,0 0 0 0 0,0 1 0 0 0,0-1 0 0 0,0 0 0 0 0,0 0 0 0 0,-1 0 0 0 0,1 0 0 0 0,1 0 0 0 0,25-19-3423 0 0,-14 8 1062 0 0,-1-1-42 0 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21.199"/>
    </inkml:context>
    <inkml:brush xml:id="br0">
      <inkml:brushProperty name="width" value="0.1" units="cm"/>
      <inkml:brushProperty name="height" value="0.1" units="cm"/>
    </inkml:brush>
  </inkml:definitions>
  <inkml:trace contextRef="#ctx0" brushRef="#br0">484 18 144 0 0,'0'0'1636'0'0,"3"-11"448"0"0,-3 11-2044 0 0,0 0 0 0 0,1 0-1 0 0,-1 0 1 0 0,0 0 0 0 0,0 0-1 0 0,0 0 1 0 0,0 0 0 0 0,0-1-1 0 0,0 1 1 0 0,1 0 0 0 0,-1 0 0 0 0,0 0-1 0 0,0 0 1 0 0,0 0 0 0 0,0 0-1 0 0,0-1 1 0 0,0 1 0 0 0,0 0 0 0 0,0 0-1 0 0,0 0 1 0 0,0 0 0 0 0,0-1-1 0 0,0 1 1 0 0,0 0 0 0 0,0 0-1 0 0,0 0 1 0 0,0 0 0 0 0,0-1 0 0 0,0 1-1 0 0,0 0 1 0 0,0 0 0 0 0,0 0-1 0 0,0 0 1 0 0,0-1 0 0 0,0 1 0 0 0,0 0-1 0 0,0 0 1 0 0,0 0 0 0 0,0 0-1 0 0,-1 0 1 0 0,1 0 0 0 0,0-1-1 0 0,0 1 1 0 0,0 0 0 0 0,0 0 0 0 0,0 0-1 0 0,0 0 1 0 0,-1 0 0 0 0,1 0-1 0 0,0 0 1 0 0,0 0 0 0 0,0-1 0 0 0,0 1-1 0 0,0 0 1 0 0,-1 0 0 0 0,1 0-1 0 0,0 0 1 0 0,0 0 0 0 0,0 0-1 0 0,0 0 1 0 0,-1 0 0 0 0,-88 65 293 0 0,-154 147 0 0 0,228-196-288 0 0,7-7-22 0 0,-1 0 0 0 0,0 0 0 0 0,0-1 0 0 0,-1 0 0 0 0,-10 6 0 0 0,19-14-11 0 0,0 1 3 0 0,-4 3-10 0 0,-17 27 14 0 0,6-19-7 0 0,6-4 179 0 0,10-8-188 0 0,0 0 0 0 0,0 1 0 0 0,0-1 0 0 0,0 0 0 0 0,0 0 0 0 0,0 1 0 0 0,1-1 0 0 0,-1 0-1 0 0,0 1 1 0 0,0-1 0 0 0,0 0 0 0 0,0 0 0 0 0,1 1 0 0 0,-1-1 0 0 0,0 0 0 0 0,0 0 0 0 0,0 1 0 0 0,1-1 0 0 0,-1 0 0 0 0,0 0 0 0 0,0 0 0 0 0,1 0-1 0 0,-1 1 1 0 0,0-1 0 0 0,0 0 0 0 0,1 0 0 0 0,-1 0 0 0 0,0 0 0 0 0,1 0 0 0 0,-1 0 0 0 0,0 0 0 0 0,1 0 0 0 0,-1 0 0 0 0,0 0 0 0 0,0 0 0 0 0,1 0-1 0 0,-1 0 1 0 0,1 0 0 0 0,1 1 667 0 0,-1-2-641 0 0,0 1 0 0 0,0-1 0 0 0,0 0-1 0 0,0 1 1 0 0,0-1 0 0 0,0 0 0 0 0,-1 0 0 0 0,1 0-1 0 0,0 1 1 0 0,0-1 0 0 0,-1 0 0 0 0,1 0-1 0 0,-1 0 1 0 0,1 0 0 0 0,-1 0 0 0 0,1 0-1 0 0,-1 0 1 0 0,0 0 0 0 0,0-1 0 0 0,1 0-1 0 0,8-12 1075 0 0,-6 22-1095 0 0,-1 1 1 0 0,1 0-1 0 0,-2 0 0 0 0,1 0 0 0 0,-1 0 1 0 0,0 0-1 0 0,-1 0 0 0 0,-1 16 0 0 0,-13 81 61 0 0,10-77-51 0 0,-12 46 13 0 0,10-47-7 0 0,-6 50 1 0 0,12-69 66 0 0,-1 0 0 0 0,-1 0-1 0 0,1 0 1 0 0,-1 0 0 0 0,-4 9 0 0 0,6-18-82 0 0,1 0 1 0 0,-1 0-1 0 0,0 0 0 0 0,0 0 1 0 0,0-1-1 0 0,0 1 1 0 0,0 0-1 0 0,0 0 0 0 0,0 0 1 0 0,0 0-1 0 0,0 0 1 0 0,1 0-1 0 0,-1 0 1 0 0,0 0-1 0 0,0 0 0 0 0,0 0 1 0 0,0 0-1 0 0,0 0 1 0 0,0 0-1 0 0,0 0 1 0 0,0 0-1 0 0,1 0 0 0 0,-1 0 1 0 0,0 0-1 0 0,0 0 1 0 0,0 0-1 0 0,0 0 1 0 0,0 0-1 0 0,0 0 0 0 0,0 0 1 0 0,1 0-1 0 0,-1 0 1 0 0,0 0-1 0 0,0 0 1 0 0,0 0-1 0 0,0 0 0 0 0,0 1 1 0 0,0-1-1 0 0,0 0 1 0 0,0 0-1 0 0,0 0 1 0 0,1 0-1 0 0,-1 0 0 0 0,0 0 1 0 0,0 0-1 0 0,0 0 1 0 0,0 0-1 0 0,0 1 1 0 0,11-10 108 0 0,-11 9-165 0 0,16-23-1068 0 0,-1 0-4053 0 0,-1 10 2380 0 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22.669"/>
    </inkml:context>
    <inkml:brush xml:id="br0">
      <inkml:brushProperty name="width" value="0.1" units="cm"/>
      <inkml:brushProperty name="height" value="0.1" units="cm"/>
    </inkml:brush>
  </inkml:definitions>
  <inkml:trace contextRef="#ctx0" brushRef="#br0">156 110 424 0 0,'3'-4'6141'0'0,"-150"326"-2222"0"0,135-300-3366 0 0,17-32-816 0 0,57-97-4324 0 0,-9-3 1444 0 0,-20 23 4113 0 0,-31 81-749 0 0,-1 5-143 0 0,-1-1 0 0 0,1 0-1 0 0,0 0 1 0 0,-1 1-1 0 0,1-1 1 0 0,-1 0 0 0 0,1 0-1 0 0,-1 0 1 0 0,0 0-1 0 0,0 0 1 0 0,0 1-1 0 0,0-1 1 0 0,0 0 0 0 0,-1-2-1 0 0,1 3 270 0 0,0 0-293 0 0,0 0 0 0 0,0 1 1 0 0,1-1-1 0 0,-1 0 0 0 0,0 1 0 0 0,0-1 1 0 0,1 0-1 0 0,-1 1 0 0 0,1-1 0 0 0,-1 1 0 0 0,1-1 1 0 0,-1 1-1 0 0,0-1 0 0 0,1 1 0 0 0,0-1 1 0 0,-1 1-1 0 0,1-1 0 0 0,-1 1 0 0 0,1 0 1 0 0,0-1-1 0 0,-1 1 0 0 0,2-1 0 0 0,6 11 21 0 0,0 0-1 0 0,-1 0 0 0 0,0 0 1 0 0,-1 1-1 0 0,0 0 0 0 0,-1 0 1 0 0,7 20-1 0 0,24 46 157 0 0,3-30 1206 0 0,-27-46 1333 0 0,-8-8-3060 0 0,56-106 949 0 0,-35 70-267 0 0,21-52-1 0 0,-14 39 227 0 0,-32 55-651 0 0,11 17-4108 0 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23.142"/>
    </inkml:context>
    <inkml:brush xml:id="br0">
      <inkml:brushProperty name="width" value="0.1" units="cm"/>
      <inkml:brushProperty name="height" value="0.1" units="cm"/>
    </inkml:brush>
  </inkml:definitions>
  <inkml:trace contextRef="#ctx0" brushRef="#br0">37 47 380 0 0,'16'-42'5809'0'0,"-16"41"-5761"0"0,0 1 0 0 0,0 0 1 0 0,0 0-1 0 0,0 0 0 0 0,0 0 0 0 0,0 0 0 0 0,0 0 0 0 0,0-1 0 0 0,0 1 0 0 0,0 0 0 0 0,1-2 915 0 0,-1 2-915 0 0,0 0 0 0 0,0 0 0 0 0,0 0 0 0 0,1 0 0 0 0,-1 0 0 0 0,0 0 0 0 0,0-1 0 0 0,0 1 1 0 0,0 0-1 0 0,0 0 0 0 0,1 0 0 0 0,-1 0 0 0 0,0 0 0 0 0,0 0 0 0 0,0 0 0 0 0,0 0 0 0 0,0 0 1 0 0,0 0-1 0 0,2 2 673 0 0,-2-2-673 0 0,-1 25 68 0 0,-55 269 892 0 0,56-294-1013 0 0,0 0 0 0 0,0 0 1 0 0,0 1-1 0 0,0-1 1 0 0,0 0-1 0 0,-1 0 1 0 0,1 1-1 0 0,0-1 0 0 0,0 0 1 0 0,0 0-1 0 0,0 0 1 0 0,0 1-1 0 0,0-1 1 0 0,0 0-1 0 0,0 0 0 0 0,0 1 1 0 0,0-1-1 0 0,0 0 1 0 0,1 0-1 0 0,-1 1 1 0 0,0-1-1 0 0,0 0 0 0 0,0 0 1 0 0,0 0-1 0 0,0 1 1 0 0,0-1-1 0 0,0 0 0 0 0,0 0 1 0 0,1 0-1 0 0,-1 0 1 0 0,0 1-1 0 0,0-1 1 0 0,0 0-1 0 0,0 0 0 0 0,1 0 1 0 0,-1 0-1 0 0,0 0 1 0 0,0 1-1 0 0,0-1 1 0 0,1 0-1 0 0,-1 0 0 0 0,0 0 1 0 0,0 0-1 0 0,1 0 1 0 0,-1 0-1 0 0,0 0 1 0 0,14-7-803 0 0,-12 6 478 0 0,0-1 1 0 0,0 0 0 0 0,0 0-1 0 0,0 0 1 0 0,0 0 0 0 0,0 0-1 0 0,-1 0 1 0 0,1 0 0 0 0,-1-1-1 0 0,3-3 1 0 0,-3-2-1888 0 0,3 0 170 0 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23.886"/>
    </inkml:context>
    <inkml:brush xml:id="br0">
      <inkml:brushProperty name="width" value="0.1" units="cm"/>
      <inkml:brushProperty name="height" value="0.1" units="cm"/>
    </inkml:brush>
  </inkml:definitions>
  <inkml:trace contextRef="#ctx0" brushRef="#br0">101 47 56 0 0,'0'0'1291'0'0,"-27"16"1537"0"0,10-10-1297 0 0,17-5-1440 0 0,-1-1 0 0 0,0 1 0 0 0,1-1 1 0 0,-1 0-1 0 0,0 1 0 0 0,0-1 0 0 0,0 0 0 0 0,1 1 0 0 0,-1-1 0 0 0,0 0 0 0 0,0 0 1 0 0,0 0-1 0 0,0 0 0 0 0,1 0 0 0 0,-1 0 0 0 0,0 0 0 0 0,0 0 0 0 0,0 0 0 0 0,0 0 0 0 0,1 0 1 0 0,-1-1-1 0 0,0 1 0 0 0,0 0 0 0 0,0-1 0 0 0,1 1 0 0 0,-1 0 0 0 0,0-1 0 0 0,1 1 1 0 0,-1-1-1 0 0,0 1 0 0 0,1-1 0 0 0,-1 1 0 0 0,-1-2 0 0 0,1 1-19 0 0,-1 1 56 0 0,-1-1-1 0 0,1 1 1 0 0,-1-1-1 0 0,1 1 1 0 0,-1-1-1 0 0,1 0 1 0 0,-1 0 0 0 0,1 0-1 0 0,-4-3 1 0 0,17-1-49 0 0,1 1 1 0 0,0 0-1 0 0,0 1 1 0 0,0 1-1 0 0,0-1 1 0 0,1 2-1 0 0,-1 0 1 0 0,23 0-1 0 0,38-4-1099 0 0,-65 4 255 0 0,-1 0 1 0 0,1-1 0 0 0,-1 0-1 0 0,1-1 1 0 0,-1 1-1 0 0,0-1 1 0 0,7-5 0 0 0,-7 4-1336 0 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24.324"/>
    </inkml:context>
    <inkml:brush xml:id="br0">
      <inkml:brushProperty name="width" value="0.1" units="cm"/>
      <inkml:brushProperty name="height" value="0.1" units="cm"/>
    </inkml:brush>
  </inkml:definitions>
  <inkml:trace contextRef="#ctx0" brushRef="#br0">30 52 276 0 0,'11'-26'2574'0'0,"-10"1"589"0"0,0 37-1135 0 0,-3 48-1192 0 0,-38 127-625 0 0,39-182-1621 0 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37.886"/>
    </inkml:context>
    <inkml:brush xml:id="br0">
      <inkml:brushProperty name="width" value="0.1" units="cm"/>
      <inkml:brushProperty name="height" value="0.1" units="cm"/>
    </inkml:brush>
  </inkml:definitions>
  <inkml:trace contextRef="#ctx0" brushRef="#br0">65 303 268 0 0,'0'0'685'0'0,"12"-38"2339"0"0,4-3-1795 0 0,-9 22-681 0 0,1 1 0 0 0,0 0 0 0 0,21-32-1 0 0,0-6 371 0 0,-27 50-795 0 0,1 1-1 0 0,-1-1 0 0 0,0 1 0 0 0,0-1 1 0 0,0 0-1 0 0,0-8 0 0 0,1-1 182 0 0,-4 23-240 0 0,-3 12-47 0 0,-1 0-1 0 0,-13 36 0 0 0,-72 152 37 0 0,71-168-46 0 0,-21 38 191 0 0,30-67-404 0 0,5-16-765 0 0,7-24-3937 0 0,0 17 2791 0 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38.622"/>
    </inkml:context>
    <inkml:brush xml:id="br0">
      <inkml:brushProperty name="width" value="0.1" units="cm"/>
      <inkml:brushProperty name="height" value="0.1" units="cm"/>
    </inkml:brush>
  </inkml:definitions>
  <inkml:trace contextRef="#ctx0" brushRef="#br0">0 173 192 0 0,'20'-48'5565'0'0,"-19"47"-5257"0"0,-1 1-242 0 0,0-1 1 0 0,0 1-1 0 0,0-1 0 0 0,0 0 0 0 0,0 1 1 0 0,1-1-1 0 0,-1 1 0 0 0,0-1 0 0 0,1 0 0 0 0,-1 1 1 0 0,0-1-1 0 0,1 1 0 0 0,-1-1 0 0 0,1 1 0 0 0,-1-1 1 0 0,1 1-1 0 0,-1 0 0 0 0,1-1 0 0 0,-1 1 1 0 0,1 0-1 0 0,-1-1 0 0 0,1 1 0 0 0,0-1 0 0 0,6-6 951 0 0,14 82-751 0 0,-8-30-179 0 0,-8-30-47 0 0,0 1-1 0 0,-2 0 1 0 0,1 0 0 0 0,0 24-1 0 0,-3-35-27 0 0,0 1 0 0 0,0 0 0 0 0,1-1 0 0 0,-1 1-1 0 0,1-1 1 0 0,1 0 0 0 0,-1 0 0 0 0,5 8 0 0 0,-7-13-9 0 0,1 1 0 0 0,0 3 11 0 0,0-3 7 0 0,-1 1-10 0 0,0 4 644 0 0,2-15-588 0 0,1-1 1 0 0,0 1-1 0 0,0-1 1 0 0,1 1 0 0 0,9-15-1 0 0,-5 8-17 0 0,62-104 225 0 0,-17 34-27 0 0,-47 73-131 0 0,-3 7-42 0 0,0-1-1 0 0,1 1 1 0 0,0 0 0 0 0,0 0-1 0 0,0 0 1 0 0,0 1 0 0 0,1 0-1 0 0,9-9 1 0 0,-9 3-39 0 0,5-8 104 0 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39.780"/>
    </inkml:context>
    <inkml:brush xml:id="br0">
      <inkml:brushProperty name="width" value="0.1" units="cm"/>
      <inkml:brushProperty name="height" value="0.1" units="cm"/>
    </inkml:brush>
  </inkml:definitions>
  <inkml:trace contextRef="#ctx0" brushRef="#br0">204 88 600 0 0,'1'-10'5204'0'0,"-1"10"-5146"0"0,-17 10 100 0 0,0 1 0 0 0,1 0 0 0 0,0 1 1 0 0,1 1-1 0 0,1 0 0 0 0,0 2 0 0 0,0-1 0 0 0,-13 21 0 0 0,-5 19 163 0 0,19-29-162 0 0,12-23-132 0 0,0-1 1 0 0,0 1 0 0 0,0 0-1 0 0,0 0 1 0 0,0-1 0 0 0,1 1-1 0 0,-1 0 1 0 0,0 0 0 0 0,1 0-1 0 0,0 0 1 0 0,-1 0-1 0 0,1 0 1 0 0,0 0 0 0 0,0 0-1 0 0,0 0 1 0 0,0 0 0 0 0,0 0-1 0 0,1 0 1 0 0,-1-1 0 0 0,0 1-1 0 0,1 0 1 0 0,0 0 0 0 0,0 3-1 0 0,1-4-3 0 0,-1 0 0 0 0,0 0-1 0 0,1 0 1 0 0,-1 0 0 0 0,0 0 0 0 0,1 0-1 0 0,-1 0 1 0 0,1-1 0 0 0,0 1 0 0 0,-1 0-1 0 0,1-1 1 0 0,0 1 0 0 0,-1-1 0 0 0,1 0-1 0 0,0 0 1 0 0,-1 1 0 0 0,1-1 0 0 0,0 0-1 0 0,-1 0 1 0 0,1 0 0 0 0,0-1 0 0 0,0 1-1 0 0,-1 0 1 0 0,1-1 0 0 0,3-1-1 0 0,3-1 6 0 0,0-1 0 0 0,0 0 0 0 0,0 0-1 0 0,-1-1 1 0 0,1 0 0 0 0,-1 0-1 0 0,0-1 1 0 0,-1 0 0 0 0,1 0-1 0 0,-1-1 1 0 0,0 1 0 0 0,-1-1 0 0 0,0-1-1 0 0,0 1 1 0 0,0-1 0 0 0,-1 0-1 0 0,0 0 1 0 0,-1 0 0 0 0,0 0-1 0 0,0-1 1 0 0,-1 1 0 0 0,0-1 0 0 0,2-16-1 0 0,-4 22-26 0 0,0 0 0 0 0,0 1 0 0 0,0-1-1 0 0,-1 1 1 0 0,1-1 0 0 0,-1 1 0 0 0,1-1 0 0 0,-1 1-1 0 0,0-1 1 0 0,0 1 0 0 0,0-1 0 0 0,-1 1 0 0 0,1 0-1 0 0,0 0 1 0 0,-1 0 0 0 0,0 0 0 0 0,1 0 0 0 0,-1 0-1 0 0,0 0 1 0 0,0 0 0 0 0,0 0 0 0 0,0 1 0 0 0,0-1-1 0 0,0 1 1 0 0,-1 0 0 0 0,1 0 0 0 0,0 0 0 0 0,-1 0-1 0 0,1 0 1 0 0,-1 0 0 0 0,1 0 0 0 0,-1 1 0 0 0,1-1-1 0 0,-1 1 1 0 0,-3 0 0 0 0,2 0-3 0 0,-1 0 1 0 0,1 0-1 0 0,0 1 0 0 0,0 0 0 0 0,0 0 1 0 0,0 0-1 0 0,-1 0 0 0 0,1 0 1 0 0,1 1-1 0 0,-1 0 0 0 0,0 0 1 0 0,0 0-1 0 0,1 0 0 0 0,-1 1 1 0 0,1-1-1 0 0,0 1 0 0 0,-1 0 1 0 0,1 0-1 0 0,0 0 0 0 0,1 0 1 0 0,-1 0-1 0 0,1 1 0 0 0,-3 3 1 0 0,5-6 0 0 0,-1 0 0 0 0,1-1 1 0 0,-1 0 0 0 0,1 1-1 0 0,0-1 1 0 0,-1 1-1 0 0,1-1 1 0 0,0 1-1 0 0,0-1 1 0 0,-1 1 0 0 0,1-1-1 0 0,0 1 1 0 0,0-1-1 0 0,0 1 1 0 0,0-1-1 0 0,-1 1 1 0 0,1-1 0 0 0,0 1-1 0 0,0-1 1 0 0,0 1-1 0 0,0-1 1 0 0,0 1-1 0 0,1 0 1 0 0,-1-1 0 0 0,0 1-1 0 0,0-1 1 0 0,0 1-1 0 0,0-1 1 0 0,0 1-1 0 0,1-1 1 0 0,-1 1 0 0 0,0-1-1 0 0,1 1 1 0 0,0 0-1 0 0,19 8 43 0 0,25-5 9 0 0,-27-5-43 0 0,0-2-1 0 0,-1 0 1 0 0,1-1 0 0 0,-1 0-1 0 0,0-2 1 0 0,0 0 0 0 0,-1 0-1 0 0,1-2 1 0 0,-1 0 0 0 0,24-17-1 0 0,-23 8 27 0 0,-12 12-26 0 0,0 0 1 0 0,0 0 0 0 0,0 1 0 0 0,1 0 0 0 0,-1 0 0 0 0,8-4 0 0 0,-12 7 4 0 0,-4 5-57 0 0,-1-1 40 0 0,1 1 0 0 0,0-1 0 0 0,1 1 0 0 0,-1 0 0 0 0,1 0 0 0 0,0 0 1 0 0,0 0-1 0 0,0 0 0 0 0,-2 7 0 0 0,-2 3-1 0 0,-4 3-4 0 0,-33 70 26 0 0,42-86 66 0 0,8-2-72 0 0,-1-1 0 0 0,0 0 0 0 0,1 0 0 0 0,-1 0 1 0 0,0 0-1 0 0,0-1 0 0 0,-1 0 0 0 0,1 0 0 0 0,-1-1 0 0 0,1 1 0 0 0,-1-1 0 0 0,0-1 0 0 0,0 1 0 0 0,-1-1 0 0 0,7-7 0 0 0,36-28 28 0 0,-18 15-22 0 0,-28 24-40 0 0,0 36-119 0 0,-3-27 138 0 0,0 0 0 0 0,1 0 0 0 0,0 0 0 0 0,1 0 0 0 0,-1 0 0 0 0,2 0 0 0 0,-1 0 0 0 0,1 0 0 0 0,3 15 0 0 0,-3-21 8 0 0,0 1-1 0 0,-1-1 0 0 0,1 0 1 0 0,0 1-1 0 0,0-1 0 0 0,1 0 1 0 0,-1 0-1 0 0,0 0 0 0 0,1 0 1 0 0,-1 0-1 0 0,1 0 0 0 0,0 0 1 0 0,0-1-1 0 0,0 1 0 0 0,-1-1 1 0 0,1 1-1 0 0,1-1 0 0 0,-1 0 0 0 0,0 1 1 0 0,0-1-1 0 0,0 0 0 0 0,1-1 1 0 0,-1 1-1 0 0,0 0 0 0 0,1-1 1 0 0,-1 1-1 0 0,1-1 0 0 0,-1 0 1 0 0,1 1-1 0 0,-1-1 0 0 0,1-1 1 0 0,-1 1-1 0 0,1 0 0 0 0,-1 0 1 0 0,0-1-1 0 0,4-1 0 0 0,6-1 4 0 0,-1-1-1 0 0,1-1 1 0 0,-1 0-1 0 0,0 0 1 0 0,-1-1 0 0 0,1 0-1 0 0,-1-1 1 0 0,0 0-1 0 0,-1-1 1 0 0,0 0-1 0 0,0-1 1 0 0,0 0-1 0 0,-1 0 1 0 0,-1 0-1 0 0,0-1 1 0 0,0-1-1 0 0,-1 1 1 0 0,0-1-1 0 0,0 0 1 0 0,-2 0 0 0 0,1 0-1 0 0,2-14 1 0 0,-6 22-5 0 0,0 1 1 0 0,-1-1-1 0 0,1 1 1 0 0,-1 0-1 0 0,0-1 1 0 0,0 1-1 0 0,0-1 1 0 0,0 1-1 0 0,0-1 1 0 0,-1 1-1 0 0,1 0 1 0 0,-1-1-1 0 0,1 1 1 0 0,-1-1-1 0 0,0 1 1 0 0,0 0-1 0 0,0 0 1 0 0,0 0-1 0 0,0-1 1 0 0,-1 1-1 0 0,1 0 1 0 0,0 0-1 0 0,-1 1 1 0 0,0-1-1 0 0,0 0 1 0 0,1 0-1 0 0,-1 1 1 0 0,0-1-1 0 0,0 1 1 0 0,0 0-1 0 0,0 0 1 0 0,-1-1-1 0 0,1 1 1 0 0,0 0-1 0 0,-4 0 1 0 0,1-1-218 0 0,1 1 0 0 0,-1-1 0 0 0,1 1 0 0 0,-1 0 0 0 0,0 1 0 0 0,1-1 0 0 0,-1 1 0 0 0,0 0 0 0 0,0 0 0 0 0,1 1 0 0 0,-1-1 0 0 0,0 1 0 0 0,1 0 0 0 0,-1 1 1 0 0,0-1-1 0 0,-6 3 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29.637"/>
    </inkml:context>
    <inkml:brush xml:id="br0">
      <inkml:brushProperty name="width" value="0.1" units="cm"/>
      <inkml:brushProperty name="height" value="0.1" units="cm"/>
    </inkml:brush>
  </inkml:definitions>
  <inkml:trace contextRef="#ctx0" brushRef="#br0">235 0 20 0 0,'0'0'2257'0'0,"-5"2"-2006"0"0,-13 6 7 0 0,1 0 1 0 0,0 1-1 0 0,1 1 0 0 0,0 1 0 0 0,0 0 1 0 0,1 1-1 0 0,1 0 0 0 0,0 1 0 0 0,1 1 1 0 0,0 0-1 0 0,1 1 0 0 0,-18 28 0 0 0,28-39-159 0 0,-1 1-1 0 0,1 0 1 0 0,-1 0-1 0 0,1 1 1 0 0,1-1 0 0 0,-1 0-1 0 0,1 1 1 0 0,0-1-1 0 0,-1 10 1 0 0,2-14-77 0 0,0 1 1 0 0,1 0 0 0 0,-1-1 0 0 0,1 1-1 0 0,-1-1 1 0 0,1 1 0 0 0,-1-1-1 0 0,1 1 1 0 0,0-1 0 0 0,0 1 0 0 0,0-1-1 0 0,0 0 1 0 0,0 1 0 0 0,0-1 0 0 0,0 0-1 0 0,0 0 1 0 0,1 0 0 0 0,-1 0-1 0 0,0 0 1 0 0,1 0 0 0 0,-1 0 0 0 0,0 0-1 0 0,1 0 1 0 0,-1-1 0 0 0,1 1-1 0 0,-1-1 1 0 0,1 1 0 0 0,0-1 0 0 0,-1 0-1 0 0,1 1 1 0 0,0-1 0 0 0,-1 0-1 0 0,1 0 1 0 0,-1 0 0 0 0,1 0 0 0 0,0 0-1 0 0,2-1 1 0 0,10 0 67 0 0,0 0 1 0 0,0 0-1 0 0,0-1 0 0 0,19-6 1 0 0,-28 7-67 0 0,1-1 0 0 0,-1 0 1 0 0,0 0-1 0 0,0 0 0 0 0,0-1 1 0 0,0 1-1 0 0,0-1 0 0 0,0 0 1 0 0,-1-1-1 0 0,1 1 0 0 0,-1-1 0 0 0,0 0 1 0 0,6-8-1 0 0,-9 10-23 0 0,0 1 1 0 0,0 0-1 0 0,0 0 0 0 0,0-1 0 0 0,-1 1 1 0 0,1-1-1 0 0,-1 1 0 0 0,1-1 0 0 0,-1 1 0 0 0,1-1 1 0 0,-1 1-1 0 0,0-1 0 0 0,0 1 0 0 0,0-1 1 0 0,0 1-1 0 0,0-1 0 0 0,0 1 0 0 0,0-1 1 0 0,0 1-1 0 0,-1-1 0 0 0,1 1 0 0 0,-1-1 1 0 0,1 1-1 0 0,-1-1 0 0 0,1 1 0 0 0,-1 0 0 0 0,0-1 1 0 0,0 1-1 0 0,1 0 0 0 0,-1 0 0 0 0,-2-3 1 0 0,-1 1-11 0 0,1 1 0 0 0,-1-1 0 0 0,1 0 0 0 0,-1 1 0 0 0,0 0 0 0 0,1 0 1 0 0,-10-3-1 0 0,12 4 67 0 0,12-1-42 0 0,0 0 0 0 0,0 0 0 0 0,1 1 1 0 0,-1 0-1 0 0,13 1 0 0 0,-10 0 0 0 0,-8 0-18 0 0,-1-1 0 0 0,1 1 0 0 0,0 1 0 0 0,0-1 1 0 0,0 1-1 0 0,11 3 0 0 0,-16-4 1 0 0,0 0 0 0 0,-1 1 1 0 0,1-1-1 0 0,0 1 0 0 0,0-1 0 0 0,0 1 1 0 0,-1-1-1 0 0,1 1 0 0 0,0-1 0 0 0,-1 1 1 0 0,1 0-1 0 0,0 0 0 0 0,-1-1 1 0 0,1 1-1 0 0,-1 0 0 0 0,1 0 0 0 0,-1-1 1 0 0,0 1-1 0 0,1 0 0 0 0,-1 1 0 0 0,1 0 2 0 0,-1 0-1 0 0,0 0 0 0 0,0 0 0 0 0,0 0 0 0 0,-1 0 0 0 0,1 0 0 0 0,0 0 1 0 0,-1 0-1 0 0,1 0 0 0 0,-1 0 0 0 0,0 0 0 0 0,0 0 0 0 0,-1 2 0 0 0,-36 69 62 0 0,19-40-343 0 0,-19 49 0 0 0,39-81 84 0 0,0 0 1 0 0,0 0 0 0 0,0-1 0 0 0,0 1 0 0 0,0 0-1 0 0,0 0 1 0 0,0-1 0 0 0,0 1 0 0 0,1-1-1 0 0,-1 1 1 0 0,0-1 0 0 0,0 0 0 0 0,1 1-1 0 0,-1-1 1 0 0,0 0 0 0 0,0 0 0 0 0,1 0-1 0 0,-1 0 1 0 0,0 0 0 0 0,2 0 0 0 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40.590"/>
    </inkml:context>
    <inkml:brush xml:id="br0">
      <inkml:brushProperty name="width" value="0.1" units="cm"/>
      <inkml:brushProperty name="height" value="0.1" units="cm"/>
    </inkml:brush>
  </inkml:definitions>
  <inkml:trace contextRef="#ctx0" brushRef="#br0">101 198 436 0 0,'17'-40'2617'0'0,"-11"27"-1942"0"0,-1 0 1 0 0,0 0-1 0 0,-1 0 0 0 0,0 0 1 0 0,2-17-1 0 0,-1-2 662 0 0,-2 1 740 0 0,-12 60-1570 0 0,-82 287-161 0 0,47-153-207 0 0,35-127-387 0 0,6-21-2889 0 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41.187"/>
    </inkml:context>
    <inkml:brush xml:id="br0">
      <inkml:brushProperty name="width" value="0.1" units="cm"/>
      <inkml:brushProperty name="height" value="0.1" units="cm"/>
    </inkml:brush>
  </inkml:definitions>
  <inkml:trace contextRef="#ctx0" brushRef="#br0">97 78 56 0 0,'-11'-22'4668'0'0,"11"15"-4251"0"0,0 5-278 0 0,-1 0 0 0 0,1 0 0 0 0,0 1 0 0 0,0-1 0 0 0,0 0 0 0 0,0 0 0 0 0,1 0 0 0 0,-1 0 0 0 0,0 0 0 0 0,1 0-1 0 0,-1 0 1 0 0,1 1 0 0 0,0-1 0 0 0,0 0 0 0 0,0 0 0 0 0,0 1 0 0 0,1-3 0 0 0,-1 3 38 0 0,18-11 239 0 0,-11 12-399 0 0,0 0-1 0 0,0 0 1 0 0,0 1-1 0 0,0 0 1 0 0,0 1-1 0 0,0-1 0 0 0,0 1 1 0 0,-1 1-1 0 0,1 0 1 0 0,-1 0-1 0 0,9 5 1 0 0,-14-7-18 0 0,0 0 0 0 0,0 1 1 0 0,0-1-1 0 0,-1 0 0 0 0,1 1 1 0 0,0-1-1 0 0,-1 1 1 0 0,0-1-1 0 0,1 1 0 0 0,-1 0 1 0 0,0 0-1 0 0,0 0 1 0 0,0-1-1 0 0,0 1 0 0 0,0 0 1 0 0,0 0-1 0 0,0 0 1 0 0,0 5-1 0 0,-1-5 0 0 0,0 1 1 0 0,-1 0-1 0 0,1-1 0 0 0,-1 1 1 0 0,1 0-1 0 0,-1-1 0 0 0,0 1 1 0 0,0-1-1 0 0,0 1 0 0 0,-1-1 1 0 0,1 1-1 0 0,-1-1 0 0 0,1 0 0 0 0,-1 0 1 0 0,0 0-1 0 0,0 0 0 0 0,0 0 1 0 0,0 0-1 0 0,-3 2 0 0 0,-1 2 8 0 0,0-1 0 0 0,-1 1-1 0 0,0-1 1 0 0,0-1 0 0 0,0 1-1 0 0,-1-1 1 0 0,1 0 0 0 0,-1-1-1 0 0,0 0 1 0 0,0 0-1 0 0,0-1 1 0 0,-1 0 0 0 0,1 0-1 0 0,0-1 1 0 0,-1 0 0 0 0,1 0-1 0 0,-1-1 1 0 0,1 0 0 0 0,-1-1-1 0 0,1 0 1 0 0,-1 0 0 0 0,1-1-1 0 0,-11-3 1 0 0,18 5-25 0 0,0 0 0 0 0,0-1 1 0 0,1 1-1 0 0,-1 0 0 0 0,0 0 0 0 0,1 0 1 0 0,-1-1-1 0 0,1 1 0 0 0,-1 0 1 0 0,0-1-1 0 0,1 1 0 0 0,-1 0 0 0 0,1-1 1 0 0,-1 1-1 0 0,0-1 0 0 0,1 1 1 0 0,0-1-1 0 0,-1 1 0 0 0,1-1 0 0 0,-1 1 1 0 0,1-1-1 0 0,-1 1 0 0 0,1-1 1 0 0,0 0-1 0 0,0 1 0 0 0,-1-1 0 0 0,1 0 1 0 0,0 1-1 0 0,0-1 0 0 0,0 0 1 0 0,0 1-1 0 0,-1-1 0 0 0,1 0 0 0 0,0 1 1 0 0,0-1-1 0 0,0 0 0 0 0,1 1 1 0 0,-1-1-1 0 0,0 0 0 0 0,0 1 0 0 0,0-1 1 0 0,0 0-1 0 0,1 0 0 0 0,19-24-4432 0 0,-10 18 2573 0 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43.121"/>
    </inkml:context>
    <inkml:brush xml:id="br0">
      <inkml:brushProperty name="width" value="0.1" units="cm"/>
      <inkml:brushProperty name="height" value="0.1" units="cm"/>
    </inkml:brush>
  </inkml:definitions>
  <inkml:trace contextRef="#ctx0" brushRef="#br0">53 221 116 0 0,'2'-5'631'0'0,"-1"1"0"0"0,0-1 0 0 0,0 1 0 0 0,0 0 0 0 0,0-1 1 0 0,-1 1-1 0 0,0-1 0 0 0,0-4 0 0 0,0 7-447 0 0,1-5 1002 0 0,0 4-596 0 0,-2 5-350 0 0,-23 63-191 0 0,17-52-38 0 0,2-1 0 0 0,0 2 0 0 0,0-1 0 0 0,-2 14-1 0 0,4-12 6 0 0,2-12-7 0 0,0 1 0 0 0,0-1 1 0 0,1 0-1 0 0,-1 1 0 0 0,1-1 0 0 0,-1 1 0 0 0,1-1 0 0 0,0 1 1 0 0,0-1-1 0 0,1 0 0 0 0,-1 1 0 0 0,1-1 0 0 0,0 1 1 0 0,1 4-1 0 0,-1-7 15 0 0,24 0 203 0 0,-16-5-210 0 0,-1-1 0 0 0,0 1 1 0 0,0-1-1 0 0,0 0 0 0 0,-1-1 0 0 0,0 0 0 0 0,0 0 0 0 0,0-1 1 0 0,10-13-1 0 0,1-4 63 0 0,27-48-1 0 0,-32 37 298 0 0,-12 33-331 0 0,1-6 241 0 0,-17 97-270 0 0,1-45-23 0 0,5 18-37 0 0,9-61 50 0 0,0 0-2 0 0,-1 0 0 0 0,1 0 0 0 0,-1 1 0 0 0,1-1 1 0 0,0 0-1 0 0,-1 0 0 0 0,1 1 0 0 0,0-1 1 0 0,-1 0-1 0 0,1 1 0 0 0,0-1 0 0 0,0 0 0 0 0,0 1 1 0 0,1-1-1 0 0,-1 0 0 0 0,0 1 0 0 0,0-1 0 0 0,1 0 1 0 0,-1 0-1 0 0,0 1 0 0 0,1-1 0 0 0,0 0 0 0 0,-1 0 1 0 0,1 0-1 0 0,0 1 0 0 0,-1-1 0 0 0,1 0 0 0 0,0 0 1 0 0,0 0-1 0 0,0 0 0 0 0,0-1 0 0 0,0 1 1 0 0,0 0-1 0 0,0 0 0 0 0,0 0 0 0 0,0-1 0 0 0,2 2 1 0 0,-2-2 40 0 0,26-11 25 0 0,-1 1-24 0 0,-2-15-28 0 0,-1-1 1 0 0,-1-1 0 0 0,-1-1 0 0 0,-2-1 0 0 0,-1-1 0 0 0,-1 0 0 0 0,20-55 0 0 0,-3-6 649 0 0,-33 90-618 0 0,-1 1-40 0 0,0 0 1 0 0,0-1-1 0 0,0 1 1 0 0,0 0-1 0 0,0-1 0 0 0,0 1 1 0 0,0 0-1 0 0,0 0 1 0 0,0-1-1 0 0,0 1 0 0 0,0 0 1 0 0,1 0-1 0 0,-1-1 1 0 0,0 1-1 0 0,0 0 0 0 0,0 0 1 0 0,0-1-1 0 0,1 1 1 0 0,-1 0-1 0 0,0 0 0 0 0,0 0 1 0 0,0 0-1 0 0,1-1 1 0 0,-1 1-1 0 0,0 0 1 0 0,0 0-1 0 0,1 0 0 0 0,-1 0 1 0 0,0 0-1 0 0,0 0 1 0 0,1 0-1 0 0,-1-1 0 0 0,0 1 1 0 0,0 0-1 0 0,1 0 1 0 0,-1 0-1 0 0,1 0 0 0 0,-1 24-17 0 0,-1 0 0 0 0,0-1 0 0 0,-2 0-1 0 0,-1 1 1 0 0,-1-1 0 0 0,0 0 0 0 0,-2-1 0 0 0,-10 22-1 0 0,6 10 27 0 0,10-50-18 0 0,1-1-1 0 0,-1 1 1 0 0,1-1 0 0 0,0 1-1 0 0,0 0 1 0 0,1-1 0 0 0,-1 1 0 0 0,1-1-1 0 0,0 1 1 0 0,0-1 0 0 0,0 1 0 0 0,2 3-1 0 0,-2-6 3 0 0,1 0-1 0 0,-1-1 0 0 0,1 1 0 0 0,-1 0 1 0 0,1-1-1 0 0,-1 0 0 0 0,1 1 0 0 0,0-1 1 0 0,-1 0-1 0 0,1 0 0 0 0,-1 0 0 0 0,1 0 1 0 0,0 0-1 0 0,-1 0 0 0 0,1-1 0 0 0,-1 1 0 0 0,1 0 1 0 0,-1-1-1 0 0,3 0 0 0 0,30-13 17 0 0,-21 5-12 0 0,0-1 0 0 0,0-1 1 0 0,-2 0-1 0 0,1-1 0 0 0,-1 0 0 0 0,-1-1 0 0 0,-1 0 0 0 0,1 0 1 0 0,-2-1-1 0 0,0 0 0 0 0,12-30 0 0 0,-16 34 11 0 0,2-4 53 0 0,-1 1 0 0 0,0-1-1 0 0,-1 0 1 0 0,0 0 0 0 0,-1-1 0 0 0,1-17-1 0 0,-1 18 62 0 0,-1-4 94 0 0,-2 17-196 0 0,-1 15-22 0 0,-12 35-39 0 0,-22 53-1 0 0,-10 36 36 0 0,42-128-1 0 0,0 1-1 0 0,1-1 1 0 0,1 0-1 0 0,-1 0 0 0 0,2 1 1 0 0,-1-1-1 0 0,2 1 1 0 0,-1-1-1 0 0,3 14 0 0 0,-2-23-13 0 0,0 0-1 0 0,0 0 1 0 0,0 0-1 0 0,0 0 1 0 0,-1 0-1 0 0,1 0 1 0 0,1 0-1 0 0,-1 0 0 0 0,0 0 1 0 0,0 0-1 0 0,0-1 1 0 0,0 1-1 0 0,0 0 1 0 0,1-1-1 0 0,-1 1 0 0 0,0-1 1 0 0,1 1-1 0 0,-1-1 1 0 0,0 0-1 0 0,1 0 1 0 0,-1 1-1 0 0,0-1 1 0 0,1 0-1 0 0,-1 0 0 0 0,1-1 1 0 0,-1 1-1 0 0,3 0 1 0 0,42-10-1265 0 0,-37 8 825 0 0,-4 0 117 0 0,0 1 0 0 0,0-1 0 0 0,0-1 0 0 0,-1 1 0 0 0,1-1 0 0 0,-1 1 0 0 0,0-2 0 0 0,1 1 0 0 0,6-7 0 0 0,1-11-3557 0 0,-10 14 2188 0 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43.981"/>
    </inkml:context>
    <inkml:brush xml:id="br0">
      <inkml:brushProperty name="width" value="0.1" units="cm"/>
      <inkml:brushProperty name="height" value="0.1" units="cm"/>
    </inkml:brush>
  </inkml:definitions>
  <inkml:trace contextRef="#ctx0" brushRef="#br0">346 178 1312 0 0,'-39'-19'2'0'0,"34"16"56"0"0,-1 0 1 0 0,1-1-1 0 0,-1 2 1 0 0,0-1-1 0 0,0 1 0 0 0,0 0 1 0 0,-1 0-1 0 0,-6-1 1 0 0,-132-8 1806 0 0,143 11-1779 0 0,-43 1 965 0 0,43 0-848 0 0,-38 1 605 0 0,28-1 1788 0 0,30-7-2131 0 0,39-5-570 0 0,9 4 200 0 0,154-21 44 0 0,-214 27-156 0 0,0 0-1 0 0,1-1 0 0 0,-1 0 0 0 0,-1-1 0 0 0,1 1 1 0 0,0-1-1 0 0,0 0 0 0 0,-1-1 0 0 0,0 1 0 0 0,1-1 0 0 0,-2 0 1 0 0,1 0-1 0 0,8-10 0 0 0,5-3-153 0 0,-17 16 153 0 0,10-8-295 0 0,-18 44 307 0 0,-1 0-1 0 0,-2-1 1 0 0,-20 45-1 0 0,5-21 140 0 0,25-56-117 0 0,-2 3 325 0 0,10-24-5611 0 0,-3 6 3308 0 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44.122"/>
    </inkml:context>
    <inkml:brush xml:id="br0">
      <inkml:brushProperty name="width" value="0.1" units="cm"/>
      <inkml:brushProperty name="height" value="0.1" units="cm"/>
    </inkml:brush>
  </inkml:definitions>
  <inkml:trace contextRef="#ctx0" brushRef="#br0">0 7 504 0 0,'0'0'2520'0'0,"7"-6"-2472"0"0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45.106"/>
    </inkml:context>
    <inkml:brush xml:id="br0">
      <inkml:brushProperty name="width" value="0.1" units="cm"/>
      <inkml:brushProperty name="height" value="0.1" units="cm"/>
    </inkml:brush>
  </inkml:definitions>
  <inkml:trace contextRef="#ctx0" brushRef="#br0">42 206 120 0 0,'1'0'135'0'0,"0"1"0"0"0,0 0-1 0 0,-1-1 1 0 0,1 1 0 0 0,0 0 0 0 0,-1 0-1 0 0,1-1 1 0 0,-1 1 0 0 0,1 0 0 0 0,-1 0-1 0 0,1 0 1 0 0,-1 0 0 0 0,0 0 0 0 0,0 0-1 0 0,1 0 1 0 0,-1 0 0 0 0,0 0 0 0 0,0 0-1 0 0,0-1 1 0 0,0 1 0 0 0,0 0 0 0 0,0 0-1 0 0,0 0 1 0 0,0 0 0 0 0,0 0 0 0 0,-1 0-1 0 0,1 0 1 0 0,0 0 0 0 0,-1 0 0 0 0,1 0-1 0 0,0 0 1 0 0,-2 1 0 0 0,-16 48 239 0 0,10-31 170 0 0,-6 16-121 0 0,7-17 1862 0 0,27-34-1115 0 0,-12 6-1027 0 0,0-1 0 0 0,0 0 0 0 0,-1 0 0 0 0,11-23 1 0 0,13-21 105 0 0,-10 23-110 0 0,-16 23-88 0 0,1-1 0 0 0,0 1 1 0 0,1 0-1 0 0,0 1 0 0 0,0 0 1 0 0,1 0-1 0 0,0 0 1 0 0,11-7-1 0 0,-17 13-40 0 0,15-1 11 0 0,7 3 16 0 0,-20 1-37 0 0,-1-1 0 0 0,0 0 0 0 0,0 1 0 0 0,1-1 0 0 0,-1 1 0 0 0,0 0 0 0 0,0 0 1 0 0,0 1-1 0 0,0-1 0 0 0,0 0 0 0 0,0 1 0 0 0,0 0 0 0 0,0 0 0 0 0,-1 0 0 0 0,1 0 0 0 0,0 0 1 0 0,-1 0-1 0 0,0 1 0 0 0,0-1 0 0 0,0 1 0 0 0,0 0 0 0 0,0-1 0 0 0,0 1 0 0 0,-1 0 0 0 0,1 0 1 0 0,1 6-1 0 0,-1-2-1 0 0,0 0 1 0 0,0-1 0 0 0,-1 1-1 0 0,0 0 1 0 0,0 0 0 0 0,-1 0-1 0 0,0 0 1 0 0,0 0 0 0 0,-1 0-1 0 0,-1 7 1 0 0,1-6-3 0 0,1 28-32 0 0,0-36 30 0 0,0 1-1 0 0,0 0 1 0 0,0-1-1 0 0,1 1 1 0 0,-1 0-1 0 0,0-1 1 0 0,0 1-1 0 0,1 0 1 0 0,-1-1-1 0 0,1 1 1 0 0,-1-1-1 0 0,0 1 1 0 0,1-1-1 0 0,-1 1 1 0 0,1-1-1 0 0,-1 1 1 0 0,1-1 0 0 0,-1 1-1 0 0,1-1 1 0 0,0 0-1 0 0,-1 1 1 0 0,1-1-1 0 0,-1 0 1 0 0,1 1-1 0 0,0-1 1 0 0,-1 0-1 0 0,1 0 1 0 0,1 0-1 0 0,27 0-275 0 0,25-13-334 0 0,-40 6 519 0 0,-1 1 0 0 0,1-2 1 0 0,-2 0-1 0 0,1-1 0 0 0,-1 0 0 0 0,0 0 1 0 0,-1-2-1 0 0,0 1 0 0 0,-1-1 0 0 0,0-1 1 0 0,-1 0-1 0 0,0 0 0 0 0,-1-1 0 0 0,0 0 1 0 0,-1 0-1 0 0,6-18 0 0 0,-11 26 135 0 0,0-1 1 0 0,-1 1-1 0 0,0-1 0 0 0,0 0 0 0 0,0 1 0 0 0,-1-1 1 0 0,0 0-1 0 0,0-7 0 0 0,0 1 26 0 0,-2 11-58 0 0,0 0-1 0 0,1 0 0 0 0,-1 1 1 0 0,1-1-1 0 0,-1 1 0 0 0,0-1 1 0 0,1 1-1 0 0,-1 0 0 0 0,0-1 1 0 0,0 1-1 0 0,1 0 1 0 0,-1 0-1 0 0,0 1 0 0 0,1-1 1 0 0,-1 0-1 0 0,0 0 0 0 0,1 1 1 0 0,-4 0-1 0 0,-4 3 5 0 0,1 0-1 0 0,-1 1 1 0 0,1-1-1 0 0,0 2 1 0 0,0-1-1 0 0,-14 14 1 0 0,19-17-6 0 0,1 0 0 0 0,-1 0 1 0 0,1 0-1 0 0,0 1 0 0 0,0-1 1 0 0,-1 1-1 0 0,2 0 0 0 0,-1-1 1 0 0,0 1-1 0 0,0 0 0 0 0,1 0 1 0 0,0 0-1 0 0,0 0 0 0 0,0 0 1 0 0,0 1-1 0 0,0-1 0 0 0,0 0 1 0 0,1 0-1 0 0,0 1 0 0 0,-1-1 1 0 0,1 0-1 0 0,0 1 0 0 0,1-1 1 0 0,0 5-1 0 0,0-6 3 0 0,1 0 1 0 0,-1 0-1 0 0,1 0 0 0 0,0 0 1 0 0,0 0-1 0 0,-1 0 0 0 0,1 0 1 0 0,1-1-1 0 0,-1 1 1 0 0,0-1-1 0 0,0 0 0 0 0,0 0 1 0 0,1 1-1 0 0,-1-1 0 0 0,5 1 1 0 0,-4-1-6 0 0,0 0-1 0 0,0 0 1 0 0,1 1 0 0 0,-1 0-1 0 0,0-1 1 0 0,0 1 0 0 0,-1 0-1 0 0,1 1 1 0 0,0-1 0 0 0,-1 0-1 0 0,4 5 1 0 0,-1 1-3 0 0,-1 1-1 0 0,-1 0 1 0 0,0 0 0 0 0,0 0 0 0 0,0 0 0 0 0,-1 0-1 0 0,-1 1 1 0 0,0-1 0 0 0,0 1 0 0 0,-1-1 0 0 0,-1 19-1 0 0,-3 12 29 0 0,-15 60-1 0 0,10-56-7 0 0,2-12 27 0 0,-1 0-1 0 0,-1 0 1 0 0,-2-1-1 0 0,-1-1 1 0 0,-2 0-1 0 0,-26 44 1 0 0,40-73-23 0 0,-1 1-1 0 0,0-1 1 0 0,0 1 0 0 0,0-1 0 0 0,0 1 0 0 0,0-1-1 0 0,0 0 1 0 0,-1 0 0 0 0,1 1 0 0 0,0-1 0 0 0,-1 0-1 0 0,1 0 1 0 0,-1 0 0 0 0,1-1 0 0 0,-1 1 0 0 0,1 0-1 0 0,-2 0 1 0 0,2-1-5 0 0,0 0 1 0 0,0 0-1 0 0,1 0 0 0 0,-1 0 0 0 0,0 0 0 0 0,0-1 1 0 0,1 1-1 0 0,-1 0 0 0 0,0 0 0 0 0,1-1 1 0 0,-1 1-1 0 0,0 0 0 0 0,1-1 0 0 0,-1 1 0 0 0,0-1 1 0 0,1 1-1 0 0,-1-1 0 0 0,1 1 0 0 0,-1-1 0 0 0,1 0 1 0 0,-1 1-1 0 0,1-1 0 0 0,-1 1 0 0 0,1-1 1 0 0,-1-1-1 0 0,-1-2 26 0 0,0-1 1 0 0,1 1-1 0 0,-1-1 1 0 0,1 1-1 0 0,0-1 0 0 0,0 1 1 0 0,1-1-1 0 0,0 0 1 0 0,-1 0-1 0 0,2-7 1 0 0,3-9 10 0 0,0-1 0 0 0,2 1 0 0 0,1 0 0 0 0,0 1 0 0 0,2 0 0 0 0,0 0 0 0 0,1 0 0 0 0,1 1 0 0 0,1 1 0 0 0,14-18 0 0 0,-6 11-268 0 0,1 1-1 0 0,1 1 0 0 0,1 1 0 0 0,0 1 0 0 0,2 1 0 0 0,35-21 0 0 0,-2 11-1403 0 0,-18 15-2724 0 0,-22 9 1831 0 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45.340"/>
    </inkml:context>
    <inkml:brush xml:id="br0">
      <inkml:brushProperty name="width" value="0.1" units="cm"/>
      <inkml:brushProperty name="height" value="0.1" units="cm"/>
    </inkml:brush>
  </inkml:definitions>
  <inkml:trace contextRef="#ctx0" brushRef="#br0">117 1 116 0 0,'0'10'804'0'0,"0"-4"-56"0"0,0 2-36 0 0,0 2-8 0 0,0 2-44 0 0,0 4-48 0 0,0-2-56 0 0,-3 1-44 0 0,-1 1-51 0 0,-1 0-61 0 0,-1 0-24 0 0,-1 0-44 0 0,-2 0-84 0 0,-4-4-248 0 0,-3-2-332 0 0,0 2-824 0 0,1-8-1245 0 0,-8-2 553 0 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45.950"/>
    </inkml:context>
    <inkml:brush xml:id="br0">
      <inkml:brushProperty name="width" value="0.1" units="cm"/>
      <inkml:brushProperty name="height" value="0.1" units="cm"/>
    </inkml:brush>
  </inkml:definitions>
  <inkml:trace contextRef="#ctx0" brushRef="#br0">1 0 228 0 0,'0'0'3362'0'0,"48"4"-1473"0"0,-47-4-2287 0 0,16-3-2109 0 0,-14 2 1057 0 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57.700"/>
    </inkml:context>
    <inkml:brush xml:id="br0">
      <inkml:brushProperty name="width" value="0.1" units="cm"/>
      <inkml:brushProperty name="height" value="0.1" units="cm"/>
    </inkml:brush>
  </inkml:definitions>
  <inkml:trace contextRef="#ctx0" brushRef="#br0">384 108 236 0 0,'2'-1'4566'0'0,"8"-6"-4400"0"0,18-52 2193 0 0,-11 20-845 0 0,-16 38-1362 0 0,-3 6-140 0 0,-1 1-1 0 0,0-1 0 0 0,0 0 0 0 0,0 0 0 0 0,-1 0 1 0 0,-4 5-1 0 0,1 0 5 0 0,-28 45 71 0 0,-41 90-1 0 0,14-24 174 0 0,52-102-221 0 0,7-12-25 0 0,0 0 1 0 0,-1 0 0 0 0,1 0-1 0 0,-1-1 1 0 0,-1 1-1 0 0,1-1 1 0 0,-1 0 0 0 0,-1 0-1 0 0,1 0 1 0 0,-1-1 0 0 0,0 0-1 0 0,0 0 1 0 0,0 0-1 0 0,-1-1 1 0 0,1 0 0 0 0,-15 6-1 0 0,-51 11 86 0 0,71-20-85 0 0,-1-1-5 0 0,1 0 1 0 0,0 0-1 0 0,-1 0 0 0 0,1 0 1 0 0,0 0-1 0 0,-1 0 1 0 0,1 0-1 0 0,0 0 0 0 0,-1 0 1 0 0,1-1-1 0 0,0 1 1 0 0,-1 0-1 0 0,1-1 0 0 0,0 1 1 0 0,0-1-1 0 0,-3-1 1 0 0,3-1-5 0 0,-4-2 3 0 0,-10-29 51 0 0,13 29-47 0 0,1 0-1 0 0,0 1 1 0 0,0-1-1 0 0,0 0 1 0 0,1 1 0 0 0,0-1-1 0 0,0 0 1 0 0,0 0-1 0 0,0 1 1 0 0,1-1 0 0 0,-1 0-1 0 0,1 1 1 0 0,1-1-1 0 0,-1 0 1 0 0,1 1 0 0 0,-1-1-1 0 0,4-4 1 0 0,0-3 20 0 0,-1 3-15 0 0,1-1-1 0 0,0 1 1 0 0,1 0-1 0 0,0 1 1 0 0,0-1 0 0 0,1 1-1 0 0,0 0 1 0 0,1 1-1 0 0,13-11 1 0 0,10-6 23 0 0,40-23-1 0 0,-64 43-37 0 0,-1 0 1 0 0,1 0-1 0 0,0 1 0 0 0,0 0 0 0 0,0 1 0 0 0,1-1 0 0 0,-1 1 0 0 0,1 1 1 0 0,-1-1-1 0 0,10 1 0 0 0,-13 1-5 0 0,1 0 0 0 0,-1 0 0 0 0,0 1 0 0 0,1-1 1 0 0,-1 1-1 0 0,0 0 0 0 0,0 1 0 0 0,0-1 0 0 0,0 1 0 0 0,0-1 0 0 0,0 1 1 0 0,0 1-1 0 0,-1-1 0 0 0,1 0 0 0 0,-1 1 0 0 0,1 0 0 0 0,-1 0 1 0 0,6 6-1 0 0,2 7 17 0 0,0 0 0 0 0,-1 1 1 0 0,-1 0-1 0 0,-1 0 1 0 0,0 1-1 0 0,-1 0 0 0 0,6 24 1 0 0,-7-19-235 0 0,2-1 1 0 0,0-1-1 0 0,2 1 1 0 0,13 21-1 0 0,-20-38-579 0 0,0 0 0 0 0,1 0 0 0 0,-1-1 0 0 0,1 1-1 0 0,1-1 1 0 0,5 5 0 0 0,-2-3-1529 0 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58.325"/>
    </inkml:context>
    <inkml:brush xml:id="br0">
      <inkml:brushProperty name="width" value="0.1" units="cm"/>
      <inkml:brushProperty name="height" value="0.1" units="cm"/>
    </inkml:brush>
  </inkml:definitions>
  <inkml:trace contextRef="#ctx0" brushRef="#br0">0 29 636 0 0,'9'-29'6587'0'0,"-2"49"-6383"0"0,0 1 0 0 0,-1 0-1 0 0,4 25 1 0 0,5 15 15 0 0,2-5-38 0 0,27 112 394 0 0,-44-167-543 0 0,0 0 0 0 0,0 0 0 0 0,0 1 1 0 0,0-1-1 0 0,0 0 0 0 0,1 0 0 0 0,-1 0 0 0 0,0 0 1 0 0,1 0-1 0 0,-1 0 0 0 0,1 0 0 0 0,-1 0 0 0 0,1 0 1 0 0,-1 0-1 0 0,1 0 0 0 0,0 0 0 0 0,-1-1 0 0 0,2 2 1 0 0,7-13 261 0 0,0-35-1786 0 0,-5 15-3081 0 0,-3 17 2403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29.949"/>
    </inkml:context>
    <inkml:brush xml:id="br0">
      <inkml:brushProperty name="width" value="0.1" units="cm"/>
      <inkml:brushProperty name="height" value="0.1" units="cm"/>
    </inkml:brush>
  </inkml:definitions>
  <inkml:trace contextRef="#ctx0" brushRef="#br0">135 17 388 0 0,'0'0'131'0'0,"0"-1"1"0"0,0 1-1 0 0,0-1 1 0 0,1 0-1 0 0,-1 1 0 0 0,0-1 1 0 0,0 1-1 0 0,0-1 0 0 0,0 1 1 0 0,0-1-1 0 0,0 1 1 0 0,0-1-1 0 0,0 1 0 0 0,0-1 1 0 0,-1 1-1 0 0,1-1 0 0 0,0 1 1 0 0,0-1-1 0 0,0 1 0 0 0,-1-1 1 0 0,1 1-1 0 0,0-1 1 0 0,0 1-1 0 0,-1-1 0 0 0,1 1 1 0 0,0 0-1 0 0,-1-1 0 0 0,1 1 1 0 0,-1-1-1 0 0,1 1 1 0 0,0 0-1 0 0,-1 0 0 0 0,1-1 1 0 0,-1 1-1 0 0,1 0 0 0 0,-1 0 1 0 0,0-1-1 0 0,-23 13 179 0 0,22-11-281 0 0,-1 1 23 0 0,0 0 0 0 0,0 0 0 0 0,0 1 0 0 0,0-1 0 0 0,0 1 0 0 0,0-1 0 0 0,1 1 0 0 0,-1 0 0 0 0,1 0 1 0 0,-1 0-1 0 0,1 0 0 0 0,0 1 0 0 0,1-1 0 0 0,-1 1 0 0 0,0-1 0 0 0,1 1 0 0 0,0-1 0 0 0,0 1 1 0 0,0 0-1 0 0,0-1 0 0 0,1 1 0 0 0,-1 0 0 0 0,1 0 0 0 0,1 6 0 0 0,0 0 19 0 0,1-1 0 0 0,1 1 0 0 0,0-1 0 0 0,0 0 0 0 0,1 0 1 0 0,0 0-1 0 0,0 0 0 0 0,10 13 0 0 0,-8-14 4 0 0,-1 1 0 0 0,-1-1 0 0 0,0 1 0 0 0,0 0 1 0 0,0 0-1 0 0,-1 0 0 0 0,2 12 0 0 0,-4-19-73 0 0,-1-1-1 0 0,0 1 0 0 0,0-1 1 0 0,0 1-1 0 0,0 0 1 0 0,0-1-1 0 0,0 1 1 0 0,-1-1-1 0 0,1 1 0 0 0,0-1 1 0 0,-1 1-1 0 0,1-1 1 0 0,-1 1-1 0 0,0-1 0 0 0,1 1 1 0 0,-1-1-1 0 0,0 0 1 0 0,0 0-1 0 0,0 1 1 0 0,-1 0-1 0 0,0 0-61 0 0,-1-1 0 0 0,1 0 0 0 0,0 0 0 0 0,0 0 0 0 0,-1 0 0 0 0,1 0 0 0 0,-1 0 0 0 0,1-1 0 0 0,-1 1 0 0 0,1-1 0 0 0,-1 0 0 0 0,1 1 0 0 0,-1-1 0 0 0,1 0 0 0 0,-1-1 0 0 0,-4 0 0 0 0,-37-6-3528 0 0,14 0 1516 0 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59.042"/>
    </inkml:context>
    <inkml:brush xml:id="br0">
      <inkml:brushProperty name="width" value="0.1" units="cm"/>
      <inkml:brushProperty name="height" value="0.1" units="cm"/>
    </inkml:brush>
  </inkml:definitions>
  <inkml:trace contextRef="#ctx0" brushRef="#br0">541 94 208 0 0,'0'0'601'0'0,"0"-38"2291"0"0,0 36-2335 0 0,-7-37 3727 0 0,7 38-4174 0 0,0 0-103 0 0,0 0 0 0 0,-1 0 0 0 0,0 0 0 0 0,1 0 0 0 0,-1 1 0 0 0,0-1 0 0 0,1 0 0 0 0,-1 1 0 0 0,0-1 0 0 0,0 0-1 0 0,1 1 1 0 0,-1-1 0 0 0,0 1 0 0 0,0-1 0 0 0,0 1 0 0 0,0-1 0 0 0,0 1 0 0 0,0 0 0 0 0,0-1 0 0 0,0 1 0 0 0,-1 0 0 0 0,-115 113 17 0 0,-110 159 177 0 0,186-224 36 0 0,-61 57 0 0 0,89-89-93 0 0,-3 0-917 0 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4:59.840"/>
    </inkml:context>
    <inkml:brush xml:id="br0">
      <inkml:brushProperty name="width" value="0.1" units="cm"/>
      <inkml:brushProperty name="height" value="0.1" units="cm"/>
    </inkml:brush>
  </inkml:definitions>
  <inkml:trace contextRef="#ctx0" brushRef="#br0">133 47 68 0 0,'3'-3'425'0'0,"-1"1"-1"0"0,0-1 1 0 0,0 1-1 0 0,-1-1 1 0 0,1 0 0 0 0,-1 0-1 0 0,1 0 1 0 0,-1 0-1 0 0,0 0 1 0 0,0 0 0 0 0,0 0-1 0 0,-1 0 1 0 0,2-7 1057 0 0,-23 13-554 0 0,11 5-888 0 0,1-1-1 0 0,0 1 0 0 0,0 1 1 0 0,1-1-1 0 0,0 1 1 0 0,0 1-1 0 0,1 0 1 0 0,0 0-1 0 0,1 0 1 0 0,0 1-1 0 0,-5 13 1 0 0,-4 4-17 0 0,12-22-9 0 0,0 0-1 0 0,0 0 1 0 0,1 0 0 0 0,0 0 0 0 0,0 0 0 0 0,1 0 0 0 0,-1 0 0 0 0,1 1-1 0 0,0-1 1 0 0,1 0 0 0 0,0 9 0 0 0,0-13-2 0 0,0 0 0 0 0,1 0 0 0 0,-1 0 0 0 0,1 0 0 0 0,0 0 0 0 0,-1 0 0 0 0,1 0 0 0 0,0 0 0 0 0,0 0 0 0 0,0 0 0 0 0,0 0 0 0 0,0 0 0 0 0,1-1 0 0 0,-1 1 0 0 0,1 0 0 0 0,-1-1 1 0 0,1 1-1 0 0,-1-1 0 0 0,1 0 0 0 0,0 1 0 0 0,0-1 0 0 0,-1 0 0 0 0,1 0 0 0 0,0 0 0 0 0,0 0 0 0 0,0-1 0 0 0,0 1 0 0 0,0-1 0 0 0,1 1 0 0 0,-1-1 0 0 0,0 1 0 0 0,0-1 0 0 0,0 0 0 0 0,0 0 0 0 0,4-1 0 0 0,-5 1 26 0 0,39-16 128 0 0,-33 12-133 0 0,-1 0 0 0 0,1-1 0 0 0,-1 1 0 0 0,0-2 0 0 0,9-10 0 0 0,14-11 105 0 0,-24 22-27 0 0,-1-1 0 0 0,0 1 0 0 0,0-1 0 0 0,0 0 0 0 0,-1 0 0 0 0,0 0 0 0 0,0 0 0 0 0,-1 0-1 0 0,1-1 1 0 0,0-7 0 0 0,-2 11-76 0 0,-1 1 0 0 0,1 0 0 0 0,-1 0-1 0 0,0 0 1 0 0,0-1 0 0 0,0 1 0 0 0,0 0-1 0 0,0 0 1 0 0,0-1 0 0 0,-1 1 0 0 0,1 0 0 0 0,-1 0-1 0 0,1 0 1 0 0,-1 0 0 0 0,0 0 0 0 0,0 0-1 0 0,0 0 1 0 0,0 0 0 0 0,-1 0 0 0 0,1 0-1 0 0,0 0 1 0 0,-1 0 0 0 0,1 1 0 0 0,-1-1-1 0 0,1 1 1 0 0,-1-1 0 0 0,0 1 0 0 0,0 0 0 0 0,0 0-1 0 0,0-1 1 0 0,-2 0 0 0 0,-7-3 57 0 0,-1 0 1 0 0,1 0 0 0 0,-1 1-1 0 0,-16-3 1 0 0,10 2 33 0 0,-1-2-421 0 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02.355"/>
    </inkml:context>
    <inkml:brush xml:id="br0">
      <inkml:brushProperty name="width" value="0.1" units="cm"/>
      <inkml:brushProperty name="height" value="0.1" units="cm"/>
    </inkml:brush>
  </inkml:definitions>
  <inkml:trace contextRef="#ctx0" brushRef="#br0">27 79 112 0 0,'0'0'5955'0'0,"-4"-1"-5787"0"0,-18-4 1586 0 0,23 0-304 0 0,15-3-1298 0 0,4 3-52 0 0,0 0 1 0 0,1 2-1 0 0,23-2 1 0 0,2 0-53 0 0,49-4 21 0 0,-54 6-1 0 0,69-13 0 0 0,-109 15-59 0 0,18 0-1140 0 0,-7-1-4022 0 0,-4-3 2918 0 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03.106"/>
    </inkml:context>
    <inkml:brush xml:id="br0">
      <inkml:brushProperty name="width" value="0.1" units="cm"/>
      <inkml:brushProperty name="height" value="0.1" units="cm"/>
    </inkml:brush>
  </inkml:definitions>
  <inkml:trace contextRef="#ctx0" brushRef="#br0">0 25 204 0 0,'6'-24'6446'0'0,"-6"24"-6326"0"0,1 0-1 0 0,-1 0 1 0 0,0 0 0 0 0,1-1-1 0 0,-1 1 1 0 0,0 0 0 0 0,1 0-1 0 0,-1 0 1 0 0,1 0 0 0 0,29 46 276 0 0,-1 2 0 0 0,29 65 0 0 0,-46-88-291 0 0,15 21 584 0 0,-27-45-528 0 0,4 0-40 0 0,-4-1-139 0 0,0 0-1 0 0,0 1 1 0 0,0-1-1 0 0,1 0 1 0 0,-1 0 0 0 0,0 0-1 0 0,0 0 1 0 0,0 0-1 0 0,0 1 1 0 0,1-1 0 0 0,-1 0-1 0 0,0 0 1 0 0,0 0-1 0 0,0 0 1 0 0,1 0 0 0 0,-1 0-1 0 0,0 0 1 0 0,0 0 0 0 0,1 0-1 0 0,-1 0 1 0 0,0 0-1 0 0,0 0 1 0 0,0 0 0 0 0,1 0-1 0 0,-1 0 1 0 0,0 0-1 0 0,0 0 1 0 0,1 0 0 0 0,-1 0-1 0 0,0 0 1 0 0,0 0-1 0 0,0 0 1 0 0,1 0 0 0 0,-1-1-1 0 0,0 1 1 0 0,0 0-1 0 0,0 0 1 0 0,1 0 0 0 0,-1 0-1 0 0,0 0 1 0 0,0-1-1 0 0,0 1 1 0 0,0 0 0 0 0,0 0-1 0 0,1-1 1 0 0,0-1-391 0 0,1-1 0 0 0,0 0 0 0 0,0 0 0 0 0,0 1 1 0 0,0-1-1 0 0,0 1 0 0 0,0 0 0 0 0,1-1 0 0 0,-1 1 0 0 0,1 0 0 0 0,0 1 1 0 0,3-3-1 0 0,7-3-1813 0 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03.902"/>
    </inkml:context>
    <inkml:brush xml:id="br0">
      <inkml:brushProperty name="width" value="0.1" units="cm"/>
      <inkml:brushProperty name="height" value="0.1" units="cm"/>
    </inkml:brush>
  </inkml:definitions>
  <inkml:trace contextRef="#ctx0" brushRef="#br0">511 0 56 0 0,'0'0'3732'0'0,"-5"2"-3613"0"0,-4 1-40 0 0,0 0 0 0 0,0 1 0 0 0,1 0 0 0 0,0 1 0 0 0,0-1 0 0 0,0 2 1 0 0,0-1-1 0 0,-13 13 0 0 0,-58 67 226 0 0,31-32-109 0 0,27-29-31 0 0,-2-1 1 0 0,-1-1-1 0 0,-1-1 1 0 0,-49 31-1 0 0,39-32 531 0 0,34-19-562 0 0,-22 4 2475 0 0,34-22-1907 0 0,-17 44-9 0 0,-1 4-786 0 0,-40 206 173 0 0,40-217-51 0 0,-1 17 158 0 0,8-36-290 0 0,0-1-1 0 0,0 0 0 0 0,0 1 0 0 0,0-1 0 0 0,0 0 0 0 0,0 0 1 0 0,0 1-1 0 0,0-1 0 0 0,0 0 0 0 0,1 0 0 0 0,-1 1 0 0 0,0-1 1 0 0,4 3-1766 0 0,-4-3 1765 0 0,1 0 0 0 0,-1 0 0 0 0,0 0 0 0 0,1 0 1 0 0,-1 0-1 0 0,0 0 0 0 0,1 0 0 0 0,-1 0 0 0 0,0 0 0 0 0,0-1 1 0 0,1 1-1 0 0,-1 0 0 0 0,0 0 0 0 0,0 0 0 0 0,1 0 0 0 0,14-6-919 0 0,-2 0-2122 0 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04.356"/>
    </inkml:context>
    <inkml:brush xml:id="br0">
      <inkml:brushProperty name="width" value="0.1" units="cm"/>
      <inkml:brushProperty name="height" value="0.1" units="cm"/>
    </inkml:brush>
  </inkml:definitions>
  <inkml:trace contextRef="#ctx0" brushRef="#br0">44 28 188 0 0,'7'-28'5981'0'0,"-7"51"-1499"0"0,-1 20-4256 0 0,-9 46 0 0 0,-6 5 701 0 0,5-67-1028 0 0,-1-16-4028 0 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13.839"/>
    </inkml:context>
    <inkml:brush xml:id="br0">
      <inkml:brushProperty name="width" value="0.1" units="cm"/>
      <inkml:brushProperty name="height" value="0.1" units="cm"/>
    </inkml:brush>
  </inkml:definitions>
  <inkml:trace contextRef="#ctx0" brushRef="#br0">76 310 68 0 0,'0'0'6237'0'0,"7"-29"-4815"0"0,59-136 492 0 0,-59 150-1737 0 0,-5 11-97 0 0,0 1-1 0 0,0-1 1 0 0,0 1 0 0 0,-1-1 0 0 0,0 0 0 0 0,0 1 0 0 0,0-1 0 0 0,0 0-1 0 0,0-4 1 0 0,0 2 72 0 0,0 8-5 0 0,0 13-82 0 0,-19 59 2 0 0,-42 116-1 0 0,29-103-35 0 0,29-79-30 0 0,-11 31 25 0 0,-1-2 0 0 0,-20 40 0 0 0,80-191 512 0 0,-17 38-519 0 0,15-41-3 0 0,-24 60 21 0 0,48-97 0 0 0,-32 95 283 0 0,-35 58-318 0 0,-1 1 1 0 0,0-1-1 0 0,1 1 0 0 0,-1 0 0 0 0,1-1 0 0 0,-1 1 0 0 0,1-1 0 0 0,-1 1 0 0 0,1 0 0 0 0,0 0 0 0 0,-1-1 0 0 0,1 1 0 0 0,-1 0 0 0 0,1 0 0 0 0,0 0 0 0 0,-1-1 0 0 0,1 1 0 0 0,-1 0 0 0 0,1 0 0 0 0,0 0 0 0 0,-1 0 0 0 0,1 0 0 0 0,0 0 0 0 0,-1 1 1 0 0,1-1-1 0 0,-1 0 0 0 0,1 0 0 0 0,0 0 0 0 0,-1 0 0 0 0,1 1 0 0 0,-1-1 0 0 0,1 0 0 0 0,-1 1 0 0 0,1-1 0 0 0,-1 0 0 0 0,1 1 0 0 0,-1-1 0 0 0,1 1 0 0 0,-1-1 0 0 0,1 1 0 0 0,-1-1 0 0 0,0 1 0 0 0,1-1 0 0 0,-1 1 0 0 0,1 0 0 0 0,19 27 22 0 0,-10 11-21 0 0,-1 0-1 0 0,-3 1 1 0 0,-1 0-1 0 0,0 59 1 0 0,-2-43-3 0 0,-2-11 5 0 0,-1-27 2 0 0,0 1-1 0 0,2-1 0 0 0,6 32 1 0 0,-8-49-8 0 0,0 0 0 0 0,0 0 1 0 0,1-1-1 0 0,-1 1 0 0 0,0 0 1 0 0,1 0-1 0 0,-1 0 0 0 0,1 0 1 0 0,-1-1-1 0 0,1 1 0 0 0,-1 0 1 0 0,1 0-1 0 0,-1-1 0 0 0,1 1 0 0 0,0-1 1 0 0,-1 1-1 0 0,1 0 0 0 0,0-1 1 0 0,0 1-1 0 0,-1-1 0 0 0,1 0 1 0 0,0 1-1 0 0,0-1 0 0 0,0 0 1 0 0,0 1-1 0 0,-1-1 0 0 0,1 0 1 0 0,0 0-1 0 0,0 0 0 0 0,0 1 0 0 0,0-1 1 0 0,2-1-1 0 0,-1 1-162 0 0,24-17-2600 0 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14.090"/>
    </inkml:context>
    <inkml:brush xml:id="br0">
      <inkml:brushProperty name="width" value="0.1" units="cm"/>
      <inkml:brushProperty name="height" value="0.1" units="cm"/>
    </inkml:brush>
  </inkml:definitions>
  <inkml:trace contextRef="#ctx0" brushRef="#br0">5 69 496 0 0,'-1'0'140'0'0,"1"-1"0"0"0,0 1 0 0 0,-1-1 0 0 0,1 1 0 0 0,0 0 0 0 0,-1-1 0 0 0,1 1 0 0 0,0-1 0 0 0,0 1 0 0 0,-1-1 0 0 0,1 0 0 0 0,0 1 0 0 0,0-1 0 0 0,0 1 0 0 0,0-1-1 0 0,0 1 1 0 0,0-1 0 0 0,0 1 0 0 0,0-1 0 0 0,0 0 0 0 0,0 1 0 0 0,0-1 0 0 0,0 1 0 0 0,0-1 0 0 0,1 1 0 0 0,-1-1 0 0 0,0 1 0 0 0,0-1 0 0 0,1 1 0 0 0,-1-1 0 0 0,1 0 0 0 0,18-10 1608 0 0,38 0-1464 0 0,-45 10 112 0 0,28-5-336 0 0,-22 5-1426 0 0,-1-2 1 0 0,31-8-1 0 0,-28 4-532 0 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15.140"/>
    </inkml:context>
    <inkml:brush xml:id="br0">
      <inkml:brushProperty name="width" value="0.1" units="cm"/>
      <inkml:brushProperty name="height" value="0.1" units="cm"/>
    </inkml:brush>
  </inkml:definitions>
  <inkml:trace contextRef="#ctx0" brushRef="#br0">206 45 316 0 0,'-3'4'447'0'0,"-95"175"3994"0"0,36-60-1979 0 0,31-64-1128 0 0,20-35-144 0 0,16-29 928 0 0,5-12-1876 0 0,0-2 0 0 0,7-25 0 0 0,-5 12-133 0 0,18-70 141 0 0,-24 86-221 0 0,-4 11-21 0 0,1 0 1 0 0,0 1-1 0 0,0-1 0 0 0,1 1 0 0 0,6-10 0 0 0,-10 17-9 0 0,1 0 0 0 0,0 0 0 0 0,-1 1 0 0 0,1-1 0 0 0,0 0 1 0 0,0 0-1 0 0,-1 1 0 0 0,1-1 0 0 0,0 0 0 0 0,0 1 0 0 0,0-1 1 0 0,0 1-1 0 0,0-1 0 0 0,0 1 0 0 0,0 0 0 0 0,0-1 0 0 0,0 1 1 0 0,0 0-1 0 0,0 0 0 0 0,0-1 0 0 0,0 1 0 0 0,0 0 0 0 0,0 0 1 0 0,0 0-1 0 0,2 1 0 0 0,-1-1 0 0 0,1 1 0 0 0,-1 0-1 0 0,0 0 1 0 0,1 0 0 0 0,-1 1 0 0 0,0-1 0 0 0,0 1 0 0 0,0-1-1 0 0,0 1 1 0 0,3 3 0 0 0,7 8 1 0 0,-1 0 0 0 0,16 27 0 0 0,-13-19 11 0 0,-4-7-10 0 0,-1 0-1 0 0,-1 0 1 0 0,0 1 0 0 0,-1 0 0 0 0,-1 1 0 0 0,7 22 0 0 0,-12-36 3 0 0,3 2-4 0 0,-2 1 1 0 0,-2-4 1 0 0,0-2 2 0 0,0 1 0 0 0,1 0 0 0 0,-1 0-1 0 0,0 0 1 0 0,0 0 0 0 0,0 0 0 0 0,0-1 0 0 0,0 1 0 0 0,1 0 0 0 0,-1 0 0 0 0,0 0-1 0 0,0 0 1 0 0,0 0 0 0 0,0 0 0 0 0,1 0 0 0 0,-1 0 0 0 0,0 0 0 0 0,0 0 0 0 0,0 0 0 0 0,1 0-1 0 0,-1 0 1 0 0,0 0 0 0 0,0 0 0 0 0,0 0 0 0 0,0 0 0 0 0,1 0 0 0 0,-1 0 0 0 0,0 0-1 0 0,0 0 1 0 0,0 0 0 0 0,1 0 0 0 0,-1 0 0 0 0,0 0 0 0 0,0 0 0 0 0,0 0 0 0 0,0 0 0 0 0,1 1-1 0 0,-1-1 1 0 0,0 0 0 0 0,0 0 0 0 0,0 0 0 0 0,0 0 0 0 0,0 0 0 0 0,0 0 0 0 0,1 1 0 0 0,-1-1-1 0 0,0 0 1 0 0,0 0 0 0 0,0 0 0 0 0,0 0 0 0 0,0 1 0 0 0,0-1 0 0 0,0 0 0 0 0,0 0-1 0 0,0 0 1 0 0,0 1 0 0 0,0-1 0 0 0,0 0 0 0 0,0 0 0 0 0,0 0 0 0 0,0 1 0 0 0,0-1 0 0 0,0 0-1 0 0,13-16 271 0 0,-2-10-191 0 0,0 0 0 0 0,24-37 0 0 0,-21 37-36 0 0,16-36 57 0 0,-22 42-59 0 0,1 1 1 0 0,1 0-1 0 0,14-20 1 0 0,-23 38-226 0 0,0 0 1 0 0,0 0-1 0 0,-1 0 0 0 0,1 0 0 0 0,0 0 1 0 0,0 0-1 0 0,0 0 0 0 0,0 0 1 0 0,0 0-1 0 0,0 0 0 0 0,0 1 0 0 0,1-1 1 0 0,-1 0-1 0 0,0 1 0 0 0,0-1 1 0 0,1 1-1 0 0,-1-1 0 0 0,0 1 0 0 0,2-1 1 0 0,0 2-354 0 0,0-1 0 0 0,0 1 0 0 0,1 0-1 0 0,-1-1 1 0 0,0 1 0 0 0,-1 1 0 0 0,1-1 0 0 0,0 0 0 0 0,3 3 0 0 0,7 2-2638 0 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15.574"/>
    </inkml:context>
    <inkml:brush xml:id="br0">
      <inkml:brushProperty name="width" value="0.1" units="cm"/>
      <inkml:brushProperty name="height" value="0.1" units="cm"/>
    </inkml:brush>
  </inkml:definitions>
  <inkml:trace contextRef="#ctx0" brushRef="#br0">55 23 208 0 0,'0'0'1543'0'0,"3"-23"7095"0"0,-47 261-7803 0 0,39-221-791 0 0,3-13-31 0 0,1-1 0 0 0,0 1 0 0 0,-1 0 0 0 0,2 0 0 0 0,-1 0 0 0 0,0 0 0 0 0,1 0 0 0 0,0 0 0 0 0,0-1 0 0 0,0 1 0 0 0,0 0 0 0 0,2 7 0 0 0,-2-10-26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34.809"/>
    </inkml:context>
    <inkml:brush xml:id="br0">
      <inkml:brushProperty name="width" value="0.1" units="cm"/>
      <inkml:brushProperty name="height" value="0.1" units="cm"/>
    </inkml:brush>
  </inkml:definitions>
  <inkml:trace contextRef="#ctx0" brushRef="#br0">283 0 164 0 0,'-5'0'5546'0'0,"-10"11"-4620"0"0,-17 21-1223 0 0,2 8 428 0 0,2 2 1 0 0,2 1-1 0 0,2 1 1 0 0,-32 83-1 0 0,42-87-52 0 0,1 0 0 0 0,2 1 0 0 0,2 0 0 0 0,1 0 0 0 0,3 1 0 0 0,-1 46 0 0 0,6-74-61 0 0,0 1 0 0 0,1-1 0 0 0,1 0 0 0 0,0 0 0 0 0,1 0 0 0 0,1 0 0 0 0,0-1-1 0 0,1 1 1 0 0,0-1 0 0 0,9 16 0 0 0,-11-26-236 0 0,0 0-1 0 0,0 1 1 0 0,1-1-1 0 0,-1 0 1 0 0,0-1 0 0 0,1 1-1 0 0,0-1 1 0 0,0 1 0 0 0,0-1-1 0 0,0 0 1 0 0,0-1-1 0 0,0 1 1 0 0,0-1 0 0 0,0 0-1 0 0,1 0 1 0 0,-1 0-1 0 0,1 0 1 0 0,-1-1 0 0 0,7 1-1 0 0,10-1-1683 0 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16.089"/>
    </inkml:context>
    <inkml:brush xml:id="br0">
      <inkml:brushProperty name="width" value="0.1" units="cm"/>
      <inkml:brushProperty name="height" value="0.1" units="cm"/>
    </inkml:brush>
  </inkml:definitions>
  <inkml:trace contextRef="#ctx0" brushRef="#br0">11 65 252 0 0,'-10'-19'11972'0'0,"10"17"-11576"0"0,81-8 404 0 0,-37 3-1098 0 0,60-1-1 0 0,-43 3-2413 0 0,-23-3-2545 0 0,-22 3 2527 0 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16.574"/>
    </inkml:context>
    <inkml:brush xml:id="br0">
      <inkml:brushProperty name="width" value="0.1" units="cm"/>
      <inkml:brushProperty name="height" value="0.1" units="cm"/>
    </inkml:brush>
  </inkml:definitions>
  <inkml:trace contextRef="#ctx0" brushRef="#br0">89 26 244 0 0,'0'0'863'0'0,"-23"-20"3921"0"0,22 19-4663 0 0,1 1 0 0 0,-1-1 0 0 0,1 1-1 0 0,-1-1 1 0 0,0 1 0 0 0,1-1 0 0 0,-1 1 0 0 0,0 0 0 0 0,0-1-1 0 0,1 1 1 0 0,-1 0 0 0 0,0 0 0 0 0,0-1 0 0 0,1 1-1 0 0,-1 0 1 0 0,0 0 0 0 0,0 0 0 0 0,1 0 0 0 0,-1 0-1 0 0,0 0 1 0 0,0 0 0 0 0,0 0 0 0 0,1 1 0 0 0,-3-1 0 0 0,-3 18 351 0 0,1 4-233 0 0,-4 17 135 0 0,1-1-1 0 0,2 1 1 0 0,1 0 0 0 0,2 64 0 0 0,0-80 18 0 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18.995"/>
    </inkml:context>
    <inkml:brush xml:id="br0">
      <inkml:brushProperty name="width" value="0.1" units="cm"/>
      <inkml:brushProperty name="height" value="0.1" units="cm"/>
    </inkml:brush>
  </inkml:definitions>
  <inkml:trace contextRef="#ctx0" brushRef="#br0">30 291 292 0 0,'0'-2'6294'0'0,"1"-12"-6150"0"0,6-19 1098 0 0,2-53 0 0 0,-6 55-352 0 0,10-53 0 0 0,-6 47-36 0 0,-6 33-512 0 0,-2 15-180 0 0,-1 7-204 0 0,-9 88 128 0 0,-29 232 90 0 0,34-304-181 0 0,-4 42-460 0 0,14-73-308 0 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19.574"/>
    </inkml:context>
    <inkml:brush xml:id="br0">
      <inkml:brushProperty name="width" value="0.1" units="cm"/>
      <inkml:brushProperty name="height" value="0.1" units="cm"/>
    </inkml:brush>
  </inkml:definitions>
  <inkml:trace contextRef="#ctx0" brushRef="#br0">58 68 332 0 0,'0'0'1996'0'0,"-48"-11"1363"0"0,46 10-2865 0 0,2 1-435 0 0,0 0-1 0 0,0 0 0 0 0,-1 0 0 0 0,1 0 1 0 0,0 1-1 0 0,-1-1 0 0 0,1 0 0 0 0,0 0 1 0 0,0 0-1 0 0,-1-1 0 0 0,1 1 1 0 0,0 0-1 0 0,0 0 0 0 0,-1 0 0 0 0,1 0 1 0 0,0 0-1 0 0,0 0 0 0 0,-1 0 1 0 0,1 0-1 0 0,0 0 0 0 0,0-1 0 0 0,0 1 1 0 0,-1 0-1 0 0,1 0 0 0 0,0 0 1 0 0,0 0-1 0 0,0-1 0 0 0,0 1 0 0 0,-1 0 1 0 0,1 0-1 0 0,0-1 0 0 0,0 1 0 0 0,0 0 1 0 0,0 0-1 0 0,0 0 0 0 0,0-1 1 0 0,0 1-1 0 0,-1 0 0 0 0,1-1 0 0 0,0 1 1 0 0,0 0-1 0 0,0 0 0 0 0,0-1 1 0 0,0 1-1 0 0,0 0 0 0 0,0 0 0 0 0,0-1 1 0 0,0 1-1 0 0,1 0 0 0 0,-1 0 1 0 0,0-1-1 0 0,0 1 0 0 0,0 0 0 0 0,0 0 1 0 0,0-1-1 0 0,0 1 0 0 0,0 0 0 0 0,1 0 1 0 0,-1 0-1 0 0,0-1 0 0 0,0 1 1 0 0,0 0-1 0 0,1 0 0 0 0,-1 0 0 0 0,0 0 1 0 0,0-1-1 0 0,1 1 0 0 0,19-6 172 0 0,0 1-1 0 0,0 1 0 0 0,39-3 1 0 0,-37 5-156 0 0,3-1-18 0 0,47-6 202 0 0,134 1 0 0 0,-157 13-256 0 0,-47-5-152 0 0,8 0-252 0 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8T06:55:27.950"/>
    </inkml:context>
    <inkml:brush xml:id="br0">
      <inkml:brushProperty name="width" value="0.1" units="cm"/>
      <inkml:brushProperty name="height" value="0.1" units="cm"/>
      <inkml:brushProperty name="ignorePressure" value="1"/>
    </inkml:brush>
  </inkml:definitions>
  <inkml:trace contextRef="#ctx0" brushRef="#br0">33 1 0 0,'-10'0'0'0,"-3"0"0"0,4 0 0 0,2712 0 0 0,-2692 0 0 0,-4 0 0 0,0 0 0 0,2 0 0 0,0 0 0 0,0 0 0 0,2 0 0 0,1 0 0 0,1 0 0 0,1 0 0 0,0 0 0 0,-2 0 0 0,46 0 0 0,-16 0 0 0,26 0 0 0,-5 0 0 0,207 0 0 0,-259 0 0 0,-3 0 0 0,1 0 0 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35.840"/>
    </inkml:context>
    <inkml:brush xml:id="br0">
      <inkml:brushProperty name="width" value="0.1" units="cm"/>
      <inkml:brushProperty name="height" value="0.1" units="cm"/>
    </inkml:brush>
  </inkml:definitions>
  <inkml:trace contextRef="#ctx0" brushRef="#br0">113 210 48 0 0,'-48'-40'864'0'0,"46"39"-831"0"0,-14-14 3405 0 0,8 3-2607 0 0,0-1 1 0 0,1 0-1 0 0,1 0 1 0 0,-8-23-1 0 0,13 31-598 0 0,0 1-1 0 0,0-1 1 0 0,1 0-1 0 0,-1 1 0 0 0,1-1 1 0 0,0 0-1 0 0,0 1 1 0 0,2-7-1 0 0,-1-7 1004 0 0,-1 17-1062 0 0,27 36-60 0 0,3 18 67 0 0,-2 1-1 0 0,25 69 0 0 0,-15-34 42 0 0,-4-18 776 0 0,-34-73-1190 0 0,-1 0 92 0 0,0-1 1 0 0,1 1-1 0 0,-1 0 0 0 0,1-1 1 0 0,0 1-1 0 0,-1 0 1 0 0,1-1-1 0 0,0 1 0 0 0,1 0 1 0 0,-1-1-1 0 0,0 1 0 0 0,1 0 1 0 0,-1-1-1 0 0,1 1 1 0 0,0 0-1 0 0,-1 0 0 0 0,1-1 1 0 0,2-2-1 0 0,29-40-5126 0 0,-26 38 3461 0 0,6-9-960 0 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36.824"/>
    </inkml:context>
    <inkml:brush xml:id="br0">
      <inkml:brushProperty name="width" value="0.1" units="cm"/>
      <inkml:brushProperty name="height" value="0.1" units="cm"/>
    </inkml:brush>
  </inkml:definitions>
  <inkml:trace contextRef="#ctx0" brushRef="#br0">361 146 168 0 0,'15'-43'6003'0'0,"-15"41"-5889"0"0,21-41 452 0 0,-21 34-506 0 0,1 1-1 0 0,1 0 0 0 0,0 0 0 0 0,0 0 0 0 0,4-7 1 0 0,-6 14-15 0 0,-4 3-30 0 0,-11 8-8 0 0,1 1 1 0 0,0 0-1 0 0,1 1 0 0 0,0 1 0 0 0,-22 28 0 0 0,-9 8 2 0 0,-54 69 16 0 0,37-41-27 0 0,31-39 7 0 0,21-24 1 0 0,-2-1 1 0 0,-19 20-1 0 0,12-11 136 0 0,19-17-35 0 0,10-9-83 0 0,-8 2 360 0 0,11-23 1072 0 0,-14 24-1450 0 0,0 1 0 0 0,0 0 0 0 0,0 0 0 0 0,1 0 0 0 0,-1 0 0 0 0,0-1 0 0 0,0 1 0 0 0,0 0 0 0 0,0 0 0 0 0,0 0 0 0 0,1 0 0 0 0,-1 0 0 0 0,0 0 0 0 0,0-1 0 0 0,0 1 1 0 0,0 0-1 0 0,1 0 0 0 0,-1 0 0 0 0,0 0 0 0 0,0 0 0 0 0,0 0 0 0 0,1 0 0 0 0,-1 0 0 0 0,0 0 0 0 0,0 0 0 0 0,0 0 0 0 0,0 0 0 0 0,1 0 0 0 0,-1 0 0 0 0,0 0 0 0 0,0 0 0 0 0,0 0 0 0 0,1 0 0 0 0,-1 0 0 0 0,0 0 0 0 0,0 0 0 0 0,0 0 0 0 0,1 1 0 0 0,-1-1 0 0 0,0 0 1 0 0,0 0-1 0 0,0 0 0 0 0,0 0 0 0 0,1 0 0 0 0,-1 0 0 0 0,0 1 0 0 0,0-1 0 0 0,0 0 0 0 0,0 0 0 0 0,0 0 0 0 0,0 0 0 0 0,0 1 0 0 0,1-1 0 0 0,-1 0 0 0 0,0 0 0 0 0,0 0 0 0 0,0 0 0 0 0,0 1 0 0 0,0-1 0 0 0,6 22 87 0 0,-1 22-75 0 0,-7 90 62 0 0,-1-45-2 0 0,0-76-13 0 0,3 0-813 0 0,22-10-2252 0 0,-5-5 565 0 0,-4-2 187 0 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37.152"/>
    </inkml:context>
    <inkml:brush xml:id="br0">
      <inkml:brushProperty name="width" value="0.1" units="cm"/>
      <inkml:brushProperty name="height" value="0.1" units="cm"/>
    </inkml:brush>
  </inkml:definitions>
  <inkml:trace contextRef="#ctx0" brushRef="#br0">88 30 200 0 0,'14'-29'6689'0'0,"-41"97"-6055"0"0,10-26-379 0 0,2 0 0 0 0,-15 63 0 0 0,26-91-336 0 0,-4 26 3 0 0,7-39-36 0 0,1 0-1 0 0,0 0 1 0 0,0-1-1 0 0,0 1 1 0 0,0 0-1 0 0,0 0 0 0 0,0 0 1 0 0,0-1-1 0 0,0 1 1 0 0,1 0-1 0 0,-1 0 1 0 0,0-1-1 0 0,0 1 1 0 0,1 0-1 0 0,-1-1 0 0 0,0 1 1 0 0,1 0-1 0 0,-1-1 1 0 0,1 1-1 0 0,-1 0 1 0 0,1-1-1 0 0,-1 1 0 0 0,1-1 1 0 0,-1 1-1 0 0,1-1 1 0 0,0 1-1 0 0,-1-1 1 0 0,1 1-1 0 0,-1-1 1 0 0,1 0-1 0 0,0 1 0 0 0,0-1 1 0 0,-1 0-1 0 0,1 0 1 0 0,0 1-1 0 0,0-1 1 0 0,-1 0-1 0 0,1 0 0 0 0,0 0 1 0 0,1 0-1 0 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37.668"/>
    </inkml:context>
    <inkml:brush xml:id="br0">
      <inkml:brushProperty name="width" value="0.1" units="cm"/>
      <inkml:brushProperty name="height" value="0.1" units="cm"/>
    </inkml:brush>
  </inkml:definitions>
  <inkml:trace contextRef="#ctx0" brushRef="#br0">99 53 172 0 0,'-35'-10'4961'0'0,"-28"-4"646"0"0,91 10-5373 0 0,8 0-32 0 0,65 2 1 0 0,-69 2-131 0 0,14 2-233 0 0,44-1 152 0 0,-84-1-773 0 0,0-1 0 0 0,0 0-1 0 0,-1-1 1 0 0,1 1-1 0 0,0-1 1 0 0,-1 0 0 0 0,7-3-1 0 0,-3-2-2043 0 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40.029"/>
    </inkml:context>
    <inkml:brush xml:id="br0">
      <inkml:brushProperty name="width" value="0.1" units="cm"/>
      <inkml:brushProperty name="height" value="0.1" units="cm"/>
    </inkml:brush>
  </inkml:definitions>
  <inkml:trace contextRef="#ctx0" brushRef="#br0">271 60 224 0 0,'0'0'5615'0'0,"-16"27"-5250"0"0,-89 185 155 0 0,16-32-141 0 0,28-65 1593 0 0,62-119-1825 0 0,20-64 140 0 0,4 1 1 0 0,55-109-1 0 0,-47 107-201 0 0,32-50 121 0 0,-32 62-48 0 0,-6 23-14 0 0,-27 40-148 0 0,1 0 0 0 0,1 0 1 0 0,-1 0-1 0 0,1 0 0 0 0,0 0 0 0 0,6 10 1 0 0,-2 1 2 0 0,0 5-1 0 0,-1-1 1 0 0,2 31 0 0 0,8 29-14 0 0,3 1 23 0 0,7 19 1 0 0,-11-50-673 0 0,-10-20-5578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35.388"/>
    </inkml:context>
    <inkml:brush xml:id="br0">
      <inkml:brushProperty name="width" value="0.1" units="cm"/>
      <inkml:brushProperty name="height" value="0.1" units="cm"/>
    </inkml:brush>
  </inkml:definitions>
  <inkml:trace contextRef="#ctx0" brushRef="#br0">6 27 520 0 0,'0'0'583'0'0,"-5"-27"5632"0"0,107 282-5186 0 0,-62-165-804 0 0,22 21 534 0 0,-62-109-695 0 0,2-9-540 0 0,7-41-4691 0 0,-11 34 3055 0 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40.467"/>
    </inkml:context>
    <inkml:brush xml:id="br0">
      <inkml:brushProperty name="width" value="0.1" units="cm"/>
      <inkml:brushProperty name="height" value="0.1" units="cm"/>
    </inkml:brush>
  </inkml:definitions>
  <inkml:trace contextRef="#ctx0" brushRef="#br0">7 78 260 0 0,'-5'-7'5540'0'0,"3"3"-5807"0"0,3 2 603 0 0,38-10 478 0 0,114-18-261 0 0,-49 12-4608 0 0,-76 14 2262 0 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41.126"/>
    </inkml:context>
    <inkml:brush xml:id="br0">
      <inkml:brushProperty name="width" value="0.1" units="cm"/>
      <inkml:brushProperty name="height" value="0.1" units="cm"/>
    </inkml:brush>
  </inkml:definitions>
  <inkml:trace contextRef="#ctx0" brushRef="#br0">420 25 12 0 0,'3'-14'1285'0'0,"-4"4"1993"0"0,-84 122-2542 0 0,24-36-257 0 0,-4-4 0 0 0,-75 65-1 0 0,136-133-442 0 0,1-1 36 0 0,-1 1-1 0 0,1-1 1 0 0,0 0 0 0 0,-1-1-1 0 0,0 1 1 0 0,0-1-1 0 0,0 1 1 0 0,-8 2-1 0 0,11-5-57 0 0,0 0-1 0 0,-1-1 0 0 0,1 1 0 0 0,0-1 0 0 0,-1 1 0 0 0,1-1 1 0 0,0 0-1 0 0,0 1 0 0 0,0-1 0 0 0,0 0 0 0 0,-1 0 0 0 0,1 0 1 0 0,0 0-1 0 0,0 0 0 0 0,1 0 0 0 0,-1 0 0 0 0,0 0 1 0 0,0 0-1 0 0,0 0 0 0 0,1-1 0 0 0,-1 1 0 0 0,1 0 0 0 0,-1 0 1 0 0,1-1-1 0 0,-1 1 0 0 0,1 0 0 0 0,0-1 0 0 0,0 1 1 0 0,0 0-1 0 0,-1-1 0 0 0,1 1 0 0 0,0-1 0 0 0,1 1 0 0 0,-1 0 1 0 0,1-3-1 0 0,-1-3 19 0 0,0 0 0 0 0,1 0 0 0 0,0 0 0 0 0,1 0 0 0 0,3-12 0 0 0,4-1 30 0 0,0-1-1 0 0,25-37 0 0 0,-29 52-52 0 0,-1 0-1 0 0,1 0 0 0 0,1 0 0 0 0,-1 1 0 0 0,1-1 0 0 0,0 1 0 0 0,0 1 0 0 0,1-1 1 0 0,-1 1-1 0 0,1 0 0 0 0,0 1 0 0 0,8-4 0 0 0,-11 7-8 0 0,1 0 0 0 0,0 0 0 0 0,0 0 0 0 0,0 0 0 0 0,0 1 0 0 0,0 0 0 0 0,0 0 1 0 0,-1 0-1 0 0,1 1 0 0 0,0-1 0 0 0,5 4 0 0 0,3 7-3 0 0,-2 0 0 0 0,0 1 1 0 0,0 1-1 0 0,-1-1 0 0 0,-1 2 1 0 0,0-1-1 0 0,11 28 0 0 0,-10-24 0 0 0,4 13-169 0 0,17 30-207 0 0,-29-58 101 0 0,0-1 0 0 0,1 1 0 0 0,-1 0 0 0 0,0-1 0 0 0,1 1 0 0 0,0-1 0 0 0,-1 1 0 0 0,1-1 0 0 0,0 0 0 0 0,0 0 0 0 0,0-1 0 0 0,1 1 0 0 0,-1-1 0 0 0,0 1 0 0 0,1-1 0 0 0,3 1 0 0 0,6-1-1457 0 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41.543"/>
    </inkml:context>
    <inkml:brush xml:id="br0">
      <inkml:brushProperty name="width" value="0.1" units="cm"/>
      <inkml:brushProperty name="height" value="0.1" units="cm"/>
    </inkml:brush>
  </inkml:definitions>
  <inkml:trace contextRef="#ctx0" brushRef="#br0">0 21 200 0 0,'2'-20'6097'0'0,"-2"20"-6018"0"0,0-1 1 0 0,0 1-1 0 0,1 0 0 0 0,-1 0 0 0 0,0 0 1 0 0,0 0-1 0 0,0 0 0 0 0,1 0 0 0 0,-1 0 1 0 0,0 0-1 0 0,1 0 0 0 0,9 18 77 0 0,-1 0 0 0 0,12 31 0 0 0,4 11 13 0 0,-19-45-119 0 0,0 1-1 0 0,6 27 1 0 0,8 22 114 0 0,-13-36-460 0 0,-2-40-4306 0 0,1-2 2742 0 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41.855"/>
    </inkml:context>
    <inkml:brush xml:id="br0">
      <inkml:brushProperty name="width" value="0.1" units="cm"/>
      <inkml:brushProperty name="height" value="0.1" units="cm"/>
    </inkml:brush>
  </inkml:definitions>
  <inkml:trace contextRef="#ctx0" brushRef="#br0">436 5 324 0 0,'3'-5'3365'0'0,"-12"23"-3080"0"0,-1-1 0 0 0,-1 0 1 0 0,0 0-1 0 0,-20 21 0 0 0,-19 26 207 0 0,-108 130 641 0 0,95-123-728 0 0,31-37-201 0 0,22-25-142 0 0,1 0 0 0 0,0 1 0 0 0,1 0 0 0 0,0 1 0 0 0,-11 18 0 0 0,19-28-96 0 0,0-1 0 0 0,0 0 1 0 0,0 1-1 0 0,0-1 0 0 0,0 1 0 0 0,0-1 1 0 0,0 1-1 0 0,0-1 0 0 0,0 1 0 0 0,0-1 1 0 0,0 1-1 0 0,0-1 0 0 0,1 1 1 0 0,-1-1-1 0 0,0 0 0 0 0,0 1 0 0 0,0-1 1 0 0,1 1-1 0 0,-1-1 0 0 0,0 0 0 0 0,1 1 1 0 0,-1-1-1 0 0,0 0 0 0 0,1 1 1 0 0,-1-1-1 0 0,0 0 0 0 0,1 0 0 0 0,-1 1 1 0 0,1-1-1 0 0,-1 0 0 0 0,0 0 0 0 0,1 0 1 0 0,-1 1-1 0 0,1-1 0 0 0,-1 0 0 0 0,1 0 1 0 0,-1 0-1 0 0,1 0 0 0 0,-1 0 1 0 0,1 0-1 0 0,-1 0 0 0 0,0 0 0 0 0,1 0 1 0 0,-1 0-1 0 0,1 0 0 0 0,0-1 0 0 0,24 1-2715 0 0,-7-6 843 0 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42.386"/>
    </inkml:context>
    <inkml:brush xml:id="br0">
      <inkml:brushProperty name="width" value="0.1" units="cm"/>
      <inkml:brushProperty name="height" value="0.1" units="cm"/>
    </inkml:brush>
  </inkml:definitions>
  <inkml:trace contextRef="#ctx0" brushRef="#br0">229 40 304 0 0,'1'-39'4739'0'0,"-4"39"-4696"0"0,1 0 0 0 0,0 0 1 0 0,-1 0-1 0 0,1 0 0 0 0,0 1 0 0 0,-1-1 0 0 0,1 1 1 0 0,0 0-1 0 0,-1-1 0 0 0,1 1 0 0 0,0 0 0 0 0,0 0 0 0 0,0 0 1 0 0,0 1-1 0 0,0-1 0 0 0,0 0 0 0 0,-3 4 0 0 0,-37 37 179 0 0,20-19-105 0 0,8-10-58 0 0,1 1 1 0 0,0 0-1 0 0,-12 17 0 0 0,22-26-27 0 0,-1 0 0 0 0,1-1 0 0 0,0 2 0 0 0,0-1 0 0 0,1 0 0 0 0,-1 0 0 0 0,1 1 0 0 0,0-1 0 0 0,1 1 0 0 0,0 0-1 0 0,-1 0 1 0 0,2-1 0 0 0,-1 1 0 0 0,1 7 0 0 0,0-11-18 0 0,1-1 0 0 0,0 1 0 0 0,-1-1 0 0 0,1 1 0 0 0,0-1 0 0 0,0 0 0 0 0,0 1 0 0 0,0-1 0 0 0,0 0 0 0 0,1 0 0 0 0,-1 0 0 0 0,0 0 0 0 0,0 0 0 0 0,1 0 0 0 0,-1 0 0 0 0,1 0 0 0 0,-1 0 0 0 0,1-1 0 0 0,-1 1 0 0 0,1-1 0 0 0,-1 1 0 0 0,1-1 0 0 0,-1 1 0 0 0,1-1 0 0 0,0 0 0 0 0,-1 0 0 0 0,1 0 0 0 0,0 0 0 0 0,-1 0 0 0 0,1 0 0 0 0,2-1 0 0 0,2 1 11 0 0,1 0-1 0 0,0-1 1 0 0,-1 0-1 0 0,1-1 1 0 0,-1 1-1 0 0,12-5 1 0 0,-11 2-8 0 0,0 0 0 0 0,-1-1 0 0 0,1 0 0 0 0,-1 0 0 0 0,0 0 1 0 0,0-1-1 0 0,0 0 0 0 0,-1 0 0 0 0,0 0 0 0 0,0-1 0 0 0,4-8 0 0 0,-6 10-13 0 0,0 0 0 0 0,0 0 0 0 0,-1-1 0 0 0,0 1 0 0 0,0-1 0 0 0,0 1 0 0 0,-1-1 0 0 0,0 0 0 0 0,0 0 0 0 0,0 0 0 0 0,-1 0 0 0 0,0 0 0 0 0,0 1 0 0 0,0-1 0 0 0,-1 0 0 0 0,-2-9 0 0 0,1 12-22 0 0,1 0 0 0 0,-1 0-1 0 0,0 0 1 0 0,0 1 0 0 0,0-1 0 0 0,-1 1 0 0 0,1-1 0 0 0,-1 1-1 0 0,1 0 1 0 0,-1 0 0 0 0,0 0 0 0 0,1 0 0 0 0,-1 1-1 0 0,0-1 1 0 0,0 1 0 0 0,-1 0 0 0 0,1-1 0 0 0,0 1 0 0 0,0 1-1 0 0,-1-1 1 0 0,1 0 0 0 0,0 1 0 0 0,-1 0 0 0 0,-3 0-1 0 0,-7-1-443 0 0,0 0 0 0 0,0 1-1 0 0,1 1 1 0 0,-23 4-1 0 0,6 1-1430 0 0,2 2 145 0 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55:45.919"/>
    </inkml:context>
    <inkml:brush xml:id="br0">
      <inkml:brushProperty name="width" value="0.1" units="cm"/>
      <inkml:brushProperty name="height" value="0.1" units="cm"/>
    </inkml:brush>
  </inkml:definitions>
  <inkml:trace contextRef="#ctx0" brushRef="#br0">0 21 3517,'229'-20'0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47.981"/>
    </inkml:context>
    <inkml:brush xml:id="br0">
      <inkml:brushProperty name="width" value="0.1" units="cm"/>
      <inkml:brushProperty name="height" value="0.1" units="cm"/>
    </inkml:brush>
  </inkml:definitions>
  <inkml:trace contextRef="#ctx0" brushRef="#br0">4 36 224 0 0,'-3'-12'6531'0'0,"208"7"-5948"0"0,-144 5-547 0 0,-42-2-17 0 0,1 2-1 0 0,35 4 1 0 0,20-6 15 0 0,-41 0-45 0 0,-32 3 34 0 0,11-3-12 0 0,-7 3-3 0 0,-5 0-3 0 0,14 0-24 0 0,-13 0 21 0 0,1-1-1 0 0,-1 1 0 0 0,1-1 1 0 0,-1 0-1 0 0,1 0 0 0 0,0 0 1 0 0,-1 0-1 0 0,1 0 0 0 0,-1 0 1 0 0,1-1-1 0 0,-1 1 0 0 0,1-1 1 0 0,-1 0-1 0 0,4-1 0 0 0,-6 2 7 0 0,15-1-24 0 0,-11-2 12 0 0,54-3-2 0 0,-56 5 2 0 0,24 2 35 0 0,-20 2-30 0 0,-5-3-1 0 0,11-4-11 0 0,-11 4 11 0 0,0-1-1 0 0,1 0 0 0 0,-1 1 0 0 0,0-1 0 0 0,0 1 1 0 0,0-1-1 0 0,0 1 0 0 0,0 0 0 0 0,1 0 1 0 0,-1-1-1 0 0,0 1 0 0 0,0 0 0 0 0,0 0 0 0 0,1 0 1 0 0,-1 0-1 0 0,0 0 0 0 0,0 1 0 0 0,0-1 0 0 0,1 0 1 0 0,-1 0-1 0 0,0 1 0 0 0,0-1 0 0 0,0 1 1 0 0,0-1-1 0 0,2 2 0 0 0,-2-2 18 0 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49.574"/>
    </inkml:context>
    <inkml:brush xml:id="br0">
      <inkml:brushProperty name="width" value="0.1" units="cm"/>
      <inkml:brushProperty name="height" value="0.1" units="cm"/>
    </inkml:brush>
  </inkml:definitions>
  <inkml:trace contextRef="#ctx0" brushRef="#br0">0 73 140 0 0,'0'0'2632'0'0,"4"-1"-2545"0"0,138-16 698 0 0,-58 9-571 0 0,-81 8-216 0 0,47-3 27 0 0,34 4-49 0 0,-82-2 21 0 0,13-4 34 0 0,-14 5-35 0 0,29-1-19 0 0,-18 0 40 0 0,-4 1-17 0 0,-6 0 5 0 0,22-1-44 0 0,8-4 18 0 0,-30 5 47 0 0,48-2 9 0 0,-49 2-44 0 0,1-1 11 0 0,4 0 2 0 0,0-1 0 0 0,0 1 0 0 0,-1 0 1 0 0,1 1-1 0 0,0-1 0 0 0,0 1 0 0 0,0 1 0 0 0,9 0 1 0 0,-14 0 7 0 0,0-3-367 0 0,-1 2 337 0 0,1 0 0 0 0,-1 0 0 0 0,0 0 0 0 0,0 0 0 0 0,0-1 0 0 0,0 1 0 0 0,0 0 0 0 0,0 0 0 0 0,1 0 0 0 0,-1 0 0 0 0,0 0 0 0 0,0 0 0 0 0,0 0 0 0 0,0-1 0 0 0,0 1 0 0 0,0 0 0 0 0,0 0 0 0 0,0 0 0 0 0,0 0 0 0 0,0 0 0 0 0,0-1 0 0 0,0 1 1 0 0,0 0-1 0 0,1 0 0 0 0,-1 0 0 0 0,0 0 0 0 0,0 0 0 0 0,0-1 0 0 0,0 1 0 0 0,-1 0 0 0 0,1 0 0 0 0,0 0 0 0 0,0 0 0 0 0,0 0 0 0 0,0-1 0 0 0,0 1 0 0 0,0 0 0 0 0,0 0 0 0 0,0 0 0 0 0,0 0 0 0 0,0 0 0 0 0,0-1 0 0 0,0 1 0 0 0,0 0 0 0 0,-1 0 0 0 0,1 0 0 0 0,0 0 0 0 0,0 0 0 0 0,0 0 0 0 0,0 0 0 0 0,0 0 0 0 0,0-1 0 0 0,-1 1 0 0 0,1 0 0 0 0,0 0 0 0 0,0 0 0 0 0,0 0 0 0 0,0 0 0 0 0,-1 0 0 0 0,-44-3-438 0 0,43 2 446 0 0,-54 3-60 0 0,54-2 72 0 0,-15-2-69 0 0,7 4 1023 0 0,190-10-1564 0 0,-168 6-240 0 0,-2-2 63 0 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53.121"/>
    </inkml:context>
    <inkml:brush xml:id="br0">
      <inkml:brushProperty name="width" value="0.1" units="cm"/>
      <inkml:brushProperty name="height" value="0.1" units="cm"/>
    </inkml:brush>
  </inkml:definitions>
  <inkml:trace contextRef="#ctx0" brushRef="#br0">47 210 112 0 0,'2'-5'724'0'0,"6"-17"7439"0"0,5-2-7647 0 0,-1 0-1 0 0,-2-1 1 0 0,12-38-1 0 0,-17 44-252 0 0,3-9 395 0 0,-6 28-438 0 0,-1 16-202 0 0,-5 48 85 0 0,-2-1-1 0 0,-4 1 1 0 0,-2-2 0 0 0,-31 96 0 0 0,-5-12 24 0 0,45-139-333 0 0,-1 0-1058 0 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53.683"/>
    </inkml:context>
    <inkml:brush xml:id="br0">
      <inkml:brushProperty name="width" value="0.1" units="cm"/>
      <inkml:brushProperty name="height" value="0.1" units="cm"/>
    </inkml:brush>
  </inkml:definitions>
  <inkml:trace contextRef="#ctx0" brushRef="#br0">55 65 88 0 0,'0'0'454'0'0,"-52"-20"7808"0"0,52 20-8229 0 0,0 0 0 0 0,0 0 0 0 0,0 0 0 0 0,0 0 0 0 0,0-1 0 0 0,-1 1 0 0 0,1 0 0 0 0,0 0-1 0 0,0 0 1 0 0,0 0 0 0 0,0 0 0 0 0,0 0 0 0 0,-1 0 0 0 0,1 0 0 0 0,0-1 0 0 0,0 1 0 0 0,0 0 0 0 0,0 0 0 0 0,0 0 0 0 0,0 0 0 0 0,0 0 0 0 0,0-1-1 0 0,0 1 1 0 0,-1 0 0 0 0,1 0 0 0 0,0 0 0 0 0,0 0 0 0 0,0-1 0 0 0,0 1 0 0 0,0 0 0 0 0,0 0 0 0 0,0 0 0 0 0,0 0 0 0 0,0-1 0 0 0,0 1-1 0 0,0 0 1 0 0,0 0 0 0 0,1 0 0 0 0,-1 0 0 0 0,0-1 0 0 0,0 1 0 0 0,0 0 0 0 0,0 0 0 0 0,0 0 0 0 0,0 0 0 0 0,0-1 0 0 0,0 1 0 0 0,0 0 0 0 0,1 0-1 0 0,-1 0 1 0 0,0 0 0 0 0,22-5 187 0 0,1 2 0 0 0,-1 0 0 0 0,1 1 0 0 0,42 3 0 0 0,-27 0-24 0 0,0-3-8 0 0,-37 2-146 0 0,0 0-70 0 0,0 1 1 0 0,0-1-1 0 0,0 0 1 0 0,-1 0-1 0 0,1 1 1 0 0,0-1 0 0 0,0 0-1 0 0,0 0 1 0 0,0 0-1 0 0,0 0 1 0 0,0 0-1 0 0,0 0 1 0 0,0 0-1 0 0,0 0 1 0 0,0 0-1 0 0,0 0 1 0 0,0-1 0 0 0,0 1-1 0 0,-1 0 1 0 0,1-1-1 0 0,0 1 1 0 0,0 0-1 0 0,0-1 1 0 0,0 1-1 0 0,-1-1 1 0 0,1 1-1 0 0,1-2 1 0 0,25-12-3657 0 0,-13 8-1841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35.668"/>
    </inkml:context>
    <inkml:brush xml:id="br0">
      <inkml:brushProperty name="width" value="0.1" units="cm"/>
      <inkml:brushProperty name="height" value="0.1" units="cm"/>
    </inkml:brush>
  </inkml:definitions>
  <inkml:trace contextRef="#ctx0" brushRef="#br0">529 10 336 0 0,'1'-9'3427'0'0,"-1"8"-3365"0"0,-364 364 2811 0 0,315-312-2675 0 0,27-28-548 0 0,0 0 0 0 0,-30 44-1 0 0,36-48-2540 0 0,11-11 1225 0 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54.262"/>
    </inkml:context>
    <inkml:brush xml:id="br0">
      <inkml:brushProperty name="width" value="0.1" units="cm"/>
      <inkml:brushProperty name="height" value="0.1" units="cm"/>
    </inkml:brush>
  </inkml:definitions>
  <inkml:trace contextRef="#ctx0" brushRef="#br0">190 135 236 0 0,'0'0'2406'0'0,"-39"79"-343"0"0,-90 179 294 0 0,107-224-1232 0 0,38-75-115 0 0,5-14-868 0 0,-2 0-19 0 0,2 1 1 0 0,3 1-1 0 0,44-74 1 0 0,-59 111-97 0 0,0 1 20 0 0,1 0 0 0 0,0 0 1 0 0,0 1-1 0 0,2 0 0 0 0,13-12 1 0 0,-24 25-48 0 0,-1 1 0 0 0,0-1 0 0 0,1 1 1 0 0,-1-1-1 0 0,1 1 0 0 0,0 0 1 0 0,-1 0-1 0 0,1-1 0 0 0,-1 1 0 0 0,1 0 1 0 0,-1 0-1 0 0,1-1 0 0 0,0 1 0 0 0,-1 0 1 0 0,1 0-1 0 0,0 0 0 0 0,-1 0 1 0 0,1 0-1 0 0,-1 0 0 0 0,1 0 0 0 0,0 0 1 0 0,-1 0-1 0 0,1 0 0 0 0,0 0 0 0 0,-1 0 1 0 0,1 1-1 0 0,-1-1 0 0 0,1 0 1 0 0,0 0-1 0 0,0 1 0 0 0,15 18 8 0 0,3 31 1 0 0,12 156-7 0 0,-25-152-1 0 0,5 95 23 0 0,-5-116-1993 0 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54.559"/>
    </inkml:context>
    <inkml:brush xml:id="br0">
      <inkml:brushProperty name="width" value="0.1" units="cm"/>
      <inkml:brushProperty name="height" value="0.1" units="cm"/>
    </inkml:brush>
  </inkml:definitions>
  <inkml:trace contextRef="#ctx0" brushRef="#br0">7 59 180 0 0,'0'0'1280'0'0,"-6"-6"232"0"0,21-2-1096 0 0,-3 8-40 0 0,1-4-52 0 0,7 2-20 0 0,2 0-8 0 0,12-2-24 0 0,-3-2-76 0 0,1 2-108 0 0,4-2-176 0 0,-3 2-328 0 0,-4 2-376 0 0,-6 0-856 0 0,-1-6 380 0 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55.167"/>
    </inkml:context>
    <inkml:brush xml:id="br0">
      <inkml:brushProperty name="width" value="0.1" units="cm"/>
      <inkml:brushProperty name="height" value="0.1" units="cm"/>
    </inkml:brush>
  </inkml:definitions>
  <inkml:trace contextRef="#ctx0" brushRef="#br0">251 0 348 0 0,'0'0'1863'0'0,"-3"4"-1488"0"0,-18 23 130 0 0,0 0 0 0 0,2 2 0 0 0,-29 59 0 0 0,-32 101 390 0 0,67-153-724 0 0,2 0 1 0 0,1 0-1 0 0,2 1 1 0 0,1 0 0 0 0,2 0-1 0 0,2 1 1 0 0,1 40 0 0 0,3-64-208 0 0,1 0 1 0 0,0 0-1 0 0,0 0 0 0 0,2 0 1 0 0,0 0-1 0 0,0-1 1 0 0,1 1-1 0 0,1-1 1 0 0,10 17-1 0 0,-10-21-207 0 0,1 0-1 0 0,-1-1 0 0 0,2 0 1 0 0,-1 0-1 0 0,1-1 1 0 0,0 0-1 0 0,1 0 1 0 0,-1 0-1 0 0,2-2 1 0 0,-1 1-1 0 0,0-1 0 0 0,1 0 1 0 0,18 6-1 0 0,24 5-1504 0 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55.778"/>
    </inkml:context>
    <inkml:brush xml:id="br0">
      <inkml:brushProperty name="width" value="0.1" units="cm"/>
      <inkml:brushProperty name="height" value="0.1" units="cm"/>
    </inkml:brush>
  </inkml:definitions>
  <inkml:trace contextRef="#ctx0" brushRef="#br0">206 0 160 0 0,'15'52'3433'0'0,"27"108"-1186"0"0,-37-137-2156 0 0,-2 1 0 0 0,0 0-1 0 0,-2 0 1 0 0,0-1 0 0 0,-4 30 0 0 0,1-33 2 0 0,-2 0 0 0 0,0-1 0 0 0,-1 1 0 0 0,-1-1 0 0 0,-8 19 0 0 0,9-27-147 0 0,-1 0-1 0 0,0-1 0 0 0,-1 0 1 0 0,0 0-1 0 0,-1 0 0 0 0,0-1 1 0 0,0 0-1 0 0,-1-1 0 0 0,-16 13 1 0 0,12-12-577 0 0,-1-1 0 0 0,1 0 1 0 0,-1-1-1 0 0,-29 11 1 0 0,-9-3-1198 0 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06.657"/>
    </inkml:context>
    <inkml:brush xml:id="br0">
      <inkml:brushProperty name="width" value="0.1" units="cm"/>
      <inkml:brushProperty name="height" value="0.1" units="cm"/>
    </inkml:brush>
  </inkml:definitions>
  <inkml:trace contextRef="#ctx0" brushRef="#br0">1 88 24 0 0,'0'0'2690'0'0,"13"-8"973"0"0,-11 1-3135 0 0,0-1 0 0 0,1 1 0 0 0,0-1 0 0 0,0 1 0 0 0,7-9 0 0 0,3-11 444 0 0,-13 27-961 0 0,0 0 0 0 0,0 0 0 0 0,0 0 0 0 0,0 1 0 0 0,0-1 0 0 0,0 0 0 0 0,0 0 0 0 0,0 0 0 0 0,0 0 1 0 0,0 0-1 0 0,0 0 0 0 0,0 0 0 0 0,0 0 0 0 0,0 0 0 0 0,0 0 0 0 0,0 0 0 0 0,0 0 0 0 0,0 1 0 0 0,0-1 0 0 0,0 0 0 0 0,1 0 0 0 0,-1 0 0 0 0,0 0 0 0 0,0 0 0 0 0,0 0 0 0 0,0 0 0 0 0,0 0 1 0 0,0 0-1 0 0,0 0 0 0 0,0 0 0 0 0,0 0 0 0 0,0 0 0 0 0,1 0 0 0 0,-1 0 0 0 0,0 0 0 0 0,0 0 0 0 0,0 0 0 0 0,0 0 0 0 0,0 0 0 0 0,0 0 0 0 0,0 0 0 0 0,0 0 0 0 0,0 0 0 0 0,0 0 0 0 0,1 0 1 0 0,-1 0-1 0 0,0 0 0 0 0,0 0 0 0 0,0-1 0 0 0,0 1 0 0 0,0 0 0 0 0,0 0 0 0 0,0 0 0 0 0,0 0 0 0 0,0 0 0 0 0,0 0 0 0 0,0 0 0 0 0,0 0 0 0 0,0 0 0 0 0,0 0 0 0 0,0 0 0 0 0,0 0 0 0 0,0-1 0 0 0,5 15 128 0 0,-1 17-158 0 0,-4 6 56 0 0,-9 248 460 0 0,1-126-75 0 0,9-159-519 0 0,-1 0 1 0 0,0 0-1 0 0,0 1 1 0 0,0-1-1 0 0,1 0 0 0 0,-1 0 1 0 0,0 0-1 0 0,0 1 1 0 0,1-1-1 0 0,-1 0 1 0 0,0 0-1 0 0,0 0 1 0 0,1 0-1 0 0,-1 1 0 0 0,0-1 1 0 0,0 0-1 0 0,1 0 1 0 0,-1 0-1 0 0,0 0 1 0 0,1 0-1 0 0,-1 0 1 0 0,0 0-1 0 0,1 0 0 0 0,-1 0 1 0 0,0 0-1 0 0,1 0 1 0 0,-1 0-1 0 0,0 0 1 0 0,0 0-1 0 0,1 0 0 0 0,-1 0 1 0 0,0-1-1 0 0,1 1 1 0 0,-1 0-1 0 0,0 0 1 0 0,0 0-1 0 0,1 0 1 0 0,-1 0-1 0 0,0-1 0 0 0,0 1 1 0 0,1 0-1 0 0,-1 0 1 0 0,0-1-1 0 0,11-5-793 0 0,0 0-1821 0 0,-2-1 205 0 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07.199"/>
    </inkml:context>
    <inkml:brush xml:id="br0">
      <inkml:brushProperty name="width" value="0.1" units="cm"/>
      <inkml:brushProperty name="height" value="0.1" units="cm"/>
    </inkml:brush>
  </inkml:definitions>
  <inkml:trace contextRef="#ctx0" brushRef="#br0">53 93 4 0 0,'-33'-9'5964'0'0,"14"0"-3671"0"0,19 9-2262 0 0,0 0 0 0 0,0-1 0 0 0,0 1 1 0 0,0 0-1 0 0,0 0 0 0 0,0 0 0 0 0,0 0 0 0 0,-1-1 1 0 0,1 1-1 0 0,0 0 0 0 0,1 0 0 0 0,-1 0 1 0 0,0 0-1 0 0,0-1 0 0 0,0 1 0 0 0,0 0 1 0 0,0 0-1 0 0,0 0 0 0 0,0 0 0 0 0,0-1 1 0 0,0 1-1 0 0,0 0 0 0 0,0 0 0 0 0,0 0 1 0 0,0 0-1 0 0,0 0 0 0 0,1-1 0 0 0,-1 1 1 0 0,0 0-1 0 0,0 0 0 0 0,0 0 0 0 0,0 0 1 0 0,0 0-1 0 0,1 0 0 0 0,-1 0 0 0 0,0 0 1 0 0,0 0-1 0 0,0-1 0 0 0,0 1 0 0 0,0 0 1 0 0,1 0-1 0 0,-1 0 0 0 0,0 0 0 0 0,0 0 1 0 0,0 0-1 0 0,0 0 0 0 0,1 0 0 0 0,-1 0 1 0 0,0 0-1 0 0,0 0 0 0 0,1 0 0 0 0,43-3 1456 0 0,-20 2-1554 0 0,163-4 880 0 0,-129 6-319 0 0,-55-1-491 0 0,-1-1 0 0 0,0 1 0 0 0,0-1 0 0 0,1 1-1 0 0,-1-1 1 0 0,0 0 0 0 0,0 0 0 0 0,0 0-1 0 0,0 0 1 0 0,0 0 0 0 0,0 0 0 0 0,0-1 0 0 0,0 1-1 0 0,-1-1 1 0 0,1 1 0 0 0,0-1 0 0 0,-1 0 0 0 0,3-3-1 0 0,14-22-3991 0 0,-13 18 492 0 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07.949"/>
    </inkml:context>
    <inkml:brush xml:id="br0">
      <inkml:brushProperty name="width" value="0.1" units="cm"/>
      <inkml:brushProperty name="height" value="0.1" units="cm"/>
    </inkml:brush>
  </inkml:definitions>
  <inkml:trace contextRef="#ctx0" brushRef="#br0">168 118 412 0 0,'0'0'539'0'0,"0"-1"-252"0"0,-1 0 0 0 0,1-1 0 0 0,0 1 0 0 0,-1 0-1 0 0,1 0 1 0 0,-1 0 0 0 0,1 0 0 0 0,-1 1 0 0 0,0-1-1 0 0,1 0 1 0 0,-1 0 0 0 0,0 0 0 0 0,0 0 0 0 0,1 1-1 0 0,-1-1 1 0 0,0 0 0 0 0,-1 0 0 0 0,-14 47 207 0 0,-49 138 815 0 0,0-21 64 0 0,56-136-228 0 0,20-53-166 0 0,11-25-701 0 0,1 0-149 0 0,26-80 1 0 0,-31 77-54 0 0,35-73 1 0 0,-11 48-39 0 0,-41 78-20 0 0,16 32-23 0 0,-5 54 7 0 0,-5 1 0 0 0,-3 107-1 0 0,-4-190 0 0 0,7 77 208 0 0,-7-79-121 0 0,0 5 30 0 0,4-17-4115 0 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08.308"/>
    </inkml:context>
    <inkml:brush xml:id="br0">
      <inkml:brushProperty name="width" value="0.1" units="cm"/>
      <inkml:brushProperty name="height" value="0.1" units="cm"/>
    </inkml:brush>
  </inkml:definitions>
  <inkml:trace contextRef="#ctx0" brushRef="#br0">1 75 600 0 0,'0'0'8054'0'0,"4"-3"-7619"0"0,11-4-67 0 0,1 1 0 0 0,1 1 0 0 0,-1 0 0 0 0,1 1 0 0 0,0 0 0 0 0,19-1 0 0 0,27-5-1536 0 0,-4-8-4187 0 0,-40 10 2461 0 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57.246"/>
    </inkml:context>
    <inkml:brush xml:id="br0">
      <inkml:brushProperty name="width" value="0.1" units="cm"/>
      <inkml:brushProperty name="height" value="0.1" units="cm"/>
    </inkml:brush>
  </inkml:definitions>
  <inkml:trace contextRef="#ctx0" brushRef="#br0">354 4 96 0 0,'0'-1'55'0'0,"0"1"0"0"0,0 0 0 0 0,0 0 0 0 0,0 0 0 0 0,0 0 0 0 0,0-1 0 0 0,-1 1 0 0 0,1 0 0 0 0,0 0 1 0 0,0 0-1 0 0,0 0 0 0 0,0 0 0 0 0,0-1 0 0 0,0 1 0 0 0,0 0 0 0 0,-1 0 0 0 0,1 0 0 0 0,0 0 0 0 0,0 0 0 0 0,0 0 0 0 0,0 0 0 0 0,0-1 0 0 0,-1 1 0 0 0,1 0 0 0 0,0 0 0 0 0,0 0 0 0 0,0 0 1 0 0,0 0-1 0 0,-1 0 0 0 0,1 0 0 0 0,0 0 0 0 0,0 0 0 0 0,0 0 0 0 0,-1 0 0 0 0,1 0 0 0 0,0 0 0 0 0,0 0 0 0 0,0 0 0 0 0,0 0 0 0 0,-1 0 0 0 0,1 0 0 0 0,0 1 0 0 0,0-1 0 0 0,0 0 0 0 0,0 0 1 0 0,-1 0-1 0 0,1 0 0 0 0,0 0 0 0 0,0 0 0 0 0,0 0 0 0 0,0 1 0 0 0,0-1 0 0 0,-1 0 0 0 0,-18 19 117 0 0,0 2 0 0 0,1 0 0 0 0,1 1 0 0 0,1 0 0 0 0,1 1 0 0 0,-20 41 0 0 0,8-16 19 0 0,-7 12 50 0 0,4 0 1 0 0,-29 80-1 0 0,46-102-137 0 0,1 0 0 0 0,3 1 1 0 0,1 0-1 0 0,1 0 0 0 0,0 53 0 0 0,6-80-106 0 0,1-1 0 0 0,1 1-1 0 0,0 0 1 0 0,0 0 0 0 0,2-1-1 0 0,-1 1 1 0 0,1-1 0 0 0,1 0-1 0 0,0 0 1 0 0,1 0-1 0 0,0 0 1 0 0,0-1 0 0 0,1 0-1 0 0,1 0 1 0 0,-1 0 0 0 0,13 12-1 0 0,-10-14-271 0 0,0 0-1 0 0,0 0 0 0 0,1-1 0 0 0,0-1 0 0 0,0 0 0 0 0,0 0 0 0 0,1-1 0 0 0,0 0 0 0 0,0 0 0 0 0,18 3 1 0 0,30 5-1276 0 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5:57.933"/>
    </inkml:context>
    <inkml:brush xml:id="br0">
      <inkml:brushProperty name="width" value="0.1" units="cm"/>
      <inkml:brushProperty name="height" value="0.1" units="cm"/>
    </inkml:brush>
  </inkml:definitions>
  <inkml:trace contextRef="#ctx0" brushRef="#br0">175 7 224 0 0,'0'0'970'0'0,"0"0"-932"0"0,0 0 0 0 0,0 0 0 0 0,0 0 0 0 0,0 0 0 0 0,0 0 0 0 0,-1 0 0 0 0,1-1-1 0 0,0 1 1 0 0,0 0 0 0 0,0 0 0 0 0,0 0 0 0 0,0 0 0 0 0,0 0 0 0 0,0 0 0 0 0,0 0 0 0 0,0-1 0 0 0,-1 1 0 0 0,1 0-1 0 0,0 0 1 0 0,0 0 0 0 0,0 0 0 0 0,0 0 0 0 0,0-1 0 0 0,0 1 0 0 0,0 0 0 0 0,0 0 0 0 0,0 0 0 0 0,0 0 0 0 0,0 0 0 0 0,0-1-1 0 0,0 1 1 0 0,0 0 0 0 0,0 0 0 0 0,0 0 0 0 0,0 0 0 0 0,0-1 0 0 0,0 1 0 0 0,0 0 0 0 0,1 0 0 0 0,-1 0 0 0 0,0 0-1 0 0,0 0 1 0 0,0 0 0 0 0,0-1 0 0 0,0 1 0 0 0,0 0 0 0 0,0 0 0 0 0,0 0 0 0 0,1 0 0 0 0,-1 0 0 0 0,0 0 0 0 0,0 0 0 0 0,0 0-1 0 0,0 0 1 0 0,0 0 0 0 0,1-1 0 0 0,-1 1 0 0 0,0 0 0 0 0,0 0 0 0 0,0 0 0 0 0,0 0 0 0 0,0 0 0 0 0,1 0 0 0 0,-1 0 0 0 0,0 0-1 0 0,0 0 1 0 0,8 4 47 0 0,-1 0-1 0 0,0 0 1 0 0,0 1-1 0 0,0-1 1 0 0,-1 2-1 0 0,0-1 1 0 0,0 1-1 0 0,0-1 1 0 0,-1 2-1 0 0,1-1 0 0 0,-2 1 1 0 0,1-1-1 0 0,-1 1 1 0 0,7 13-1 0 0,1 5 60 0 0,-1 0 0 0 0,-2 0 0 0 0,9 34 0 0 0,-15-42-79 0 0,0-1 1 0 0,-2 0 0 0 0,0 1 0 0 0,-1-1 0 0 0,0 1-1 0 0,-2-1 1 0 0,0 0 0 0 0,-1 0 0 0 0,0 1 0 0 0,-1-2 0 0 0,-1 1-1 0 0,-1 0 1 0 0,0-1 0 0 0,-11 19 0 0 0,7-14-99 0 0,-1-1 1 0 0,-1 0 0 0 0,-1-1-1 0 0,-1 0 1 0 0,0-1-1 0 0,-1-1 1 0 0,-1 0-1 0 0,0-1 1 0 0,-2-1-1 0 0,-19 13 1 0 0,26-20-580 0 0,-1 0 1 0 0,1-1-1 0 0,-1-1 0 0 0,-16 6 1 0 0,-3-6-1162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36.304"/>
    </inkml:context>
    <inkml:brush xml:id="br0">
      <inkml:brushProperty name="width" value="0.1" units="cm"/>
      <inkml:brushProperty name="height" value="0.1" units="cm"/>
    </inkml:brush>
  </inkml:definitions>
  <inkml:trace contextRef="#ctx0" brushRef="#br0">1 28 604 0 0,'0'0'536'0'0,"0"0"-489"0"0,0 0 1 0 0,0 0-1 0 0,0-1 0 0 0,0 1 1 0 0,0 0-1 0 0,0 0 0 0 0,0 0 1 0 0,0-1-1 0 0,0 1 0 0 0,0 0 1 0 0,0 0-1 0 0,0 0 0 0 0,0-1 0 0 0,0 1 1 0 0,0 0-1 0 0,0 0 0 0 0,1 0 1 0 0,-1-1-1 0 0,0 1 0 0 0,0 0 1 0 0,0 0-1 0 0,0 0 0 0 0,0 0 1 0 0,0 0-1 0 0,1-1 0 0 0,-1 1 1 0 0,0 0-1 0 0,0 0 0 0 0,0 0 1 0 0,1 0-1 0 0,-1 0 0 0 0,0 0 0 0 0,0 0 1 0 0,0-1-1 0 0,0 1 0 0 0,1 0 1 0 0,-1 0-1 0 0,0 0 0 0 0,0 0 1 0 0,1 0-1 0 0,-1 0 0 0 0,0 0 1 0 0,0 0-1 0 0,0 0 0 0 0,1 0 1 0 0,-1 0-1 0 0,0 0 0 0 0,0 1 0 0 0,0-1 1 0 0,1 0-1 0 0,-1 0 0 0 0,0 0 1 0 0,0 0-1 0 0,1 0 0 0 0,2 5 38 0 0,1-1-1 0 0,-1 1 0 0 0,0 0 1 0 0,0 0-1 0 0,-1 0 0 0 0,1 1 0 0 0,-1-1 1 0 0,0 1-1 0 0,-1-1 0 0 0,1 1 1 0 0,-1-1-1 0 0,0 1 0 0 0,-1 0 1 0 0,1 9-1 0 0,-1 3 129 0 0,-1 1 0 0 0,0-1 0 0 0,-7 28 0 0 0,-1-3 1482 0 0,10-47-1544 0 0,10-24-28 0 0,1 0 0 0 0,1 1 0 0 0,2 0 0 0 0,0 1 0 0 0,23-29 0 0 0,-13 19-40 0 0,-24 34-81 0 0,0 0 0 0 0,0 1-1 0 0,0-1 1 0 0,0 1 0 0 0,1-1 0 0 0,-1 1 0 0 0,0-1-1 0 0,1 1 1 0 0,-1 0 0 0 0,1 0 0 0 0,-1-1 0 0 0,1 1-1 0 0,0 0 1 0 0,-1 1 0 0 0,1-1 0 0 0,0 0 0 0 0,0 0-1 0 0,3 0 1 0 0,-3 1-4 0 0,-1 0 1 0 0,1 0-1 0 0,-1 0 0 0 0,1 1 0 0 0,-1-1 0 0 0,0 1 1 0 0,1-1-1 0 0,-1 1 0 0 0,0-1 0 0 0,1 1 1 0 0,-1 0-1 0 0,0-1 0 0 0,0 1 0 0 0,0 0 0 0 0,0 0 1 0 0,0 0-1 0 0,0 0 0 0 0,0 0 0 0 0,2 2 0 0 0,0 2-4 0 0,0-1-1 0 0,0 1 0 0 0,0 0 0 0 0,-1 0 0 0 0,0 0 0 0 0,0 0 0 0 0,0 1 0 0 0,-1-1 0 0 0,0 0 0 0 0,0 1 0 0 0,1 10 0 0 0,-3 26-31 0 0,-2 0 1 0 0,-12 57 0 0 0,14-97-4 0 0,1-1 0 0 0,0 0 0 0 0,0 0 1 0 0,0 1-1 0 0,0-1 0 0 0,0 0 0 0 0,1 1 0 0 0,-1-1 1 0 0,0 0-1 0 0,1 0 0 0 0,-1 1 0 0 0,1-1 0 0 0,-1 0 1 0 0,1 0-1 0 0,-1 0 0 0 0,1 0 0 0 0,1 2 0 0 0,-1-2-134 0 0,-1-1 0 0 0,1 1 1 0 0,-1-1-1 0 0,1 1 0 0 0,-1-1 0 0 0,1 1 0 0 0,0-1 0 0 0,-1 0 0 0 0,1 1 0 0 0,-1-1 0 0 0,1 0 0 0 0,0 0 0 0 0,-1 0 0 0 0,1 1 0 0 0,0-1 0 0 0,-1 0 0 0 0,1 0 0 0 0,0 0 0 0 0,-1 0 0 0 0,1 0 0 0 0,0 0 1 0 0,-1 0-1 0 0,2 0 0 0 0,13-4-1737 0 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6:00.404"/>
    </inkml:context>
    <inkml:brush xml:id="br0">
      <inkml:brushProperty name="width" value="0.1" units="cm"/>
      <inkml:brushProperty name="height" value="0.1" units="cm"/>
    </inkml:brush>
  </inkml:definitions>
  <inkml:trace contextRef="#ctx0" brushRef="#br0">130 79 32 0 0,'0'0'587'0'0,"-39"-9"1469"0"0,38 8-1853 0 0,-31-8 1120 0 0,8 0-414 0 0,22 9-805 0 0,0-1-6 0 0,1 0 0 0 0,-1 0 1 0 0,1 0-1 0 0,-1 0 0 0 0,0 0 1 0 0,0 1-1 0 0,1-1 0 0 0,-1 0 0 0 0,0 1 1 0 0,0-1-1 0 0,0 1 0 0 0,0 0 1 0 0,-7-1 1828 0 0,58-2-1705 0 0,280-21 522 0 0,-264 19-618 0 0,-45 5 22 0 0,0-1 0 0 0,27-6 0 0 0,-46 7-144 0 0,-31 1-6259 0 0,24 0 4171 0 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6:01.029"/>
    </inkml:context>
    <inkml:brush xml:id="br0">
      <inkml:brushProperty name="width" value="0.1" units="cm"/>
      <inkml:brushProperty name="height" value="0.1" units="cm"/>
    </inkml:brush>
  </inkml:definitions>
  <inkml:trace contextRef="#ctx0" brushRef="#br0">0 30 156 0 0,'3'1'6932'0'0,"24"-3"-6893"0"0,119-7 391 0 0,38-6-207 0 0,-78 10-33 0 0,-109 16-824 0 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8T06:56:13.795"/>
    </inkml:context>
    <inkml:brush xml:id="br0">
      <inkml:brushProperty name="width" value="0.1" units="cm"/>
      <inkml:brushProperty name="height" value="0.1" units="cm"/>
      <inkml:brushProperty name="ignorePressure" value="1"/>
    </inkml:brush>
  </inkml:definitions>
  <inkml:trace contextRef="#ctx0" brushRef="#br0">1 0 0 0,'0'0'0'0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8T06:56:15.059"/>
    </inkml:context>
    <inkml:brush xml:id="br0">
      <inkml:brushProperty name="width" value="0.1" units="cm"/>
      <inkml:brushProperty name="height" value="0.1" units="cm"/>
      <inkml:brushProperty name="ignorePressure" value="1"/>
    </inkml:brush>
  </inkml:definitions>
  <inkml:trace contextRef="#ctx0" brushRef="#br0">0 0 0 0,'1639'0'0'0,"826"0"0"0,-1402 0 0 0,-1051 0 0 0,-9 0 0 0,-5 0 0 0,-23 0 0 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8T06:56:10.012"/>
    </inkml:context>
    <inkml:brush xml:id="br0">
      <inkml:brushProperty name="width" value="0.1" units="cm"/>
      <inkml:brushProperty name="height" value="0.1" units="cm"/>
      <inkml:brushProperty name="ignorePressure" value="1"/>
    </inkml:brush>
  </inkml:definitions>
  <inkml:trace contextRef="#ctx0" brushRef="#br0">5 0 0 0,'0'0'0'0,"-4"0"0"0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8T06:56:12.011"/>
    </inkml:context>
    <inkml:brush xml:id="br0">
      <inkml:brushProperty name="width" value="0.1" units="cm"/>
      <inkml:brushProperty name="height" value="0.1" units="cm"/>
      <inkml:brushProperty name="ignorePressure" value="1"/>
    </inkml:brush>
  </inkml:definitions>
  <inkml:trace contextRef="#ctx0" brushRef="#br0">5 0 0 0,'-5'0'0'0,"409"0"0"0,2332 0 0 0,-2724 0 0 0,-1 0 0 0,6 0 0 0,-21 0 0 0,78 0 0 0,-65 0 0 0,2 0 0 0,-1 0 0 0,0 0 0 0,-1 0 0 0,0 0 0 0,31 0 0 0,182 0 0 0,-215 0 0 0,1 0 0 0,5 0 0 0,-4 0 0 0,3 0 0 0,-2 0 0 0,-1 0 0 0,1 0 0 0,-3 0 0 0,4 0 0 0,1 0 0 0,-2 0 0 0,-4 0 0 0,2 0 0 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6:34.590"/>
    </inkml:context>
    <inkml:brush xml:id="br0">
      <inkml:brushProperty name="width" value="0.1" units="cm"/>
      <inkml:brushProperty name="height" value="0.1" units="cm"/>
    </inkml:brush>
  </inkml:definitions>
  <inkml:trace contextRef="#ctx0" brushRef="#br0">78 176 76 0 0,'0'0'3799'0'0,"4"-3"-3588"0"0,0 0-52 0 0,-1 0 0 0 0,1-1 0 0 0,-1 1 1 0 0,0-1-1 0 0,0 0 0 0 0,0 0 0 0 0,-1 0 1 0 0,1 0-1 0 0,-1-1 0 0 0,2-4 0 0 0,18-29 1267 0 0,-21 37-1297 0 0,5-7 669 0 0,-14 54-707 0 0,-1-1 0 0 0,-3 0 0 0 0,-33 81 0 0 0,-4 15 192 0 0,40-117-218 0 0,7-19 54 0 0,-1 1 0 0 0,2-1 0 0 0,-1 1-1 0 0,0-1 1 0 0,1 1 0 0 0,-1 11 0 0 0,27-69 173 0 0,87-224 24 0 0,-7 68 128 0 0,-105 207-443 0 0,0 0 0 0 0,0 0 0 0 0,1 0 1 0 0,-1 0-1 0 0,1 0 0 0 0,-1 0 1 0 0,1 0-1 0 0,-1 0 0 0 0,1 0 0 0 0,0 0 1 0 0,-1 1-1 0 0,1-1 0 0 0,0 0 0 0 0,0 0 1 0 0,0 1-1 0 0,-1-1 0 0 0,1 0 1 0 0,0 1-1 0 0,0-1 0 0 0,0 1 0 0 0,0-1 1 0 0,0 1-1 0 0,0 0 0 0 0,0-1 0 0 0,0 1 1 0 0,0 0-1 0 0,0 0 0 0 0,0 0 1 0 0,1 0-1 0 0,-1 0 0 0 0,0 0 0 0 0,1 0 1 0 0,0 1 0 0 0,0 0-1 0 0,0 1 1 0 0,-1-1 0 0 0,1 1 0 0 0,0-1 0 0 0,-1 1 0 0 0,1 0 0 0 0,-1 0 0 0 0,1 0 0 0 0,-1-1 0 0 0,0 1-1 0 0,0 0 1 0 0,2 5 0 0 0,3 9 18 0 0,0 1-1 0 0,7 30 0 0 0,-9-20 21 0 0,-2 1-1 0 0,0-1 0 0 0,-2 1 0 0 0,-1-1 0 0 0,-9 53 1 0 0,-1 52 242 0 0,11-131-277 0 0,0 1 1 0 0,0-1-1 0 0,-1 0 0 0 0,1 1 1 0 0,0-1-1 0 0,1 1 1 0 0,-1-1-1 0 0,0 1 1 0 0,0-1-1 0 0,1 0 1 0 0,-1 1-1 0 0,1-1 0 0 0,-1 0 1 0 0,1 1-1 0 0,-1-1 1 0 0,1 0-1 0 0,0 1 1 0 0,0-1-1 0 0,0 0 1 0 0,-1 0-1 0 0,1 0 0 0 0,2 1 1 0 0,-3-2 18 0 0,1 1 0 0 0,0-1-1 0 0,0 0 1 0 0,0 0 0 0 0,0 0 0 0 0,0 0 0 0 0,0 0 0 0 0,0 0-1 0 0,0-1 1 0 0,0 1 0 0 0,0 0 0 0 0,0 0 0 0 0,0-1 0 0 0,0 1 0 0 0,0 0-1 0 0,0-1 1 0 0,0 1 0 0 0,0-1 0 0 0,-1 1 0 0 0,1-1 0 0 0,0 0-1 0 0,0 1 1 0 0,0-2 0 0 0,22-26-1572 0 0,-12-3-4687 0 0,-11 21 3791 0 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6:34.855"/>
    </inkml:context>
    <inkml:brush xml:id="br0">
      <inkml:brushProperty name="width" value="0.1" units="cm"/>
      <inkml:brushProperty name="height" value="0.1" units="cm"/>
    </inkml:brush>
  </inkml:definitions>
  <inkml:trace contextRef="#ctx0" brushRef="#br0">1 112 732 0 0,'0'0'48'0'0,"0"0"0"0"0,0 0-1 0 0,0 0 1 0 0,1 0 0 0 0,-1 0-1 0 0,0 0 1 0 0,0 0 0 0 0,0 0 0 0 0,0 0-1 0 0,0 0 1 0 0,1 0 0 0 0,-1 0 0 0 0,0 0-1 0 0,1-1 478 0 0,-1 0-477 0 0,0 1 0 0 0,0 0 0 0 0,0 0-1 0 0,0 0 1 0 0,0 0 0 0 0,1 0-1 0 0,-1 0 1 0 0,0-1 0 0 0,0 1 0 0 0,0 0-1 0 0,0 0 1 0 0,0 0 0 0 0,0 0 0 0 0,0 0-1 0 0,0 0 1 0 0,0-1 0 0 0,0 1 0 0 0,0 0-1 0 0,0 0 1 0 0,0 0 0 0 0,0 0-1 0 0,0 0 1 0 0,-1-1 0 0 0,1 1 0 0 0,0-1 477 0 0,-1 1-478 0 0,1 0 1 0 0,0 0 0 0 0,0 0 0 0 0,0 0-1 0 0,0 0 1 0 0,21-10 995 0 0,28-7-338 0 0,17 1-226 0 0,121-34-3996 0 0,-154 38 2029 0 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6:35.303"/>
    </inkml:context>
    <inkml:brush xml:id="br0">
      <inkml:brushProperty name="width" value="0.1" units="cm"/>
      <inkml:brushProperty name="height" value="0.1" units="cm"/>
    </inkml:brush>
  </inkml:definitions>
  <inkml:trace contextRef="#ctx0" brushRef="#br0">352 32 88 0 0,'-2'-27'2806'0'0,"2"27"-2763"0"0,0 0 0 0 0,0 0-1 0 0,0 0 1 0 0,0-1 0 0 0,0 1 0 0 0,-1 0-1 0 0,1 0 1 0 0,0-1 0 0 0,0 1 0 0 0,0 0-1 0 0,0 0 1 0 0,0 0 0 0 0,0-1 0 0 0,0 1 0 0 0,-1 0-1 0 0,1 0 1 0 0,0 0 0 0 0,0 0 0 0 0,0 0-1 0 0,0-1 1 0 0,-1 1 0 0 0,1 0 0 0 0,0 0-1 0 0,0 0 1 0 0,0 0 0 0 0,-1 0 0 0 0,1 0-1 0 0,0 0 1 0 0,0 0 0 0 0,0-1 0 0 0,-1 1-1 0 0,1 0 1 0 0,0 0 0 0 0,0 0 0 0 0,-1 0-1 0 0,1 0 1 0 0,0 0 0 0 0,0 0 0 0 0,0 0-1 0 0,-1 1 1 0 0,1-1 0 0 0,0 0 0 0 0,-24 29 1500 0 0,7-5-1586 0 0,-156 225 948 0 0,150-209-685 0 0,1 2-1 0 0,2 0 1 0 0,2 1 0 0 0,-18 67 0 0 0,33-101-157 0 0,1 0 1 0 0,1 0-1 0 0,-1 0 0 0 0,1 0 1 0 0,1-1-1 0 0,0 2 0 0 0,0-1 1 0 0,2 10-1 0 0,-1-15-36 0 0,0 0 1 0 0,0 0-1 0 0,1 0 0 0 0,-1 0 0 0 0,1-1 1 0 0,0 1-1 0 0,0-1 0 0 0,0 1 0 0 0,0-1 1 0 0,1 0-1 0 0,-1 0 0 0 0,1 0 0 0 0,0 0 1 0 0,0 0-1 0 0,0 0 0 0 0,0-1 0 0 0,0 0 1 0 0,1 1-1 0 0,-1-1 0 0 0,5 1 1 0 0,-2 0-291 0 0,32 13-91 0 0,-13-15-4668 0 0,-14-4 2917 0 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6:39.122"/>
    </inkml:context>
    <inkml:brush xml:id="br0">
      <inkml:brushProperty name="width" value="0.1" units="cm"/>
      <inkml:brushProperty name="height" value="0.1" units="cm"/>
    </inkml:brush>
  </inkml:definitions>
  <inkml:trace contextRef="#ctx0" brushRef="#br0">272 25 264 0 0,'1'-24'6489'0'0,"-9"56"-6336"0"0,-1 0 0 0 0,-1 0 0 0 0,-2-1 0 0 0,-19 35 0 0 0,-75 116 435 0 0,95-164-517 0 0,8-14-28 0 0,0 0-1 0 0,0 1 1 0 0,-1-1-1 0 0,1 0 1 0 0,-1-1-1 0 0,0 1 0 0 0,-7 4 1 0 0,10-8 7 0 0,1 1-46 0 0,-1-1 0 0 0,1 0 0 0 0,-1 0 0 0 0,1 1 0 0 0,-1-1 0 0 0,1 0 0 0 0,-1 0 0 0 0,1 0 0 0 0,-1 0 0 0 0,1 0 0 0 0,-1 1 0 0 0,1-1 0 0 0,-1 0 0 0 0,1 0 0 0 0,-1 0 0 0 0,1 0 0 0 0,-1-1 0 0 0,1 1 0 0 0,-1 0 0 0 0,1 0 0 0 0,-1 0 0 0 0,1 0 0 0 0,-1 0 0 0 0,1-1 0 0 0,-1 1 0 0 0,1 0 0 0 0,0 0 0 0 0,-1-1 0 0 0,1 1 0 0 0,-1 0 0 0 0,1-1 0 0 0,0 1 0 0 0,-1 0 0 0 0,0-2 0 0 0,-17-11 112 0 0,15 8-96 0 0,1 0-1 0 0,0 0 1 0 0,0 0 0 0 0,1 0 0 0 0,-1 0 0 0 0,1 0 0 0 0,0-1-1 0 0,1 1 1 0 0,-1 0 0 0 0,1-1 0 0 0,0 1 0 0 0,0 0 0 0 0,1 0-1 0 0,0-1 1 0 0,0 1 0 0 0,0 0 0 0 0,0 0 0 0 0,3-6 0 0 0,4-8 30 0 0,1 1 0 0 0,0 0 0 0 0,18-25 0 0 0,-24 38-47 0 0,5-5 9 0 0,0 0 1 0 0,0 1-1 0 0,1-1 1 0 0,0 2-1 0 0,1-1 1 0 0,0 1-1 0 0,0 1 1 0 0,1-1-1 0 0,0 2 1 0 0,19-9-1 0 0,-27 14-10 0 0,1 0 0 0 0,0 0 0 0 0,-1 1 0 0 0,1-1 0 0 0,0 1 0 0 0,0 0 0 0 0,-1 0 1 0 0,1 0-1 0 0,0 1 0 0 0,-1-1 0 0 0,1 1 0 0 0,-1 0 0 0 0,1 0 0 0 0,0 0 0 0 0,-1 0 0 0 0,0 1 0 0 0,1 0 0 0 0,-1-1 0 0 0,0 1 0 0 0,0 0 0 0 0,0 1 0 0 0,0-1 0 0 0,0 0 0 0 0,0 1 0 0 0,-1 0 0 0 0,1 0 0 0 0,-1-1 0 0 0,0 1 0 0 0,0 1 0 0 0,2 3 0 0 0,9 14 1 0 0,-2 0 0 0 0,0 0 0 0 0,12 38 0 0 0,-12-30 0 0 0,-2-3-17 0 0,-6-18-63 0 0,-1 1 0 0 0,1-1-1 0 0,1 0 1 0 0,0 0 0 0 0,0-1 0 0 0,8 11-1 0 0,-11-17 8 0 0,0 0 0 0 0,0 0 0 0 0,0-1-1 0 0,0 1 1 0 0,0 0 0 0 0,0-1-1 0 0,0 1 1 0 0,0-1 0 0 0,0 1-1 0 0,0-1 1 0 0,0 0 0 0 0,1 1-1 0 0,-1-1 1 0 0,0 0 0 0 0,0 0-1 0 0,2 0 1 0 0,9-2-3828 0 0,7-5 1664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39.529"/>
    </inkml:context>
    <inkml:brush xml:id="br0">
      <inkml:brushProperty name="width" value="0.1" units="cm"/>
      <inkml:brushProperty name="height" value="0.1" units="cm"/>
    </inkml:brush>
  </inkml:definitions>
  <inkml:trace contextRef="#ctx0" brushRef="#br0">114 194 24 0 0,'0'-21'1083'0'0,"-1"8"-483"0"0,1 0 0 0 0,1-1 1 0 0,0 1-1 0 0,1 0 1 0 0,5-21-1 0 0,8-33 2526 0 0,-14 62-2303 0 0,-2 8-193 0 0,-6 38-372 0 0,-9 29-11 0 0,-34 95 0 0 0,-7 29 62 0 0,55-184-370 0 0,1-7 5 0 0,-1 1 0 0 0,1 0 0 0 0,0-1 0 0 0,1 1 0 0 0,-1 0 0 0 0,0-1 0 0 0,1 1 0 0 0,0 0 0 0 0,0 0 0 0 0,0 0 0 0 0,1-1 0 0 0,-1 1 0 0 0,1 0 0 0 0,0 0 0 0 0,1 3 0 0 0,2-8-430 0 0,0 1 0 0 0,0-1 0 0 0,0 0 0 0 0,-1-1 0 0 0,1 1 0 0 0,0-1 0 0 0,-1 0 0 0 0,4-2 0 0 0,-5 3-200 0 0,16-9-1754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36.542"/>
    </inkml:context>
    <inkml:brush xml:id="br0">
      <inkml:brushProperty name="width" value="0.1" units="cm"/>
      <inkml:brushProperty name="height" value="0.1" units="cm"/>
    </inkml:brush>
  </inkml:definitions>
  <inkml:trace contextRef="#ctx0" brushRef="#br0">2 36 876 0 0,'-2'-6'2308'0'0,"9"-2"-1116"0"0,11 8-728 0 0,2-2-28 0 0,0-2-27 0 0,9 2-89 0 0,-4 2-216 0 0,6-2-164 0 0,7 0-236 0 0,-4-2-245 0 0,-1 4-331 0 0,1-2-940 0 0,0-2 420 0 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6:39.449"/>
    </inkml:context>
    <inkml:brush xml:id="br0">
      <inkml:brushProperty name="width" value="0.1" units="cm"/>
      <inkml:brushProperty name="height" value="0.1" units="cm"/>
    </inkml:brush>
  </inkml:definitions>
  <inkml:trace contextRef="#ctx0" brushRef="#br0">2 14 548 0 0,'-1'-1'57'0'0,"1"1"-1"0"0,0 0 1 0 0,0 0-1 0 0,0-1 1 0 0,0 1-1 0 0,-1 0 1 0 0,1-1-1 0 0,0 1 0 0 0,0 0 1 0 0,0-1-1 0 0,0 1 1 0 0,0-1-1 0 0,0 1 1 0 0,0 0-1 0 0,0-1 1 0 0,0 1-1 0 0,0 0 1 0 0,0-1-1 0 0,0 1 1 0 0,0 0-1 0 0,0-1 1 0 0,1 1-1 0 0,-1 0 1 0 0,0-1-1 0 0,0 1 1 0 0,0 0-1 0 0,0-1 1 0 0,1 1-1 0 0,-1 0 1 0 0,0 0-1 0 0,0-1 1 0 0,1 1-1 0 0,-1 0 1 0 0,0 0-1 0 0,0-1 1 0 0,1 1-1 0 0,-1 0 1 0 0,0 0-1 0 0,1 0 1 0 0,-1 0-1 0 0,0-1 1 0 0,1 1-1 0 0,-1 0 1 0 0,0 0-1 0 0,1 0 1 0 0,-1 0-1 0 0,23 6 1220 0 0,-17-3-1078 0 0,0 0 1 0 0,-1 0-1 0 0,1 1 0 0 0,-1-1 1 0 0,0 1-1 0 0,5 5 1 0 0,0 8 167 0 0,-2-1 1 0 0,0 1-1 0 0,-1 1 1 0 0,0-1-1 0 0,-2 1 0 0 0,7 33 1 0 0,5 14 347 0 0,-4 14-70 0 0,-8-39-272 0 0,-1-27-703 0 0,1-40-5530 0 0,-5 15 3626 0 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6:39.981"/>
    </inkml:context>
    <inkml:brush xml:id="br0">
      <inkml:brushProperty name="width" value="0.1" units="cm"/>
      <inkml:brushProperty name="height" value="0.1" units="cm"/>
    </inkml:brush>
  </inkml:definitions>
  <inkml:trace contextRef="#ctx0" brushRef="#br0">402 12 28 0 0,'16'-12'9493'0'0,"-218"270"-9364"0"0,6-11 193 0 0,188-237-328 0 0,-4 5 200 0 0,28-21-289 0 0,33-25-5728 0 0,-35 23 3437 0 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6:40.464"/>
    </inkml:context>
    <inkml:brush xml:id="br0">
      <inkml:brushProperty name="width" value="0.1" units="cm"/>
      <inkml:brushProperty name="height" value="0.1" units="cm"/>
    </inkml:brush>
  </inkml:definitions>
  <inkml:trace contextRef="#ctx0" brushRef="#br0">126 54 312 0 0,'17'-21'3521'0'0,"-8"4"-1379"0"0,-25 23-438 0 0,10-2-1550 0 0,-1 1-1 0 0,1-1 1 0 0,0 1 0 0 0,0 0-1 0 0,-5 7 1 0 0,-1 5-14 0 0,0 0 0 0 0,2 1 0 0 0,0 0 0 0 0,1 1 0 0 0,1 0 0 0 0,0 1-1 0 0,2-1 1 0 0,0 1 0 0 0,1 1 0 0 0,-2 20 0 0 0,7-39-124 0 0,0-1-1 0 0,0 1 0 0 0,-1-1 1 0 0,1 1-1 0 0,1 0 1 0 0,-1-1-1 0 0,0 1 0 0 0,0-1 1 0 0,1 1-1 0 0,-1-1 1 0 0,0 1-1 0 0,1-1 0 0 0,0 1 1 0 0,-1-1-1 0 0,1 1 0 0 0,0-1 1 0 0,0 0-1 0 0,-1 1 1 0 0,1-1-1 0 0,0 0 0 0 0,1 0 1 0 0,-1 1-1 0 0,0-1 1 0 0,0 0-1 0 0,2 1 0 0 0,0-1 4 0 0,0 0 0 0 0,0 1 0 0 0,0-1 0 0 0,0 0 0 0 0,0-1 0 0 0,0 1 0 0 0,0-1 0 0 0,1 1 0 0 0,-1-1 0 0 0,0 0 0 0 0,6-1 0 0 0,0 0 10 0 0,0 0 1 0 0,0-1-1 0 0,0 0 0 0 0,0 0 0 0 0,-1-1 0 0 0,0 0 0 0 0,1-1 0 0 0,10-6 0 0 0,-13 5-16 0 0,1-1 0 0 0,-1 0 0 0 0,1-1 0 0 0,-2 1 0 0 0,1-1 0 0 0,-1 0 0 0 0,0 0 0 0 0,0-1 0 0 0,-1 0 0 0 0,0 0 0 0 0,-1 0 0 0 0,1 0 0 0 0,-2 0 0 0 0,4-13 1 0 0,-5 15-10 0 0,0 1 1 0 0,0-1-1 0 0,0 0 1 0 0,-1 1 0 0 0,0-1-1 0 0,0 0 1 0 0,0 0-1 0 0,-1 1 1 0 0,0-1 0 0 0,0 0-1 0 0,0 1 1 0 0,-1-1 0 0 0,0 1-1 0 0,0-1 1 0 0,0 1-1 0 0,-1 0 1 0 0,1 0 0 0 0,-1 0-1 0 0,-1 0 1 0 0,1 1 0 0 0,-1-1-1 0 0,1 1 1 0 0,-8-6-1 0 0,-43-24-40 0 0,25 19-1640 0 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6:40.839"/>
    </inkml:context>
    <inkml:brush xml:id="br0">
      <inkml:brushProperty name="width" value="0.1" units="cm"/>
      <inkml:brushProperty name="height" value="0.1" units="cm"/>
    </inkml:brush>
  </inkml:definitions>
  <inkml:trace contextRef="#ctx0" brushRef="#br0">1 41 468 0 0,'43'-11'8053'0'0,"49"1"-6383"0"0,-14 2-2848 0 0,-60 2-3269 0 0,-10 0 1877 0 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6:41.293"/>
    </inkml:context>
    <inkml:brush xml:id="br0">
      <inkml:brushProperty name="width" value="0.1" units="cm"/>
      <inkml:brushProperty name="height" value="0.1" units="cm"/>
    </inkml:brush>
  </inkml:definitions>
  <inkml:trace contextRef="#ctx0" brushRef="#br0">8 36 416 0 0,'-1'-1'348'0'0,"0"-1"-1"0"0,0 0 1 0 0,0 0 0 0 0,1 0-1 0 0,-1 1 1 0 0,0-1 0 0 0,1 0-1 0 0,-1 0 1 0 0,1 0 0 0 0,0 0-1 0 0,0 0 1 0 0,0 0 0 0 0,0 0-1 0 0,0-8 3137 0 0,2 11-3441 0 0,1-1 1 0 0,-1 1-1 0 0,0 0 1 0 0,0 0-1 0 0,0 0 1 0 0,0 0-1 0 0,0 1 1 0 0,0-1-1 0 0,0 0 1 0 0,0 1 0 0 0,-1-1-1 0 0,1 1 1 0 0,0 0-1 0 0,1 2 1 0 0,25 32 324 0 0,-21-28-260 0 0,31 52 299 0 0,-26-41-221 0 0,27 37 0 0 0,-24-34-84 0 0,-13-19-72 0 0,-1 1-1 0 0,1-1 0 0 0,1 0 1 0 0,-1 0-1 0 0,0 0 1 0 0,1 0-1 0 0,0 0 1 0 0,-1 0-1 0 0,1 0 1 0 0,0-1-1 0 0,0 0 1 0 0,1 1-1 0 0,3 1 1 0 0,-6-4-53 0 0,15-32-2321 0 0,-10 11-2015 0 0,-4 9 1847 0 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6:41.919"/>
    </inkml:context>
    <inkml:brush xml:id="br0">
      <inkml:brushProperty name="width" value="0.1" units="cm"/>
      <inkml:brushProperty name="height" value="0.1" units="cm"/>
    </inkml:brush>
  </inkml:definitions>
  <inkml:trace contextRef="#ctx0" brushRef="#br0">343 0 200 0 0,'0'0'2466'0'0,"-4"14"-1668"0"0,-128 115 1197 0 0,-24 15-226 0 0,122-109-1076 0 0,33-34-207 0 0,17 1-310 0 0,11-10-65 0 0,-25 8-93 0 0,24-25 430 0 0,-27 25-443 0 0,1 0 0 0 0,0 0 0 0 0,0 0 1 0 0,0 0-1 0 0,0 0 0 0 0,0 0 1 0 0,0 1-1 0 0,0-1 0 0 0,0 0 0 0 0,0 0 1 0 0,0 0-1 0 0,0 0 0 0 0,0 0 1 0 0,0 1-1 0 0,0-1 0 0 0,0 0 1 0 0,0 0-1 0 0,0 0 0 0 0,0 0 0 0 0,0 0 1 0 0,0 0-1 0 0,0 1 0 0 0,0-1 1 0 0,0 0-1 0 0,0 0 0 0 0,0 0 0 0 0,0 0 1 0 0,0 0-1 0 0,0 0 0 0 0,0 1 1 0 0,1-1-1 0 0,-1 0 0 0 0,0 0 1 0 0,0 0-1 0 0,0 0 0 0 0,0 0 0 0 0,0 0 1 0 0,0 0-1 0 0,0 0 0 0 0,1 0 1 0 0,-1 1-1 0 0,0-1 0 0 0,0 0 1 0 0,0 0-1 0 0,0 0 0 0 0,0 0 0 0 0,0 0 1 0 0,1 0-1 0 0,-1 0 0 0 0,0 0 1 0 0,0 0-1 0 0,0 0 0 0 0,0 0 0 0 0,0 0 1 0 0,1 0-1 0 0,-1 0 0 0 0,0 0 1 0 0,0 0-1 0 0,0 0 0 0 0,0 0 1 0 0,0 0-1 0 0,0-1 0 0 0,1 1 0 0 0,-1 0 1 0 0,0 0-1 0 0,0 0 0 0 0,0 0 1 0 0,0 0-1 0 0,-3 22 99 0 0,-9 23-55 0 0,-48 140 691 0 0,45-132 25 0 0,14-51-711 0 0,12 4-1182 0 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6:42.324"/>
    </inkml:context>
    <inkml:brush xml:id="br0">
      <inkml:brushProperty name="width" value="0.1" units="cm"/>
      <inkml:brushProperty name="height" value="0.1" units="cm"/>
    </inkml:brush>
  </inkml:definitions>
  <inkml:trace contextRef="#ctx0" brushRef="#br0">52 10 188 0 0,'2'-9'5916'0'0,"-45"262"-2159"0"0,33-206-3028 0 0,9-46-1010 0 0,2-5-868 0 0,14-45-3867 0 0,-11 31 2684 0 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6:54.793"/>
    </inkml:context>
    <inkml:brush xml:id="br0">
      <inkml:brushProperty name="width" value="0.1" units="cm"/>
      <inkml:brushProperty name="height" value="0.1" units="cm"/>
    </inkml:brush>
  </inkml:definitions>
  <inkml:trace contextRef="#ctx0" brushRef="#br0">88 45 112 0 0,'0'0'1211'0'0,"2"-44"7889"0"0,42 70-9062 0 0,-40-23-35 0 0,-2-2-3 0 0,-1 0 0 0 0,0 0 1 0 0,1 0-1 0 0,-1 0 0 0 0,0 0 1 0 0,1 1-1 0 0,-1-1 0 0 0,0 0 1 0 0,0 1-1 0 0,0-1 1 0 0,0 1-1 0 0,0-1 0 0 0,0 1 1 0 0,-1-1-1 0 0,1 1 0 0 0,0 0 1 0 0,0 2-1 0 0,7 15 3 0 0,-5-14 1 0 0,-1 0 0 0 0,1 1 0 0 0,-1-1 0 0 0,0 1-1 0 0,0 0 1 0 0,0 0 0 0 0,0 11 0 0 0,-1-15 1 0 0,-1 1 0 0 0,0 0 0 0 0,1-1 0 0 0,0 1-1 0 0,-1 0 1 0 0,1-1 0 0 0,0 1 0 0 0,0-1 0 0 0,1 1 0 0 0,1 3 0 0 0,-7 41 58 0 0,4-46-58 0 0,-3 53 105 0 0,-2-4-60 0 0,4-46-46 0 0,3 12 40 0 0,-3-12-35 0 0,1 0 1 0 0,-1 0 0 0 0,0 0 0 0 0,0 0 0 0 0,0-1 0 0 0,-1 1-1 0 0,1 0 1 0 0,-1 0 0 0 0,-2 3 0 0 0,0 0 26 0 0,-5 11 51 0 0,2-3-57 0 0,0 0-1 0 0,0 1 0 0 0,-5 22 0 0 0,11-32-26 0 0,0-2 7 0 0,0 1 0 0 0,-1-1 0 0 0,0 0 0 0 0,0 1-1 0 0,0-1 1 0 0,-1 0 0 0 0,1 0 0 0 0,-1-1 0 0 0,0 1 0 0 0,-6 5 0 0 0,8-7-12 0 0,0 2 4 0 0,0 1 0 0 0,-1-1-1 0 0,0 0 1 0 0,0 1 0 0 0,0-1-1 0 0,0 0 1 0 0,-1 0 0 0 0,1 0-1 0 0,-1 0 1 0 0,0-1 0 0 0,-4 5-1 0 0,6-7 6 0 0,-6 9 22 0 0,6-9-27 0 0,-1-1 0 0 0,1 1 1 0 0,-1 0-1 0 0,0 1 1 0 0,0-1-1 0 0,1 0 1 0 0,-1 0-1 0 0,1 1 1 0 0,-1-1-1 0 0,1 1 1 0 0,0-1-1 0 0,0 1 0 0 0,-1 0 1 0 0,0 1-1 0 0,1 4-5 0 0,0-2 5 0 0,1-4 3 0 0,-2 15 6 0 0,-24 5 55 0 0,25-20 235 0 0,1 0-379 0 0,0-1 0 0 0,1 0 0 0 0,-1 0 0 0 0,0 1 0 0 0,0-1 0 0 0,0 0 0 0 0,0 0 0 0 0,0 0 1 0 0,0 1-1 0 0,2 0-624 0 0,-2-1 625 0 0,0 0-1 0 0,1 0 0 0 0,-1 0 0 0 0,0 0 0 0 0,0 0 0 0 0,0 0 0 0 0,1 0 0 0 0,-1 0 0 0 0,0 1 0 0 0,0-1 0 0 0,1 0 1 0 0,-1 0-1 0 0,0-1 0 0 0,0 1 0 0 0,1 0 0 0 0,-1 0 0 0 0,0 0 0 0 0,0 0 0 0 0,0 0 0 0 0,1 0 0 0 0,-1 0 0 0 0,0 0 1 0 0,0 0-1 0 0,1 0 0 0 0,-1-1 0 0 0,0 1 0 0 0,1-1-623 0 0,0 0 623 0 0,12-8-1506 0 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00.918"/>
    </inkml:context>
    <inkml:brush xml:id="br0">
      <inkml:brushProperty name="width" value="0.1" units="cm"/>
      <inkml:brushProperty name="height" value="0.1" units="cm"/>
    </inkml:brush>
  </inkml:definitions>
  <inkml:trace contextRef="#ctx0" brushRef="#br0">124 53 168 0 0,'0'0'6174'0'0,"-4"-18"-5180"0"0,6 14-768 0 0,-1 1 0 0 0,1 0 0 0 0,-1-1 0 0 0,0 1 0 0 0,0-1 1 0 0,0 1-1 0 0,1-8 101 0 0,-3 26-263 0 0,0-4-52 0 0,-1 1 0 0 0,0-1-1 0 0,0 0 1 0 0,-1 0 0 0 0,-1-1-1 0 0,-9 20 1 0 0,-5 17 88 0 0,6-5-21 0 0,7-19-3 0 0,-2-1 0 0 0,0 0 0 0 0,-18 34 0 0 0,19-44 24 0 0,0 0 0 0 0,0 1 0 0 0,-4 17 1 0 0,9-28-68 0 0,1 1 523 0 0,7-29-9521 0 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01.480"/>
    </inkml:context>
    <inkml:brush xml:id="br0">
      <inkml:brushProperty name="width" value="0.1" units="cm"/>
      <inkml:brushProperty name="height" value="0.1" units="cm"/>
    </inkml:brush>
  </inkml:definitions>
  <inkml:trace contextRef="#ctx0" brushRef="#br0">0 89 352 0 0,'3'-9'757'0'0,"1"-1"-1"0"0,-1 1 1 0 0,2-1-1 0 0,8-14 1 0 0,2-2 1863 0 0,1 112-1298 0 0,-12 4-751 0 0,19 96 0 0 0,-4-49 494 0 0,-19-134-1128 0 0,1-1 12 0 0,0 0 1 0 0,-1 0-1 0 0,1 0 1 0 0,-1 0-1 0 0,0 0 1 0 0,1 1-1 0 0,-1-1 1 0 0,0 0-1 0 0,-1 0 1 0 0,1 0-1 0 0,0 1 1 0 0,0-1-1 0 0,-1 0 1 0 0,0 0-1 0 0,1 0 1 0 0,-1 0 0 0 0,0 0-1 0 0,0 0 1 0 0,0 0-1 0 0,0 0 1 0 0,-3 3-1 0 0,-10-4-5286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37.028"/>
    </inkml:context>
    <inkml:brush xml:id="br0">
      <inkml:brushProperty name="width" value="0.1" units="cm"/>
      <inkml:brushProperty name="height" value="0.1" units="cm"/>
    </inkml:brush>
  </inkml:definitions>
  <inkml:trace contextRef="#ctx0" brushRef="#br0">1 52 340 0 0,'0'-2'197'0'0,"0"0"-1"0"0,-1-1 1 0 0,1 1-1 0 0,1 0 1 0 0,-1 0 0 0 0,0 0-1 0 0,0 0 1 0 0,1 0-1 0 0,-1-1 1 0 0,1 1 0 0 0,0 0-1 0 0,0 0 1 0 0,0 0-1 0 0,0 1 1 0 0,0-1 0 0 0,0 0-1 0 0,0 0 1 0 0,0 0-1 0 0,1 1 1 0 0,-1-1-1 0 0,1 1 1 0 0,-1-1 0 0 0,1 1-1 0 0,2-2 1 0 0,-2 2-128 0 0,1 0 0 0 0,0 1 0 0 0,-1 0 1 0 0,1-1-1 0 0,0 1 0 0 0,0 0 0 0 0,-1 0 0 0 0,1 1 0 0 0,0-1 0 0 0,-1 1 1 0 0,1-1-1 0 0,0 1 0 0 0,-1 0 0 0 0,1 0 0 0 0,-1 0 0 0 0,1 0 1 0 0,-1 0-1 0 0,0 0 0 0 0,1 1 0 0 0,2 2 0 0 0,8 6 14 0 0,-1 0-1 0 0,0 1 1 0 0,-1 1-1 0 0,0 0 1 0 0,0 1 0 0 0,-2 0-1 0 0,1 0 1 0 0,8 19-1 0 0,18 23 145 0 0,53 86 365 0 0,-21-31-103 0 0,-57-92-79 0 0,3 1-1413 0 0,-13-20 885 0 0,0 0-1 0 0,-1 1 0 0 0,1-1 0 0 0,0 0 0 0 0,-1 0 1 0 0,1 0-1 0 0,0 0 0 0 0,-1 0 0 0 0,1 0 0 0 0,-1 0 0 0 0,1 0 1 0 0,-1 0-1 0 0,0 0 0 0 0,1 0 0 0 0,-1 0 0 0 0,0-1 1 0 0,0 1-1 0 0,0 0 0 0 0,0 0 0 0 0,0 0 0 0 0,0 0 0 0 0,0 0 1 0 0,-1-2-1 0 0,3-8-1895 0 0,-2-1 154 0 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01.855"/>
    </inkml:context>
    <inkml:brush xml:id="br0">
      <inkml:brushProperty name="width" value="0.1" units="cm"/>
      <inkml:brushProperty name="height" value="0.1" units="cm"/>
    </inkml:brush>
  </inkml:definitions>
  <inkml:trace contextRef="#ctx0" brushRef="#br0">1 91 416 0 0,'0'0'6485'0'0,"40"-25"-4697"0"0,60-6-1218 0 0,-9 4-6027 0 0,-71 19 3319 0 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02.964"/>
    </inkml:context>
    <inkml:brush xml:id="br0">
      <inkml:brushProperty name="width" value="0.1" units="cm"/>
      <inkml:brushProperty name="height" value="0.1" units="cm"/>
    </inkml:brush>
  </inkml:definitions>
  <inkml:trace contextRef="#ctx0" brushRef="#br0">133 101 84 0 0,'0'0'3520'0'0,"-20"36"-2294"0"0,4 8-378 0 0,0 0 186 0 0,-24 49 0 0 0,0-13 618 0 0,39-79-1526 0 0,2-14 1190 0 0,74-163-648 0 0,-68 160-643 0 0,-5 12-17 0 0,0-1-1 0 0,-1 1 0 0 0,1-1 1 0 0,-1 1-1 0 0,0-1 1 0 0,0 1-1 0 0,0-7 0 0 0,4-7 18 0 0,7 22-34 0 0,14 30-20 0 0,-22-26 38 0 0,83 123-14 0 0,-84-124-4 0 0,-1-3 11 0 0,-1-1 1 0 0,1 1-1 0 0,0-1 0 0 0,0 1 1 0 0,0-1-1 0 0,1 1 1 0 0,-1-1-1 0 0,1 0 0 0 0,4 4 1 0 0,-6-4 4 0 0,-1-3-7 0 0,0 1 1 0 0,0-1-1 0 0,0 0 0 0 0,0 0 0 0 0,0 1 1 0 0,0-1-1 0 0,-1 0 0 0 0,1 0 1 0 0,0 1-1 0 0,0-1 0 0 0,0 0 1 0 0,0 0-1 0 0,0 1 0 0 0,0-1 0 0 0,0 0 1 0 0,1 0-1 0 0,-1 1 0 0 0,0-1 1 0 0,0 0-1 0 0,0 0 0 0 0,0 1 0 0 0,0-1 1 0 0,0 0-1 0 0,0 0 0 0 0,0 1 1 0 0,1-1-1 0 0,-1 0 0 0 0,0 0 1 0 0,0 0-1 0 0,0 0 0 0 0,0 1 0 0 0,1-1 1 0 0,-1 0-1 0 0,0 0 0 0 0,0 0 1 0 0,1 0-1 0 0,-1 0 0 0 0,0 1 0 0 0,0-1 1 0 0,0 0-1 0 0,1 0 0 0 0,-1 0 1 0 0,0 0-1 0 0,0 0 0 0 0,1 0 0 0 0,-1 0 1 0 0,1 0-1 0 0,0 1 451 0 0,10-12 1162 0 0,55-140-553 0 0,-4-33 215 0 0,-58 162-988 0 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07.653"/>
    </inkml:context>
    <inkml:brush xml:id="br0">
      <inkml:brushProperty name="width" value="0.1" units="cm"/>
      <inkml:brushProperty name="height" value="0.1" units="cm"/>
    </inkml:brush>
  </inkml:definitions>
  <inkml:trace contextRef="#ctx0" brushRef="#br0">67 148 312 0 0,'4'-9'1036'0'0,"-1"0"0"0"0,0 1 1 0 0,-1-1-1 0 0,0-1 0 0 0,1-12 0 0 0,1-4 240 0 0,2-21 728 0 0,0 40-472 0 0,-6 7-1493 0 0,-29 145 233 0 0,-22 128-58 0 0,45-233-192 0 0,1-6-21 0 0,-2 47 0 0 0,6-76-200 0 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08.028"/>
    </inkml:context>
    <inkml:brush xml:id="br0">
      <inkml:brushProperty name="width" value="0.1" units="cm"/>
      <inkml:brushProperty name="height" value="0.1" units="cm"/>
    </inkml:brush>
  </inkml:definitions>
  <inkml:trace contextRef="#ctx0" brushRef="#br0">5 41 44 0 0,'-5'-4'8606'0'0,"189"-2"-7472"0"0,57 0-826 0 0,-156 1-1434 0 0,-32-8-3562 0 0,-36 7 2282 0 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09.527"/>
    </inkml:context>
    <inkml:brush xml:id="br0">
      <inkml:brushProperty name="width" value="0.1" units="cm"/>
      <inkml:brushProperty name="height" value="0.1" units="cm"/>
    </inkml:brush>
  </inkml:definitions>
  <inkml:trace contextRef="#ctx0" brushRef="#br0">0 17 164 0 0,'0'0'2171'0'0,"0"-1"-1926"0"0,0 0 0 0 0,0 0 0 0 0,0 1 0 0 0,1-1 0 0 0,-1 0 0 0 0,0 1 0 0 0,0-1 0 0 0,0 0 0 0 0,1 0 0 0 0,-1 1 0 0 0,0-1 0 0 0,4-4 1961 0 0,-3 5-1961 0 0,0-1 0 0 0,-1 1 0 0 0,1-1 0 0 0,0 1 0 0 0,10 7-151 0 0,-2 0 0 0 0,1 1-1 0 0,-1 1 1 0 0,0 0 0 0 0,-1 0-1 0 0,12 16 1 0 0,43 71 199 0 0,-51-75-200 0 0,-4-6-10 0 0,-7-13-58 0 0,0 1 1 0 0,0-1-1 0 0,0 0 1 0 0,1 0-1 0 0,-1 0 1 0 0,0 0-1 0 0,1 0 1 0 0,-1-1-1 0 0,1 1 1 0 0,0 0-1 0 0,-1-1 1 0 0,4 2-1 0 0,-4-2 68 0 0,23-23-6350 0 0,-17 14 4007 0 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10.122"/>
    </inkml:context>
    <inkml:brush xml:id="br0">
      <inkml:brushProperty name="width" value="0.1" units="cm"/>
      <inkml:brushProperty name="height" value="0.1" units="cm"/>
    </inkml:brush>
  </inkml:definitions>
  <inkml:trace contextRef="#ctx0" brushRef="#br0">312 2 192 0 0,'5'-2'3074'0'0,"-35"27"-2574"0"0,0 1 0 0 0,-33 38 0 0 0,-15 15-38 0 0,-19 0 503 0 0,97-78-767 0 0,16-7 1518 0 0,-1-7-1282 0 0,-13 12-366 0 0,-1 0 0 0 0,0-1 0 0 0,0 1 1 0 0,1 0-1 0 0,-1 0 0 0 0,1 0 0 0 0,-1 0 0 0 0,1 0 1 0 0,0 0-1 0 0,-1 0 0 0 0,1 0 0 0 0,0 1 1 0 0,-1-1-1 0 0,1 1 0 0 0,2-1 0 0 0,-4 1-65 0 0,1 0-1 0 0,-1 1 1 0 0,1-1 0 0 0,-1 0-1 0 0,1 1 1 0 0,-1-1-1 0 0,0 0 1 0 0,1 1-1 0 0,-1-1 1 0 0,0 0 0 0 0,1 1-1 0 0,-1-1 1 0 0,0 1-1 0 0,1-1 1 0 0,-1 1-1 0 0,0-1 1 0 0,0 1 0 0 0,0-1-1 0 0,1 1 1 0 0,-1-1-1 0 0,0 1 1 0 0,0-1-1 0 0,0 1 1 0 0,0-1 0 0 0,0 1-1 0 0,0-1 1 0 0,0 1-1 0 0,0 0 1 0 0,0-1 0 0 0,0 1-1 0 0,0-1 1 0 0,0 1-1 0 0,-1 0 1 0 0,-3 20 27 0 0,-9 50 36 0 0,10-52-23 0 0,0-1 0 0 0,-1 1 0 0 0,-11 28 0 0 0,-23 73 326 0 0,36-90-300 0 0,2-29-238 0 0,7 1-1114 0 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10.449"/>
    </inkml:context>
    <inkml:brush xml:id="br0">
      <inkml:brushProperty name="width" value="0.1" units="cm"/>
      <inkml:brushProperty name="height" value="0.1" units="cm"/>
    </inkml:brush>
  </inkml:definitions>
  <inkml:trace contextRef="#ctx0" brushRef="#br0">39 18 336 0 0,'0'-1'149'0'0,"0"0"1"0"0,0 0-1 0 0,0 0 0 0 0,1 1 1 0 0,-1-1-1 0 0,0 0 0 0 0,1 0 1 0 0,-1 0-1 0 0,1 1 1 0 0,-1-1-1 0 0,1 0 0 0 0,-1 0 1 0 0,1 1-1 0 0,-1-1 0 0 0,1 0 1 0 0,0 1-1 0 0,-1-1 0 0 0,1 1 1 0 0,0-1-1 0 0,-1 1 0 0 0,1-1 1 0 0,0 1-1 0 0,0-1 0 0 0,0 1 1 0 0,0 0-1 0 0,1-1 1 0 0,-1 2-77 0 0,-1-1 0 0 0,1 0 0 0 0,-1 1 0 0 0,1-1 0 0 0,-1 1 0 0 0,1-1 0 0 0,-1 1 0 0 0,1-1 0 0 0,-1 1 0 0 0,0-1 0 0 0,1 1 0 0 0,-1 0 0 0 0,0-1 0 0 0,0 1 0 0 0,1-1 1 0 0,-1 1-1 0 0,0 0 0 0 0,0-1 0 0 0,0 1 0 0 0,0 0 0 0 0,1-1 0 0 0,-1 1 0 0 0,0 0 0 0 0,0 0 0 0 0,-1-1 0 0 0,1 1 0 0 0,0 0 0 0 0,0-1 0 0 0,0 1 0 0 0,0 0 0 0 0,-1-1 1 0 0,1 1-1 0 0,0-1 0 0 0,0 1 0 0 0,-1 0 0 0 0,1-1 0 0 0,0 1 0 0 0,-2 0 0 0 0,-19 85 1056 0 0,17-62-777 0 0,-2 0 1 0 0,-13 36-1 0 0,13-14 674 0 0,4-29-2294 0 0,25-28-6130 0 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10.933"/>
    </inkml:context>
    <inkml:brush xml:id="br0">
      <inkml:brushProperty name="width" value="0.1" units="cm"/>
      <inkml:brushProperty name="height" value="0.1" units="cm"/>
    </inkml:brush>
  </inkml:definitions>
  <inkml:trace contextRef="#ctx0" brushRef="#br0">9 45 196 0 0,'-9'-2'8720'0'0,"35"-3"-8476"0"0,-1 1-1 0 0,1 0 0 0 0,0 3 1 0 0,38 1-1 0 0,-50 0-140 0 0,-11 0-66 0 0,31-15-2999 0 0,-26 9 196 0 0,-1-2 209 0 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12.371"/>
    </inkml:context>
    <inkml:brush xml:id="br0">
      <inkml:brushProperty name="width" value="0.1" units="cm"/>
      <inkml:brushProperty name="height" value="0.1" units="cm"/>
    </inkml:brush>
  </inkml:definitions>
  <inkml:trace contextRef="#ctx0" brushRef="#br0">154 60 340 0 0,'0'0'153'0'0,"0"-1"0"0"0,0 0 0 0 0,0 0-1 0 0,1 0 1 0 0,-1 0 0 0 0,0 0 0 0 0,0 0 0 0 0,1 1 0 0 0,-1-1 0 0 0,0 0 0 0 0,1 0-1 0 0,-1 0 1 0 0,1 1 0 0 0,-1-1 0 0 0,1 0 0 0 0,-1 0 0 0 0,1 1 0 0 0,0-1-1 0 0,-1 1 1 0 0,1-1 0 0 0,1 0 0 0 0,-2 1-131 0 0,1 0-1 0 0,-1 0 1 0 0,0 0-1 0 0,1 0 1 0 0,-1 0-1 0 0,0 0 1 0 0,1 0-1 0 0,-1 0 1 0 0,0 0-1 0 0,0 0 1 0 0,1 0-1 0 0,-1 0 1 0 0,0 0-1 0 0,1 0 1 0 0,-1 0-1 0 0,0 1 1 0 0,1-1-1 0 0,-1 0 1 0 0,0 0-1 0 0,0 0 1 0 0,1 1-1 0 0,-1-1 1 0 0,0 0-1 0 0,0 0 1 0 0,1 1 0 0 0,-1-1-1 0 0,0 0 1 0 0,0 0-1 0 0,0 1 1 0 0,0-1-1 0 0,0 0 1 0 0,1 1-1 0 0,-1-1 1 0 0,0 0-1 0 0,0 1 1 0 0,0-1-1 0 0,0 0 1 0 0,0 1-1 0 0,0-1 1 0 0,0 0-1 0 0,0 1 1 0 0,0-1-1 0 0,0 0 1 0 0,0 1-1 0 0,0-1 1 0 0,0 0-1 0 0,0 1 1 0 0,0-1-1 0 0,-1 0 1 0 0,1 1-1 0 0,0-1 1 0 0,0 0 0 0 0,0 0-1 0 0,0 1 1 0 0,-1-1-1 0 0,1 0 1 0 0,0 1-1 0 0,-5 21 340 0 0,-1 1-1 0 0,0-1 1 0 0,-2 0 0 0 0,-16 34-1 0 0,-51 77 958 0 0,71-125-1211 0 0,-33 45 2165 0 0,36-55-2234 0 0,0-1-1 0 0,1 1 1 0 0,-1 0-1 0 0,0 0 1 0 0,1-1-1 0 0,-1 1 1 0 0,1 0-1 0 0,0-1 1 0 0,-1 1 0 0 0,1-1-1 0 0,1-2 1 0 0,7-22 91 0 0,2 1 1 0 0,1 0 0 0 0,1 0-1 0 0,1 2 1 0 0,18-26-1 0 0,90-109 168 0 0,-120 157-295 0 0,1 0 0 0 0,-1 1 0 0 0,0-1 0 0 0,1 0 0 0 0,-1 1 0 0 0,1-1 0 0 0,-1 1-1 0 0,1-1 1 0 0,0 1 0 0 0,0-1 0 0 0,0 1 0 0 0,-1 0 0 0 0,1 0 0 0 0,0 0 0 0 0,1 0-1 0 0,-1 1 1 0 0,0-1 0 0 0,0 1 0 0 0,0-1 0 0 0,0 1 0 0 0,0-1 0 0 0,1 1 0 0 0,-1 0-1 0 0,0 0 1 0 0,0 0 0 0 0,1 0 0 0 0,2 2 0 0 0,-1-1-2 0 0,-1 2 0 0 0,1-1 0 0 0,-1 0 0 0 0,0 1 0 0 0,0-1 1 0 0,0 1-1 0 0,0 0 0 0 0,-1 0 0 0 0,1 0 0 0 0,-1 0 0 0 0,0 0 0 0 0,0 1 0 0 0,0-1 0 0 0,3 7 0 0 0,3 10-3 0 0,-1 1 0 0 0,-1-1 0 0 0,0 1 0 0 0,3 35 0 0 0,-5-30 5 0 0,1-1 0 0 0,12 34 0 0 0,-4 22 23 0 0,-15-74 222 0 0,0 0-1653 0 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12.761"/>
    </inkml:context>
    <inkml:brush xml:id="br0">
      <inkml:brushProperty name="width" value="0.1" units="cm"/>
      <inkml:brushProperty name="height" value="0.1" units="cm"/>
    </inkml:brush>
  </inkml:definitions>
  <inkml:trace contextRef="#ctx0" brushRef="#br0">0 31 240 0 0,'13'-4'8741'0'0,"60"-4"-8494"0"0,8 3-1683 0 0,-26-3-2365 0 0,-26 3 1554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37.246"/>
    </inkml:context>
    <inkml:brush xml:id="br0">
      <inkml:brushProperty name="width" value="0.1" units="cm"/>
      <inkml:brushProperty name="height" value="0.1" units="cm"/>
    </inkml:brush>
  </inkml:definitions>
  <inkml:trace contextRef="#ctx0" brushRef="#br0">484 0 456 0 0,'0'0'384'0'0,"-4"2"-34"0"0,-7 6-13 0 0,0 1 0 0 0,1 0 0 0 0,-17 18 0 0 0,3-4 1 0 0,-137 138 1016 0 0,85-91-975 0 0,-73 74-151 0 0,139-126-2828 0 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13.466"/>
    </inkml:context>
    <inkml:brush xml:id="br0">
      <inkml:brushProperty name="width" value="0.1" units="cm"/>
      <inkml:brushProperty name="height" value="0.1" units="cm"/>
    </inkml:brush>
  </inkml:definitions>
  <inkml:trace contextRef="#ctx0" brushRef="#br0">420 7 312 0 0,'0'0'693'0'0,"0"0"-654"0"0,0 0-1 0 0,0 0 1 0 0,0-1 0 0 0,0 1-1 0 0,0 0 1 0 0,0 0 0 0 0,0 0 0 0 0,0-1-1 0 0,0 1 1 0 0,0 0 0 0 0,0 0 0 0 0,0 0-1 0 0,0-1 1 0 0,0 1 0 0 0,0 0 0 0 0,0 0-1 0 0,0 0 1 0 0,0 0 0 0 0,0-1 0 0 0,0 1-1 0 0,0 0 1 0 0,0 0 0 0 0,0 0 0 0 0,-1-1-1 0 0,1 1 1 0 0,0 0 0 0 0,0 0 0 0 0,0 0-1 0 0,0 0 1 0 0,0 0 0 0 0,-1-1 0 0 0,1 1-1 0 0,0 0 1 0 0,0 0 0 0 0,0 0 0 0 0,0 0-1 0 0,-1 0 1 0 0,1 0 0 0 0,0 0 0 0 0,0 0-1 0 0,0 0 1 0 0,-1 0 0 0 0,1 0 0 0 0,0 0-1 0 0,0 0 1 0 0,0 0 0 0 0,-1 0 0 0 0,1 0-1 0 0,0 0 1 0 0,0 0 0 0 0,-1 0 0 0 0,-11 8 150 0 0,0 2 0 0 0,1-1 0 0 0,0 1 0 0 0,0 1 0 0 0,1 0 0 0 0,-14 20 0 0 0,-18 18 210 0 0,15-19-41 0 0,18-19-174 0 0,-1 0 0 0 0,0-1 1 0 0,-21 17-1 0 0,-3-2 230 0 0,17-12-80 0 0,1-1 1 0 0,-2-1-1 0 0,-24 12 0 0 0,40-22-292 0 0,1 0 0 0 0,-1 0 0 0 0,0 0 0 0 0,1 0 0 0 0,-1-1 0 0 0,0 1 0 0 0,0-1 0 0 0,1 1 0 0 0,-1-1 0 0 0,0 0 1 0 0,0 0-1 0 0,0 0 0 0 0,0 0 0 0 0,1 0 0 0 0,-1 0 0 0 0,0 0 0 0 0,0-1 0 0 0,0 1 0 0 0,0 0 0 0 0,1-1 0 0 0,-1 0 0 0 0,0 1 0 0 0,1-1 0 0 0,-1 0 0 0 0,-2-1 0 0 0,2-1-6 0 0,0 1-1 0 0,1 0 1 0 0,-1-1-1 0 0,1 1 0 0 0,-1-1 1 0 0,1 1-1 0 0,0-1 1 0 0,-1 0-1 0 0,1 0 1 0 0,1 1-1 0 0,-1-1 1 0 0,0 0-1 0 0,1 0 1 0 0,-1-4-1 0 0,0-5 20 0 0,1 0 0 0 0,0 0 0 0 0,1 0 0 0 0,0-1 0 0 0,1 1 0 0 0,5-18 0 0 0,-5 26-45 0 0,0-1 1 0 0,0 1-1 0 0,0 0 0 0 0,1-1 0 0 0,0 1 0 0 0,0 0 0 0 0,0 0 0 0 0,0 1 1 0 0,0-1-1 0 0,1 1 0 0 0,-1-1 0 0 0,1 1 0 0 0,0 0 0 0 0,0 1 1 0 0,0-1-1 0 0,1 1 0 0 0,-1-1 0 0 0,1 1 0 0 0,-1 1 0 0 0,1-1 0 0 0,-1 1 1 0 0,1-1-1 0 0,0 1 0 0 0,0 1 0 0 0,0-1 0 0 0,0 1 0 0 0,7 0 1 0 0,-4 0-9 0 0,0 0 0 0 0,0 1 1 0 0,0 0-1 0 0,-1 0 0 0 0,1 1 1 0 0,0 0-1 0 0,0 1 1 0 0,-1 0-1 0 0,0 0 0 0 0,1 0 1 0 0,-1 1-1 0 0,0 0 0 0 0,-1 0 1 0 0,1 1-1 0 0,-1 0 1 0 0,11 11-1 0 0,-1 2-86 0 0,-1 2 0 0 0,-1 0 0 0 0,-1 0 0 0 0,-1 2 0 0 0,-1-1 0 0 0,-1 2 0 0 0,14 43 0 0 0,-23-63-112 0 0,-1-2-72 0 0,1 1 0 0 0,-1-1 0 0 0,0 0 0 0 0,1 1 0 0 0,-1-1 0 0 0,1 0 0 0 0,0 1 0 0 0,-1-1 0 0 0,1 0 0 0 0,0 0 0 0 0,0 0 0 0 0,0 1 0 0 0,-1-1 0 0 0,1 0 0 0 0,1 0 0 0 0,-1-1 0 0 0,0 1 0 0 0,2 2 0 0 0,6-1-1963 0 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13.919"/>
    </inkml:context>
    <inkml:brush xml:id="br0">
      <inkml:brushProperty name="width" value="0.1" units="cm"/>
      <inkml:brushProperty name="height" value="0.1" units="cm"/>
    </inkml:brush>
  </inkml:definitions>
  <inkml:trace contextRef="#ctx0" brushRef="#br0">1 22 120 0 0,'0'-2'415'0'0,"1"0"0"0"0,0 0 0 0 0,0 1 0 0 0,0-1 0 0 0,0 0-1 0 0,1 1 1 0 0,-1-1 0 0 0,0 1 0 0 0,1-1 0 0 0,-1 1 0 0 0,1 0 0 0 0,1-2 0 0 0,10 23-147 0 0,0 1 0 0 0,-2 0 1 0 0,0 1-1 0 0,-2 0 0 0 0,10 35 1 0 0,15 31 447 0 0,-24-66-323 0 0,-1 1 1 0 0,10 37-1 0 0,-13-45-240 0 0,0-22-726 0 0,1-25-4324 0 0,-5 22 2814 0 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14.387"/>
    </inkml:context>
    <inkml:brush xml:id="br0">
      <inkml:brushProperty name="width" value="0.1" units="cm"/>
      <inkml:brushProperty name="height" value="0.1" units="cm"/>
    </inkml:brush>
  </inkml:definitions>
  <inkml:trace contextRef="#ctx0" brushRef="#br0">390 1 28 0 0,'-24'36'5833'0'0,"-94"106"-5418"0"0,65-85 34 0 0,37-38-233 0 0,-1 0-1 0 0,0 0 1 0 0,-2-2-1 0 0,0 0 1 0 0,-1-1-1 0 0,0-2 1 0 0,-28 16-1 0 0,30-18 739 0 0,44-23-2112 0 0,-5 2-2916 0 0,-11 4 1727 0 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15.029"/>
    </inkml:context>
    <inkml:brush xml:id="br0">
      <inkml:brushProperty name="width" value="0.1" units="cm"/>
      <inkml:brushProperty name="height" value="0.1" units="cm"/>
    </inkml:brush>
  </inkml:definitions>
  <inkml:trace contextRef="#ctx0" brushRef="#br0">141 65 144 0 0,'30'-18'3604'0'0,"-30"17"-3514"0"0,1 0 1 0 0,0 0 0 0 0,0-1 0 0 0,-1 1-1 0 0,1 0 1 0 0,-1-1 0 0 0,1 1-1 0 0,-1-1 1 0 0,0 1 0 0 0,0-1 0 0 0,1 1-1 0 0,-1-1 1 0 0,0 1 0 0 0,0 0-1 0 0,0-1 1 0 0,-1 1 0 0 0,1-1 0 0 0,0 1-1 0 0,-1-1 1 0 0,1 1 0 0 0,0-1-1 0 0,-1 1 1 0 0,0 0 0 0 0,1-1 0 0 0,-1 1-1 0 0,0 0 1 0 0,1 0 0 0 0,-1-1-1 0 0,0 1 1 0 0,0 0 0 0 0,0 0 0 0 0,0 0-1 0 0,-2-1 1 0 0,1 1 146 0 0,-15 2-41 0 0,9 3-175 0 0,0 0 0 0 0,0 0 0 0 0,1 1-1 0 0,0 0 1 0 0,-1 0 0 0 0,2 1 0 0 0,-1 0-1 0 0,1 0 1 0 0,0 1 0 0 0,-10 12 0 0 0,7-6 42 0 0,0 0 0 0 0,1 1 0 0 0,1-1 0 0 0,0 1 0 0 0,-8 24 0 0 0,15-37-46 0 0,-1 1-1 0 0,1-1 1 0 0,0 0 0 0 0,0 0 0 0 0,-1 1-1 0 0,1-1 1 0 0,0 0 0 0 0,0 1 0 0 0,0-1-1 0 0,0 0 1 0 0,1 1 0 0 0,-1-1-1 0 0,0 0 1 0 0,1 1 0 0 0,-1-1 0 0 0,0 0-1 0 0,1 0 1 0 0,-1 1 0 0 0,1-1-1 0 0,0 0 1 0 0,0 0 0 0 0,-1 0 0 0 0,1 0-1 0 0,1 2 1 0 0,1-1 17 0 0,-1 0 0 0 0,1 0 1 0 0,-1-1-1 0 0,1 1 0 0 0,0 0 0 0 0,0-1 0 0 0,0 0 0 0 0,0 0 1 0 0,0 0-1 0 0,4 1 0 0 0,-1 0 8 0 0,0-1 1 0 0,0 0-1 0 0,1-1 1 0 0,-1 1-1 0 0,0-1 1 0 0,0 0-1 0 0,1-1 0 0 0,-1 1 1 0 0,0-1-1 0 0,11-4 1 0 0,7-4 55 0 0,-11 4-17 0 0,-1-1 1 0 0,1 0-1 0 0,22-14 0 0 0,-33 18-40 0 0,0 0-1 0 0,1 0 1 0 0,-1 1 0 0 0,0-2 0 0 0,0 1 0 0 0,0 0 0 0 0,0 0-1 0 0,0-1 1 0 0,-1 1 0 0 0,1-1 0 0 0,-1 1 0 0 0,1-1 0 0 0,-1 0-1 0 0,0 1 1 0 0,0-1 0 0 0,0 0 0 0 0,-1 0 0 0 0,1 0 0 0 0,-1 0-1 0 0,1 0 1 0 0,-1 0 0 0 0,0 0 0 0 0,-1-5 0 0 0,1 5-19 0 0,-1 1 1 0 0,1 0-1 0 0,-1-1 1 0 0,0 1-1 0 0,0 0 1 0 0,0-1-1 0 0,0 1 1 0 0,-1 0 0 0 0,1 0-1 0 0,-1 0 1 0 0,1 0-1 0 0,-1 0 1 0 0,0 0-1 0 0,1 0 1 0 0,-1 1-1 0 0,0-1 1 0 0,0 1-1 0 0,0-1 1 0 0,-1 1-1 0 0,1 0 1 0 0,0 0 0 0 0,0 0-1 0 0,-1 0 1 0 0,1 0-1 0 0,-3 0 1 0 0,-9-3-191 0 0,0 1 0 0 0,0 1 0 0 0,-21-1 0 0 0,-5-1-2171 0 0,25 3-1686 0 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16.044"/>
    </inkml:context>
    <inkml:brush xml:id="br0">
      <inkml:brushProperty name="width" value="0.1" units="cm"/>
      <inkml:brushProperty name="height" value="0.1" units="cm"/>
    </inkml:brush>
  </inkml:definitions>
  <inkml:trace contextRef="#ctx0" brushRef="#br0">44 149 60 0 0,'18'-37'2643'0'0,"13"-19"865"0"0,-23 34-1861 0 0,-8 20-1463 0 0,0 0 1 0 0,0 0 0 0 0,1 0-1 0 0,-1 0 1 0 0,1 0 0 0 0,-1 1-1 0 0,1-1 1 0 0,0 0-1 0 0,0 0 1 0 0,0 0 0 0 0,0 1-1 0 0,0-1 1 0 0,0 1 0 0 0,0-1-1 0 0,0 1 1 0 0,1-1-1 0 0,2-2 1 0 0,-33 117 594 0 0,-28 156-571 0 0,51-237-195 0 0,0 2 16 0 0,-12 47 35 0 0,18-80-79 0 0,-1-1 1 0 0,1 1-1 0 0,0 0 0 0 0,0 0 1 0 0,0-1-1 0 0,0 1 0 0 0,0 0 1 0 0,0-1-1 0 0,0 1 0 0 0,0 0 1 0 0,0 0-1 0 0,1-1 1 0 0,-1 1-1 0 0,0 0 0 0 0,0-1 1 0 0,1 1-1 0 0,-1 0 0 0 0,0-1 1 0 0,1 1-1 0 0,-1 0 1 0 0,0-1-1 0 0,1 1 0 0 0,-1-1 1 0 0,1 1-1 0 0,-1-1 0 0 0,1 1 1 0 0,-1-1-1 0 0,1 1 0 0 0,0-1 1 0 0,-1 0-1 0 0,1 1 1 0 0,0-1-1 0 0,-1 0 0 0 0,1 1 1 0 0,0-1-1 0 0,-1 0 0 0 0,1 0 1 0 0,0 0-1 0 0,-1 1 1 0 0,2-1-1 0 0,26 0-4156 0 0,-17-4 1329 0 0,-3 1 217 0 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16.607"/>
    </inkml:context>
    <inkml:brush xml:id="br0">
      <inkml:brushProperty name="width" value="0.1" units="cm"/>
      <inkml:brushProperty name="height" value="0.1" units="cm"/>
    </inkml:brush>
  </inkml:definitions>
  <inkml:trace contextRef="#ctx0" brushRef="#br0">50 29 416 0 0,'0'0'501'0'0,"-49"-12"9916"0"0,74 9-10156 0 0,150 0 352 0 0,-145 1-546 0 0,19-2 149 0 0,67 4 1 0 0,-115 1-247 0 0,1-1-1 0 0,-1 0 1 0 0,1 0 0 0 0,0 0-1 0 0,-1 0 1 0 0,1 0 0 0 0,-1 0-1 0 0,1-1 1 0 0,-1 1 0 0 0,1 0-1 0 0,-1-1 1 0 0,1 1 0 0 0,-1-1-1 0 0,1 0 1 0 0,2-1 0 0 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17.388"/>
    </inkml:context>
    <inkml:brush xml:id="br0">
      <inkml:brushProperty name="width" value="0.1" units="cm"/>
      <inkml:brushProperty name="height" value="0.1" units="cm"/>
    </inkml:brush>
  </inkml:definitions>
  <inkml:trace contextRef="#ctx0" brushRef="#br0">239 170 152 0 0,'5'-19'3096'0'0,"-1"-2"360"0"0,-21 45-3062 0 0,12-13-300 0 0,0 0-1 0 0,-1-1 1 0 0,0 0 0 0 0,-14 16-1 0 0,-3 7 72 0 0,-143 208 1378 0 0,183-264-667 0 0,36-47-364 0 0,-4-1 0 0 0,42-83 0 0 0,-78 123-503 0 0,-10 22-2 0 0,0 0-1 0 0,1 0 1 0 0,1 1-1 0 0,6-10 1 0 0,41-60 196 0 0,-51 77-198 0 0,-1 0 1 0 0,1 0-1 0 0,-1 0 0 0 0,1 0 0 0 0,0 0 1 0 0,-1 0-1 0 0,1 0 0 0 0,0 1 1 0 0,0-1-1 0 0,-1 0 0 0 0,1 1 0 0 0,0-1 1 0 0,0 0-1 0 0,0 1 0 0 0,0-1 0 0 0,0 1 1 0 0,0 0-1 0 0,0-1 0 0 0,0 1 0 0 0,0 0 1 0 0,0-1-1 0 0,0 1 0 0 0,0 0 1 0 0,1 0-1 0 0,-1 0 0 0 0,0 0 0 0 0,0 0 1 0 0,0 0-1 0 0,0 0 0 0 0,0 0 0 0 0,2 1 1 0 0,-1 1-6 0 0,0 0 0 0 0,0 1 0 0 0,0-1 0 0 0,0 1 0 0 0,0-1-1 0 0,0 1 1 0 0,-1 0 0 0 0,0-1 0 0 0,2 5 0 0 0,2 2 5 0 0,0 5-4 0 0,0 1 0 0 0,-1-1-1 0 0,0 1 1 0 0,-2 0 0 0 0,1 0 0 0 0,-1 28-1 0 0,5 21 1 0 0,4 16 48 0 0,-6-37 18 0 0,13 54 0 0 0,-12-82 223 0 0,-2-17-122 0 0,9-3-692 0 0,-14-20-7014 0 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17.857"/>
    </inkml:context>
    <inkml:brush xml:id="br0">
      <inkml:brushProperty name="width" value="0.1" units="cm"/>
      <inkml:brushProperty name="height" value="0.1" units="cm"/>
    </inkml:brush>
  </inkml:definitions>
  <inkml:trace contextRef="#ctx0" brushRef="#br0">1 67 336 0 0,'0'0'8279'0'0,"4"-2"-7974"0"0,18-4 30 0 0,-1 1-1 0 0,1 0 1 0 0,0 2-1 0 0,32-1 1 0 0,29-4-1214 0 0,-70 6-406 0 0,1-1 1 0 0,0-1-1 0 0,23-9 0 0 0,-10 1-1290 0 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57:29.028"/>
    </inkml:context>
    <inkml:brush xml:id="br0">
      <inkml:brushProperty name="width" value="0.1" units="cm"/>
      <inkml:brushProperty name="height" value="0.1" units="cm"/>
    </inkml:brush>
  </inkml:definitions>
  <inkml:trace contextRef="#ctx0" brushRef="#br0">97 110 268,'0'0'7869,"2"-3"-7839,2-5 72,0-1 0,-2 1 0,1 0 1,-1-1-1,0 0 0,0 1 0,-1-1 0,-1 0 1,1-11-1,-1 19-57,-1 0-22,-1-6 193,2 10-71,-4 21-108,-26 71-17,14-49 47,-12 61 1,11-39 81,12-51-42,0 1-1,1 0 1,1 1 0,-1 23-1,4-35-117,2 12 827,-2-19-810,1 0 0,-1 1 0,0-1 0,1 0 0,-1 0 0,1 1 0,-1-1 0,1 0 0,-1 0 0,1 0 0,-1 0 0,1 0 0,-1 0 0,0 0 0,1 0 0,-1 0 0,1 0-1,-1 0 1,1 0 0,-1 0 0,1 0 0,-1 0 0,1-1 0,-1 1 0,1 0 0,-1 0 0,0 0 0,1-1 0,-1 1 0,1 0 0,-1-1 0,0 1 0,1-1 0,13-21-6672,-11 14 3948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57:29.762"/>
    </inkml:context>
    <inkml:brush xml:id="br0">
      <inkml:brushProperty name="width" value="0.1" units="cm"/>
      <inkml:brushProperty name="height" value="0.1" units="cm"/>
    </inkml:brush>
  </inkml:definitions>
  <inkml:trace contextRef="#ctx0" brushRef="#br0">41 44 32,'0'0'2462,"-10"3"-474,-5-2-972,0 0 5423,69-10-6245,56 0-1,-38 3-55,-11 3-16,-59 3-115,20-13-2168,-9 5-3062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37.714"/>
    </inkml:context>
    <inkml:brush xml:id="br0">
      <inkml:brushProperty name="width" value="0.1" units="cm"/>
      <inkml:brushProperty name="height" value="0.1" units="cm"/>
    </inkml:brush>
  </inkml:definitions>
  <inkml:trace contextRef="#ctx0" brushRef="#br0">180 45 160 0 0,'17'-42'4550'0'0,"-17"42"-4526"0"0,0 0 0 0 0,-1 0 0 0 0,1-1 0 0 0,-1 1 0 0 0,1 0 0 0 0,-1 0 1 0 0,1-1-1 0 0,-1 1 0 0 0,1 0 0 0 0,-1 0 0 0 0,1 0 0 0 0,-1 0 0 0 0,1 0 0 0 0,-1 0 1 0 0,1 0-1 0 0,-1 0 0 0 0,1 0 0 0 0,-1 0 0 0 0,1 0 0 0 0,-1 0 0 0 0,1 0 0 0 0,-1 0 0 0 0,1 1 1 0 0,-1-1-1 0 0,1 0 0 0 0,-1 0 0 0 0,1 0 0 0 0,-1 1 0 0 0,0 0 0 0 0,-25 14 225 0 0,-20 21-5 0 0,30-22-132 0 0,0 2 1 0 0,1 0-1 0 0,-16 23 1 0 0,27-34-82 0 0,0 0-1 0 0,1 0 1 0 0,0 0 0 0 0,0 1 0 0 0,0-1-1 0 0,1 1 1 0 0,0 0 0 0 0,0 0 0 0 0,1 0-1 0 0,-1 0 1 0 0,1 0 0 0 0,0 0 0 0 0,1 0-1 0 0,-1 0 1 0 0,1 1 0 0 0,2 10 0 0 0,-2-16-19 0 0,1 1 1 0 0,-1-1-1 0 0,0 1 1 0 0,1 0-1 0 0,0-1 1 0 0,-1 1-1 0 0,1-1 1 0 0,0 0-1 0 0,0 1 1 0 0,0-1-1 0 0,0 0 1 0 0,0 1-1 0 0,0-1 1 0 0,0 0-1 0 0,1 0 1 0 0,-1 0-1 0 0,0 0 1 0 0,1 0-1 0 0,-1 0 1 0 0,0 0-1 0 0,1 0 1 0 0,-1-1 0 0 0,3 2-1 0 0,0-2 4 0 0,-1 1-1 0 0,1 0 1 0 0,0-1 0 0 0,0 0-1 0 0,0 0 1 0 0,0 0 0 0 0,-1 0 0 0 0,1 0-1 0 0,7-3 1 0 0,-1 1 31 0 0,-1-1 0 0 0,0 0 0 0 0,0-1 0 0 0,0 0 0 0 0,0 0 0 0 0,-1-1 0 0 0,11-7 0 0 0,-13 6 9 0 0,0 0 0 0 0,0-1 0 0 0,-1 1 0 0 0,1-1 0 0 0,-2 0 0 0 0,1 0 0 0 0,-1-1 0 0 0,0 1 0 0 0,4-12 0 0 0,-6 14-46 0 0,0 0 0 0 0,0-1-1 0 0,-1 0 1 0 0,0 1 0 0 0,0-1 0 0 0,0 0 0 0 0,-1 1 0 0 0,1-1-1 0 0,-1 0 1 0 0,-1 0 0 0 0,1 0 0 0 0,-1 1 0 0 0,0-1 0 0 0,-3-8-1 0 0,-17-19-1310 0 0,1 18-2441 0 0,15 10 1830 0 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57:30.543"/>
    </inkml:context>
    <inkml:brush xml:id="br0">
      <inkml:brushProperty name="width" value="0.1" units="cm"/>
      <inkml:brushProperty name="height" value="0.1" units="cm"/>
    </inkml:brush>
  </inkml:definitions>
  <inkml:trace contextRef="#ctx0" brushRef="#br0">144 33 208,'1'-33'4893,"-32"114"-3021,-69 202-572,86-241-1244,16-43-465,1-1 1,-2 0-1,1 0 0,0 0 1,0 0-1,-1 0 1,1 0-1,-1 0 1,1-1-1,0-1 0,1-4-1749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7:31.263"/>
    </inkml:context>
    <inkml:brush xml:id="br0">
      <inkml:brushProperty name="width" value="0.1" units="cm"/>
      <inkml:brushProperty name="height" value="0.1" units="cm"/>
    </inkml:brush>
  </inkml:definitions>
  <inkml:trace contextRef="#ctx0" brushRef="#br0">1 188 88 0 0,'0'-4'425'0'0,"1"0"0"0"0,0 0 0 0 0,0 0 1 0 0,0 0-1 0 0,1 0 0 0 0,-1 0 0 0 0,5-6 0 0 0,6-22 1009 0 0,-10 18-735 0 0,-1 9-513 0 0,-1 0-1 0 0,1 0 1 0 0,1 0-1 0 0,-1 0 1 0 0,0 0-1 0 0,1 1 0 0 0,0-1 1 0 0,5-8-1 0 0,-6 11-48 0 0,1-1-1 0 0,-1 0 0 0 0,0 1 0 0 0,0-1 1 0 0,-1 0-1 0 0,1 1 0 0 0,-1-1 1 0 0,1 0-1 0 0,-1-4 0 0 0,4-13 1819 0 0,16 36-1633 0 0,-14-3-274 0 0,-1-1 1 0 0,0 0 1 0 0,-1 0-1 0 0,6 25 0 0 0,-2 35 245 0 0,-1 143 0 0 0,-7-175-138 0 0,4-29 620 0 0,-2-7-2100 0 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57:31.762"/>
    </inkml:context>
    <inkml:brush xml:id="br0">
      <inkml:brushProperty name="width" value="0.1" units="cm"/>
      <inkml:brushProperty name="height" value="0.1" units="cm"/>
    </inkml:brush>
  </inkml:definitions>
  <inkml:trace contextRef="#ctx0" brushRef="#br0">1 75 116,'0'0'8116,"5"-2"-7882,17-6 31,0 2 1,1 1-1,0 0 0,29-1 0,37-7-307,-47 1-1462,-15 0-2427,-12 6 1504</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05.480"/>
    </inkml:context>
    <inkml:brush xml:id="br0">
      <inkml:brushProperty name="width" value="0.1" units="cm"/>
      <inkml:brushProperty name="height" value="0.1" units="cm"/>
    </inkml:brush>
  </inkml:definitions>
  <inkml:trace contextRef="#ctx0" brushRef="#br0">373 27 132 0 0,'15'-18'2885'0'0,"-15"17"-2823"0"0,0 1 1 0 0,0-1-1 0 0,0 1 1 0 0,0 0-1 0 0,-1-1 1 0 0,1 1-1 0 0,0-1 1 0 0,0 1-1 0 0,-1 0 1 0 0,1-1-1 0 0,0 1 1 0 0,0 0-1 0 0,-1-1 1 0 0,1 1-1 0 0,0 0 0 0 0,-1 0 1 0 0,1-1-1 0 0,0 1 1 0 0,-1 0-1 0 0,1 0 1 0 0,-1-1-1 0 0,1 1 1 0 0,0 0-1 0 0,-1 0 1 0 0,1 0-1 0 0,-1 0 1 0 0,1 0-1 0 0,-1 0 1 0 0,1 0-1 0 0,0 0 1 0 0,-1 0-1 0 0,1 0 0 0 0,-1 0 1 0 0,1 0-1 0 0,-1 0 1 0 0,1 0-1 0 0,-1 0 1 0 0,1 0-1 0 0,0 0 1 0 0,-1 0-1 0 0,1 1 1 0 0,-1-1-1 0 0,1 0 1 0 0,0 0-1 0 0,-1 0 1 0 0,1 1-1 0 0,0-1 1 0 0,-1 1-1 0 0,-31 24 501 0 0,-26 42-721 0 0,14-7 246 0 0,3 1 0 0 0,-42 87 0 0 0,61-102 78 0 0,2 0-1 0 0,2 2 0 0 0,2 0 1 0 0,-12 64-1 0 0,24-92-88 0 0,2 0 0 0 0,0 1 0 0 0,1-1 0 0 0,1 0 0 0 0,1 1 0 0 0,1-1 0 0 0,1 0 0 0 0,0 0 0 0 0,2 0 0 0 0,0 0 0 0 0,1-1 0 0 0,1 0 0 0 0,1 0 0 0 0,1-1 0 0 0,13 22-1 0 0,-14-27 63 0 0,1-1 0 0 0,0 0 0 0 0,1 0-1 0 0,0-1 1 0 0,1 0 0 0 0,0-1-1 0 0,1 0 1 0 0,22 14 0 0 0,-33-23-159 0 0,0-1 0 0 0,0 1 1 0 0,0-1-1 0 0,-1 0 0 0 0,1 1 0 0 0,0-1 1 0 0,0 0-1 0 0,0 0 0 0 0,0 0 1 0 0,-1 1-1 0 0,1-1 0 0 0,0 0 1 0 0,0 0-1 0 0,0 0 0 0 0,0 0 1 0 0,0-1-1 0 0,0 1 0 0 0,-1 0 1 0 0,1 0-1 0 0,0 0 0 0 0,0-1 0 0 0,0 1 1 0 0,0 0-1 0 0,-1-1 0 0 0,1 1 1 0 0,0-1-1 0 0,0 1 0 0 0,-1-1 1 0 0,1 1-1 0 0,0-1 0 0 0,-1 1 1 0 0,1-1-1 0 0,0 0 0 0 0,16-26-4728 0 0,-9 15 2140 0 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05.902"/>
    </inkml:context>
    <inkml:brush xml:id="br0">
      <inkml:brushProperty name="width" value="0.1" units="cm"/>
      <inkml:brushProperty name="height" value="0.1" units="cm"/>
    </inkml:brush>
  </inkml:definitions>
  <inkml:trace contextRef="#ctx0" brushRef="#br0">0 59 144 0 0,'38'-57'5985'0'0,"-38"56"-5593"0"0,8 6 2106 0 0,-1 3-2386 0 0,-6 4 87 0 0,-1 23 1 0 0,1-12-82 0 0,-1 1-1 0 0,-5 34 0 0 0,-43 230 751 0 0,48-287-894 0 0,-1 0-1 0 0,1 0 0 0 0,0 0 0 0 0,-1 0 0 0 0,1 1 1 0 0,0-1-1 0 0,0 0 0 0 0,0 0 0 0 0,0 0 1 0 0,0 1-1 0 0,0-1 0 0 0,1 0 0 0 0,-1 0 0 0 0,0 0 1 0 0,0 0-1 0 0,1 1 0 0 0,-1-1 0 0 0,1 1 1 0 0,19-5-3063 0 0,-14-1 380 0 0,3-8 209 0 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06.418"/>
    </inkml:context>
    <inkml:brush xml:id="br0">
      <inkml:brushProperty name="width" value="0.1" units="cm"/>
      <inkml:brushProperty name="height" value="0.1" units="cm"/>
    </inkml:brush>
  </inkml:definitions>
  <inkml:trace contextRef="#ctx0" brushRef="#br0">14 63 300 0 0,'-13'-18'9068'0'0,"23"14"-8927"0"0,0 1 0 0 0,1 1 1 0 0,-1 0-1 0 0,0 0 1 0 0,1 1-1 0 0,0 0 1 0 0,-1 0-1 0 0,1 1 1 0 0,16 3-1 0 0,48-4 259 0 0,-52-1-500 0 0,10-4-957 0 0,-13-10-4076 0 0,-13 9 2381 0 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07.138"/>
    </inkml:context>
    <inkml:brush xml:id="br0">
      <inkml:brushProperty name="width" value="0.1" units="cm"/>
      <inkml:brushProperty name="height" value="0.1" units="cm"/>
    </inkml:brush>
  </inkml:definitions>
  <inkml:trace contextRef="#ctx0" brushRef="#br0">126 95 324 0 0,'0'0'3239'0'0,"-1"4"-2932"0"0,-22 110 1520 0 0,-58 174-1 0 0,65-252-474 0 0,16-36-1328 0 0,0 0 0 0 0,0 0 0 0 0,0 0 0 0 0,0 0 0 0 0,-1 0 0 0 0,1 0 0 0 0,0 0 0 0 0,0 0 0 0 0,0 0 0 0 0,0 0 0 0 0,0 0 0 0 0,0-1 0 0 0,0 1 0 0 0,0 0 0 0 0,0 0 0 0 0,0 0 0 0 0,0 0 0 0 0,0 0 0 0 0,0 0 0 0 0,0 0 0 0 0,0 0 0 0 0,0 0 0 0 0,-1 0 0 0 0,1 0 0 0 0,0 0 0 0 0,0 0-1 0 0,0 0 1 0 0,0 0 0 0 0,0 0 0 0 0,0 0 0 0 0,0 0 0 0 0,0 0 0 0 0,0 0 0 0 0,0 0 0 0 0,-1 0 0 0 0,1 0 0 0 0,0 0 0 0 0,0 0 0 0 0,0 0 0 0 0,0 0 0 0 0,0 0 0 0 0,0 0 0 0 0,0 0 0 0 0,0 0 0 0 0,0 0 0 0 0,0 0 0 0 0,-1 0 0 0 0,1 0 0 0 0,0 0 0 0 0,0 0 0 0 0,0 0 0 0 0,0 0 0 0 0,0 0 0 0 0,0 0 0 0 0,0 1 0 0 0,0-1 0 0 0,0 0 0 0 0,0 0-1 0 0,3-24 498 0 0,10-32-220 0 0,3 0 0 0 0,2 1 0 0 0,2 1 0 0 0,28-53-1 0 0,-30 75-192 0 0,1 1 0 0 0,43-53-1 0 0,-55 76-86 0 0,-5 5-13 0 0,0 0-1 0 0,0 1 1 0 0,0-1-1 0 0,0 1 1 0 0,1-1-1 0 0,-1 1 0 0 0,1 0 1 0 0,0 0-1 0 0,0 0 1 0 0,0 0-1 0 0,4-1 1 0 0,-6 2-13 0 0,26 38-3 0 0,33 171 20 0 0,-51-148-10 0 0,-8-45-9 0 0,2 1 0 0 0,7 29 0 0 0,21 41 112 0 0,-26-77-859 0 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07.544"/>
    </inkml:context>
    <inkml:brush xml:id="br0">
      <inkml:brushProperty name="width" value="0.1" units="cm"/>
      <inkml:brushProperty name="height" value="0.1" units="cm"/>
    </inkml:brush>
  </inkml:definitions>
  <inkml:trace contextRef="#ctx0" brushRef="#br0">0 59 480 0 0,'2'-1'11479'0'0,"18"-5"-11497"0"0,128-21 283 0 0,-51 8-7161 0 0,-68 14 3910 0 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08.527"/>
    </inkml:context>
    <inkml:brush xml:id="br0">
      <inkml:brushProperty name="width" value="0.1" units="cm"/>
      <inkml:brushProperty name="height" value="0.1" units="cm"/>
    </inkml:brush>
  </inkml:definitions>
  <inkml:trace contextRef="#ctx0" brushRef="#br0">103 119 52 0 0,'-15'-38'2905'0'0,"10"29"-2042"0"0,-1 1 0 0 0,-1-1 1 0 0,-13-12-1 0 0,20 21-797 0 0,-1-1 1 0 0,0 1-1 0 0,1 0 0 0 0,-1-1 0 0 0,0 1 1 0 0,1-1-1 0 0,-1 1 0 0 0,1-1 1 0 0,-1 1-1 0 0,0-1 0 0 0,1 1 1 0 0,-1-1-1 0 0,1 1 0 0 0,0-1 1 0 0,-1 0-1 0 0,1 1 0 0 0,-1-1 0 0 0,1 0 1 0 0,0 1-1 0 0,0-1 0 0 0,-1 0 1 0 0,1 0-1 0 0,0 1 0 0 0,0-1 1 0 0,0 0-1 0 0,0 0 0 0 0,0 1 1 0 0,0-1-1 0 0,0 0 0 0 0,0 0 1 0 0,0 0-1 0 0,0 1 0 0 0,0-1 0 0 0,1 0 1 0 0,-1 1-1 0 0,0-1 0 0 0,0 0 1 0 0,1 0-1 0 0,-1 1 0 0 0,0-1 1 0 0,1 0-1 0 0,-1 1 0 0 0,1-1 1 0 0,-1 1-1 0 0,1-1 0 0 0,-1 1 0 0 0,1-1 1 0 0,0 1-1 0 0,-1-1 0 0 0,1 1 1 0 0,-1-1-1 0 0,1 1 0 0 0,0 0 1 0 0,1-1-1 0 0,1 0-33 0 0,55 11 127 0 0,-50-8-152 0 0,-1 1-1 0 0,0 0 0 0 0,0 0 0 0 0,0 0 1 0 0,-1 1-1 0 0,1 0 0 0 0,-1 0 1 0 0,0 1-1 0 0,0 0 0 0 0,10 10 1 0 0,1 4 7 0 0,26 39-1 0 0,-41-55-14 0 0,4 8 0 0 0,-1 1-1 0 0,0 0 1 0 0,0 0-1 0 0,-1 0 0 0 0,-1 0 1 0 0,0 1-1 0 0,-1-1 1 0 0,1 20-1 0 0,3 6 9 0 0,0 11-14 0 0,-1 1 0 0 0,-3-1 0 0 0,-6 71 0 0 0,-28 145-5 0 0,28-245 26 0 0,0 0-1 0 0,-2-1 1 0 0,0 0-1 0 0,-1 0 1 0 0,-18 32-1 0 0,19-39 77 0 0,-1-1 1 0 0,0 0-1 0 0,-1 0 0 0 0,0-1 0 0 0,0 0 1 0 0,-1-1-1 0 0,-1 0 0 0 0,1 0 0 0 0,-20 13 1 0 0,24-20-71 0 0,0 0 0 0 0,0-1 1 0 0,-1 1-1 0 0,1-1 0 0 0,0 0 1 0 0,-1 0-1 0 0,1-1 0 0 0,-1 1 1 0 0,1-1-1 0 0,-1-1 0 0 0,-7 0 1 0 0,10 1-539 0 0,0-1 1 0 0,0 1 0 0 0,0-1-1 0 0,0 1 1 0 0,0-1 0 0 0,0 0-1 0 0,0-1 1 0 0,0 1-1 0 0,1 0 1 0 0,-1-1 0 0 0,0 0-1 0 0,-4-3 1 0 0,-2-5-2223 0 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09.637"/>
    </inkml:context>
    <inkml:brush xml:id="br0">
      <inkml:brushProperty name="width" value="0.1" units="cm"/>
      <inkml:brushProperty name="height" value="0.1" units="cm"/>
    </inkml:brush>
  </inkml:definitions>
  <inkml:trace contextRef="#ctx0" brushRef="#br0">9 46 88 0 0,'-9'-44'8834'0'0,"42"43"-8513"0"0,32 9-123 0 0,94 0 0 0 0,-7 0-70 0 0,-108-9-108 0 0,-26-1-6309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38.012"/>
    </inkml:context>
    <inkml:brush xml:id="br0">
      <inkml:brushProperty name="width" value="0.1" units="cm"/>
      <inkml:brushProperty name="height" value="0.1" units="cm"/>
    </inkml:brush>
  </inkml:definitions>
  <inkml:trace contextRef="#ctx0" brushRef="#br0">146 0 304 0 0,'0'0'2787'0'0,"3"4"-2510"0"0,21 32-1 0 0,-1 1-1 0 0,-2 2 0 0 0,-2 0 0 0 0,-1 0 1 0 0,-2 2-1 0 0,-2 0 0 0 0,-2 1 0 0 0,-1 0 1 0 0,-3 1-1 0 0,-1 0 0 0 0,-2 0 1 0 0,-2 0-1 0 0,-2 1 0 0 0,-5 50 0 0 0,1-73-163 0 0,-1 0-1 0 0,-1-1 1 0 0,-1 1 0 0 0,0-1-1 0 0,-2 0 1 0 0,0 0-1 0 0,-1-1 1 0 0,-1 0-1 0 0,-21 29 1 0 0,23-37-394 0 0,0-1 1 0 0,0 0-1 0 0,-1-1 1 0 0,-1 0-1 0 0,1 0 1 0 0,-1-1-1 0 0,-1 0 0 0 0,0-1 1 0 0,0 0-1 0 0,0-1 1 0 0,-1 0-1 0 0,1-1 1 0 0,-2 0-1 0 0,1-1 0 0 0,0 0 1 0 0,-23 3-1 0 0,-1-4-1872 0 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10.137"/>
    </inkml:context>
    <inkml:brush xml:id="br0">
      <inkml:brushProperty name="width" value="0.1" units="cm"/>
      <inkml:brushProperty name="height" value="0.1" units="cm"/>
    </inkml:brush>
  </inkml:definitions>
  <inkml:trace contextRef="#ctx0" brushRef="#br0">26 19 180 0 0,'-25'-10'8215'0'0,"130"13"-7837"0"0,107-11 1 0 0,-194 8-300 0 0,4-3 13 0 0,-21 2-77 0 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17.545"/>
    </inkml:context>
    <inkml:brush xml:id="br0">
      <inkml:brushProperty name="width" value="0.1" units="cm"/>
      <inkml:brushProperty name="height" value="0.1" units="cm"/>
    </inkml:brush>
  </inkml:definitions>
  <inkml:trace contextRef="#ctx0" brushRef="#br0">102 152 92 0 0,'5'-8'573'0'0,"0"1"1"0"0,0-1-1 0 0,-1 0 1 0 0,0-1-1 0 0,0 1 1 0 0,-1-1-1 0 0,0 1 0 0 0,-1-1 1 0 0,2-11-1 0 0,3-10 887 0 0,-6 29-962 0 0,-13 99 397 0 0,-7 3-560 0 0,-44 129 1 0 0,25-134 146 0 0,33-78-317 0 0,-6 5 1302 0 0,14-34-1329 0 0,0 1-1 0 0,1 0 1 0 0,8-18-1 0 0,154-301 427 0 0,-155 306-544 0 0,-5 7-1 0 0,1 1 1 0 0,1 0-1 0 0,0 0 0 0 0,1 1 0 0 0,1 0 0 0 0,0 1 1 0 0,17-17-1 0 0,-15 10 2 0 0,-11 17-19 0 0,0 1-1 0 0,0 0 1 0 0,0 0-1 0 0,0-1 0 0 0,1 1 1 0 0,-1 0-1 0 0,1 0 1 0 0,-1 0-1 0 0,1 1 1 0 0,0-1-1 0 0,-1 0 0 0 0,5-2 1 0 0,-5 4-3 0 0,0 0 0 0 0,0 1 0 0 0,0-1 0 0 0,0 1 0 0 0,-1-1-1 0 0,1 1 1 0 0,0-1 0 0 0,0 1 0 0 0,0-1 0 0 0,-1 1 0 0 0,1 0 0 0 0,0-1 0 0 0,-1 1 0 0 0,1 0 0 0 0,0 0 0 0 0,-1-1 0 0 0,1 1 0 0 0,-1 0 0 0 0,1 0 0 0 0,-1 0 0 0 0,0 0 0 0 0,1 0-1 0 0,-1 0 1 0 0,0 0 0 0 0,1 0 0 0 0,-1 0 0 0 0,0 0 0 0 0,0 2 0 0 0,3 34 6 0 0,-3-29-10 0 0,8 71-11 0 0,1 54-2 0 0,-10-19 6 0 0,8-21 22 0 0,2-72-3112 0 0,-2-19 537 0 0,2-14 492 0 0,-5 3-732 0 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18.028"/>
    </inkml:context>
    <inkml:brush xml:id="br0">
      <inkml:brushProperty name="width" value="0.1" units="cm"/>
      <inkml:brushProperty name="height" value="0.1" units="cm"/>
    </inkml:brush>
  </inkml:definitions>
  <inkml:trace contextRef="#ctx0" brushRef="#br0">24 45 120 0 0,'0'0'3043'0'0,"-24"-6"6344"0"0,53 6-8491 0 0,47-4-1079 0 0,-2-2 93 0 0,12-2-1911 0 0,-30-5-3544 0 0,-32 5 2378 0 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18.793"/>
    </inkml:context>
    <inkml:brush xml:id="br0">
      <inkml:brushProperty name="width" value="0.1" units="cm"/>
      <inkml:brushProperty name="height" value="0.1" units="cm"/>
    </inkml:brush>
  </inkml:definitions>
  <inkml:trace contextRef="#ctx0" brushRef="#br0">330 93 84 0 0,'3'-7'515'0'0,"0"1"-1"0"0,-1-1 1 0 0,1 0 0 0 0,-1 0-1 0 0,-1 0 1 0 0,1 0 0 0 0,-1 0-1 0 0,-1 0 1 0 0,1-9-1 0 0,-1 16-460 0 0,0-1 0 0 0,0 1-1 0 0,0-1 1 0 0,0 1 0 0 0,0-1-1 0 0,0 1 1 0 0,0-1 0 0 0,0 1-1 0 0,0-1 1 0 0,0 1 0 0 0,0-1-1 0 0,0 1 1 0 0,0-1 0 0 0,0 1-1 0 0,0-1 1 0 0,-1 1 0 0 0,1-1-1 0 0,0 1 1 0 0,0-1 0 0 0,-1 1-1 0 0,1-1 1 0 0,0 1 0 0 0,-1 0-1 0 0,1-1 1 0 0,0 1-1 0 0,-1-1 1 0 0,1 1 0 0 0,0 0-1 0 0,-1-1 1 0 0,1 1 0 0 0,-1 0-1 0 0,1 0 1 0 0,-1-1 0 0 0,-16 10 391 0 0,-17 27-550 0 0,33-34 222 0 0,-35 49 7 0 0,2 2 0 0 0,3 1 0 0 0,2 1 1 0 0,-27 74-1 0 0,34-70-16 0 0,2 1-1 0 0,3 1 1 0 0,3 1 0 0 0,3 0 0 0 0,-6 109-1 0 0,16-158-42 0 0,1 1-1 0 0,0-1 0 0 0,1 1 0 0 0,1-1 0 0 0,0 0 0 0 0,1 1 0 0 0,1-1 0 0 0,0-1 0 0 0,0 1 0 0 0,1-1 0 0 0,13 23 0 0 0,-14-29-158 0 0,1 1 0 0 0,0-1 0 0 0,0 0 0 0 0,0-1 0 0 0,1 1 0 0 0,0-1 0 0 0,0 0 0 0 0,0 0 0 0 0,8 4 1 0 0,-7-6-316 0 0,0 1 0 0 0,0-1 1 0 0,0 0-1 0 0,1-1 1 0 0,0 0-1 0 0,-1 0 1 0 0,1-1-1 0 0,0 0 0 0 0,0 0 1 0 0,8 0-1 0 0,18-3-1905 0 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19.715"/>
    </inkml:context>
    <inkml:brush xml:id="br0">
      <inkml:brushProperty name="width" value="0.1" units="cm"/>
      <inkml:brushProperty name="height" value="0.1" units="cm"/>
    </inkml:brush>
  </inkml:definitions>
  <inkml:trace contextRef="#ctx0" brushRef="#br0">396 18 64 0 0,'-6'-18'7404'0'0,"-8"49"-5971"0"0,-6 18-1224 0 0,-3-1 0 0 0,-55 87 0 0 0,54-96-109 0 0,14-20-47 0 0,-1-1 0 0 0,-1-1 0 0 0,-1 0 0 0 0,0-1 0 0 0,-1 0 0 0 0,-1-1 0 0 0,0-1 0 0 0,-1 0 0 0 0,-23 15 0 0 0,38-28-31 0 0,-1 0 1 0 0,0 1 0 0 0,0-1-1 0 0,0 0 1 0 0,0 0 0 0 0,0 0-1 0 0,0 0 1 0 0,0-1 0 0 0,0 1 0 0 0,0-1-1 0 0,0 1 1 0 0,0-1 0 0 0,0 0-1 0 0,-1 1 1 0 0,1-1 0 0 0,0 0-1 0 0,0-1 1 0 0,0 1 0 0 0,-1 0-1 0 0,1 0 1 0 0,0-1 0 0 0,0 0 0 0 0,0 1-1 0 0,0-1 1 0 0,0 0 0 0 0,-2-1-1 0 0,2 0 7 0 0,0-1 0 0 0,1 1-1 0 0,-1-1 1 0 0,1 1 0 0 0,-1-1-1 0 0,1 1 1 0 0,0-1-1 0 0,0 0 1 0 0,1 0 0 0 0,-1 1-1 0 0,0-1 1 0 0,1 0 0 0 0,0 0-1 0 0,-1 0 1 0 0,1 0 0 0 0,0 0-1 0 0,1 1 1 0 0,-1-1-1 0 0,2-5 1 0 0,0-13 37 0 0,2 1 0 0 0,0 0 0 0 0,2 0 0 0 0,0 1 0 0 0,10-20 0 0 0,-12 29-46 0 0,1 1 1 0 0,0 0-1 0 0,0 0 1 0 0,1 0-1 0 0,1 1 1 0 0,-1-1-1 0 0,1 2 1 0 0,1-1-1 0 0,-1 1 1 0 0,1 0-1 0 0,15-9 0 0 0,-20 14-17 0 0,0 1-1 0 0,1-1 1 0 0,-1 1-1 0 0,0 0 1 0 0,0 0-1 0 0,1 1 1 0 0,-1-1-1 0 0,1 1 0 0 0,-1-1 1 0 0,1 1-1 0 0,-1 0 1 0 0,1 0-1 0 0,-1 1 1 0 0,1-1-1 0 0,-1 1 1 0 0,0 0-1 0 0,1 0 0 0 0,5 2 1 0 0,-4-1-3 0 0,0 0-1 0 0,0 1 1 0 0,0-1-1 0 0,-1 1 1 0 0,1 0-1 0 0,-1 1 1 0 0,0-1 0 0 0,1 1-1 0 0,-2 0 1 0 0,7 7-1 0 0,50 81 1 0 0,-36-54 8 0 0,53 67 0 0 0,-71-99-96 0 0,0 1 0 0 0,1-1 0 0 0,0 0 0 0 0,1 0 0 0 0,-1-1 0 0 0,1 0-1 0 0,0 0 1 0 0,15 5 0 0 0,-19-8-498 0 0,1 0 0 0 0,0-1 1 0 0,0 0-1 0 0,0 0 0 0 0,1 0 0 0 0,-1 0 0 0 0,0-1 0 0 0,0 0 0 0 0,0 0 0 0 0,9-2 0 0 0,4-3-2118 0 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20.089"/>
    </inkml:context>
    <inkml:brush xml:id="br0">
      <inkml:brushProperty name="width" value="0.1" units="cm"/>
      <inkml:brushProperty name="height" value="0.1" units="cm"/>
    </inkml:brush>
  </inkml:definitions>
  <inkml:trace contextRef="#ctx0" brushRef="#br0">0 36 396 0 0,'1'-32'5926'0'0,"-1"32"-5890"0"0,0 0 0 0 0,0 0 0 0 0,0-1 0 0 0,0 1 0 0 0,1 0 0 0 0,-1 0 0 0 0,0 0 0 0 0,0-1 0 0 0,0 1-1 0 0,1 0 1 0 0,-1 0 0 0 0,0 0 0 0 0,0 0 0 0 0,1 0 0 0 0,-1-1 0 0 0,0 1 0 0 0,0 0 0 0 0,1 0 0 0 0,-1 0 0 0 0,0 0 0 0 0,0 0 0 0 0,1 0 0 0 0,-1 0 0 0 0,0 0 0 0 0,1 0 0 0 0,-1 0 0 0 0,0 0 0 0 0,0 0 0 0 0,1 0 0 0 0,-1 0 0 0 0,0 0 0 0 0,0 0 0 0 0,1 0-1 0 0,-1 1 1 0 0,0-1 0 0 0,0 0 0 0 0,1 0 0 0 0,-1 0 0 0 0,0 0 0 0 0,0 1 0 0 0,1-1 0 0 0,16 13 372 0 0,12 19-185 0 0,146 279 1062 0 0,-168-292-1177 0 0,2-2-3 0 0,-8-16-228 0 0,1-4-609 0 0,1-1 357 0 0,-1 0 1 0 0,0 0-1 0 0,0-1 0 0 0,0 1 1 0 0,0 0-1 0 0,-1-1 0 0 0,1-4 1 0 0,3-6-1876 0 0,1-4 75 0 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20.449"/>
    </inkml:context>
    <inkml:brush xml:id="br0">
      <inkml:brushProperty name="width" value="0.1" units="cm"/>
      <inkml:brushProperty name="height" value="0.1" units="cm"/>
    </inkml:brush>
  </inkml:definitions>
  <inkml:trace contextRef="#ctx0" brushRef="#br0">422 1 316 0 0,'-1'5'3244'0'0,"0"6"-2865"0"0,-1-1-1 0 0,-1 0 1 0 0,1 0 0 0 0,-1 0-1 0 0,-1 0 1 0 0,-6 12 0 0 0,-32 34 259 0 0,-3-2 0 0 0,-1-3 0 0 0,-72 63 0 0 0,32-32 227 0 0,29-26-99 0 0,57-56-777 0 0,-1 0 1 0 0,1 1 0 0 0,0-1 0 0 0,0 1-1 0 0,0-1 1 0 0,0 1 0 0 0,0-1 0 0 0,0 0 0 0 0,0 1-1 0 0,0-1 1 0 0,0 1 0 0 0,0-1 0 0 0,0 1-1 0 0,0-1 1 0 0,0 1 0 0 0,0-1 0 0 0,0 1-1 0 0,0-1 1 0 0,0 0 0 0 0,1 1 0 0 0,-1-1-1 0 0,0 1 1 0 0,0-1 0 0 0,1 0 0 0 0,-1 1 0 0 0,0-1-1 0 0,0 1 1 0 0,1-1 0 0 0,-1 0 0 0 0,0 1-1 0 0,1-1 1 0 0,-1 0 0 0 0,1 0 0 0 0,-1 1-1 0 0,0-1 1 0 0,1 0 0 0 0,-1 0 0 0 0,1 0 0 0 0,-1 0-1 0 0,0 1 1 0 0,1-1 0 0 0,-1 0 0 0 0,1 0-1 0 0,-1 0 1 0 0,2 0 0 0 0,16-7-753 0 0,11-5-4180 0 0,-17 8 2570 0 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20.996"/>
    </inkml:context>
    <inkml:brush xml:id="br0">
      <inkml:brushProperty name="width" value="0.1" units="cm"/>
      <inkml:brushProperty name="height" value="0.1" units="cm"/>
    </inkml:brush>
  </inkml:definitions>
  <inkml:trace contextRef="#ctx0" brushRef="#br0">124 69 156 0 0,'17'-30'6486'0'0,"-17"30"-6467"0"0,-1 0 1 0 0,1-1-1 0 0,0 1 1 0 0,-1 0-1 0 0,1-1 1 0 0,-1 1-1 0 0,1 0 0 0 0,-1 0 1 0 0,1-1-1 0 0,0 1 1 0 0,-1 0-1 0 0,1 0 1 0 0,-1 0-1 0 0,1 0 0 0 0,-1 0 1 0 0,1-1-1 0 0,-1 1 1 0 0,1 0-1 0 0,-1 0 1 0 0,1 0-1 0 0,-1 0 0 0 0,1 1 1 0 0,-1-1-1 0 0,1 0 1 0 0,-1 0-1 0 0,1 0 1 0 0,-1 0-1 0 0,1 0 0 0 0,-1 1 1 0 0,1-1-1 0 0,-1 0 1 0 0,1 0-1 0 0,0 1 1 0 0,-2-1-1 0 0,-24 19 333 0 0,-15 26 4 0 0,31-30-232 0 0,1 1 0 0 0,1 1 0 0 0,0 0-1 0 0,-8 27 1 0 0,14-38-75 0 0,1-1 0 0 0,0 1 1 0 0,0 0-1 0 0,1 0 0 0 0,-1-1 0 0 0,1 1 0 0 0,0 0 0 0 0,2 8 0 0 0,-1-11-9 0 0,-1-1 0 0 0,1 1-1 0 0,0 0 1 0 0,0-1 0 0 0,0 1 0 0 0,0-1-1 0 0,1 1 1 0 0,-1-1 0 0 0,1 0 0 0 0,-1 0 0 0 0,1 1-1 0 0,0-1 1 0 0,0 0 0 0 0,0 0 0 0 0,0-1 0 0 0,0 1-1 0 0,1 0 1 0 0,2 1 0 0 0,-2-1-9 0 0,1-1 0 0 0,-1 0 1 0 0,1 0-1 0 0,-1 0 0 0 0,0 0 1 0 0,1 0-1 0 0,0-1 0 0 0,-1 1 0 0 0,1-1 1 0 0,-1 0-1 0 0,1 0 0 0 0,-1 0 1 0 0,1-1-1 0 0,0 1 0 0 0,-1-1 1 0 0,0 0-1 0 0,1 0 0 0 0,-1 0 0 0 0,1 0 1 0 0,-1-1-1 0 0,0 0 0 0 0,0 1 1 0 0,0-1-1 0 0,4-3 0 0 0,-1 1-1 0 0,0-1 0 0 0,-1 0 1 0 0,1 0-1 0 0,-1 0 0 0 0,0-1 0 0 0,0 0 0 0 0,-1 1 0 0 0,0-2 1 0 0,0 1-1 0 0,5-12 0 0 0,-3 4 10 0 0,-1 0-1 0 0,0 0 1 0 0,-2 0 0 0 0,1-1 0 0 0,0-15-1 0 0,-3 26-63 0 0,-1 0-1 0 0,0-1 1 0 0,0 1-1 0 0,0 0 1 0 0,0 0-1 0 0,-1 0 0 0 0,1-1 1 0 0,-1 1-1 0 0,0 0 1 0 0,-1 0-1 0 0,1 0 1 0 0,-1 0-1 0 0,1 1 0 0 0,-1-1 1 0 0,0 0-1 0 0,-1 1 1 0 0,1-1-1 0 0,-1 1 1 0 0,1 0-1 0 0,-1 0 0 0 0,0 0 1 0 0,-5-4-1 0 0,-1 1-772 0 0,0 1 0 0 0,0 0 0 0 0,-1 0 0 0 0,0 1 0 0 0,0 1 0 0 0,0 0 0 0 0,-14-3 0 0 0,5 1-1597 0 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22.016"/>
    </inkml:context>
    <inkml:brush xml:id="br0">
      <inkml:brushProperty name="width" value="0.1" units="cm"/>
      <inkml:brushProperty name="height" value="0.1" units="cm"/>
    </inkml:brush>
  </inkml:definitions>
  <inkml:trace contextRef="#ctx0" brushRef="#br0">95 94 296 0 0,'0'0'1606'0'0,"-30"-29"4382"0"0,7 18-4735 0 0,18 9-541 0 0,-1 0 1 0 0,1-1-1 0 0,0 0 0 0 0,0 0 0 0 0,-10-8 1237 0 0,19 10-1848 0 0,29-3 7 0 0,0 1-1 0 0,-1 2 1 0 0,52 5-1 0 0,-24-1-68 0 0,-7-1 9 0 0,149-3 102 0 0,-202 1-127 0 0,27-6-1035 0 0,-26 5 777 0 0,-1 0 1 0 0,1 0-1 0 0,0-1 0 0 0,-1 1 0 0 0,1 0 0 0 0,-1 0 0 0 0,0 0 0 0 0,1-1 1 0 0,-1 1-1 0 0,0 0 0 0 0,0-1 0 0 0,0 1 0 0 0,0 0 0 0 0,0 0 0 0 0,0-1 0 0 0,0-1 1 0 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22.451"/>
    </inkml:context>
    <inkml:brush xml:id="br0">
      <inkml:brushProperty name="width" value="0.1" units="cm"/>
      <inkml:brushProperty name="height" value="0.1" units="cm"/>
    </inkml:brush>
  </inkml:definitions>
  <inkml:trace contextRef="#ctx0" brushRef="#br0">27 67 168 0 0,'-25'-56'7377'0'0,"25"56"-7341"0"0,0-1 1 0 0,0 1 0 0 0,-1 0-1 0 0,1-1 1 0 0,0 1 0 0 0,0 0-1 0 0,0 0 1 0 0,0-1 0 0 0,0 1-1 0 0,0 0 1 0 0,0-1 0 0 0,0 1-1 0 0,0 0 1 0 0,0 0 0 0 0,0-1-1 0 0,0 1 1 0 0,0 0 0 0 0,0-1-1 0 0,0 1 1 0 0,0 0 0 0 0,0 0-1 0 0,0-1 1 0 0,1 1 0 0 0,-1 0-1 0 0,0 0 1 0 0,0-1 0 0 0,0 1-1 0 0,0 0 1 0 0,1 0 0 0 0,-1-1-1 0 0,0 1 1 0 0,0 0 0 0 0,0 0-1 0 0,1 0 1 0 0,-1-1 0 0 0,0 1-1 0 0,0 0 1 0 0,1 0 0 0 0,-1 0-1 0 0,1 0 1 0 0,5 1 32 0 0,0 1 0 0 0,0-1 0 0 0,0 2 0 0 0,-1-1 0 0 0,1 1 0 0 0,0-1 0 0 0,-1 1 0 0 0,0 1 0 0 0,1-1 0 0 0,-1 1-1 0 0,-1 0 1 0 0,1 0 0 0 0,6 8 0 0 0,58 67 347 0 0,-52-58-320 0 0,-1 2 1 0 0,-1 0 0 0 0,-1 1-1 0 0,16 37 1 0 0,-25-44 437 0 0,14-43-10152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39.622"/>
    </inkml:context>
    <inkml:brush xml:id="br0">
      <inkml:brushProperty name="width" value="0.1" units="cm"/>
      <inkml:brushProperty name="height" value="0.1" units="cm"/>
    </inkml:brush>
  </inkml:definitions>
  <inkml:trace contextRef="#ctx0" brushRef="#br0">0 71 260 0 0,'2'0'8352'0'0,"17"-3"-8325"0"0,2 1 201 0 0,-1 0-1 0 0,1-2 0 0 0,37-12 0 0 0,-34 8 117 0 0,-13 4-1816 0 0,-1 0 1 0 0,0 0 0 0 0,18-11 0 0 0,-12 6-784 0 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23.029"/>
    </inkml:context>
    <inkml:brush xml:id="br0">
      <inkml:brushProperty name="width" value="0.1" units="cm"/>
      <inkml:brushProperty name="height" value="0.1" units="cm"/>
    </inkml:brush>
  </inkml:definitions>
  <inkml:trace contextRef="#ctx0" brushRef="#br0">415 0 32 0 0,'0'0'2315'0'0,"-6"6"-2077"0"0,-234 196 1989 0 0,225-190-2079 0 0,-64 49 871 0 0,20-19 1249 0 0,82-48-2164 0 0,-2-2 82 0 0,-20 8-98 0 0,18-2 808 0 0,-38 61-772 0 0,1 0 0 0 0,-15 104 0 0 0,31-152-106 0 0,-4 23 75 0 0,6-33-83 0 0,0 0-1 0 0,-1 0 0 0 0,1 0 0 0 0,0 1 0 0 0,0-1 1 0 0,0 0-1 0 0,0 0 0 0 0,0 0 0 0 0,0 0 0 0 0,0 0 1 0 0,0 0-1 0 0,1 0 0 0 0,-1 0 0 0 0,0 0 1 0 0,1 0-1 0 0,-1 0 0 0 0,1 0 0 0 0,-1 0 0 0 0,1 0 1 0 0,-1 0-1 0 0,2 1 0 0 0,-2-2-32 0 0,4-1-875 0 0,1 1 444 0 0,6-3 248 0 0,1-5-4140 0 0,1-4 1938 0 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23.402"/>
    </inkml:context>
    <inkml:brush xml:id="br0">
      <inkml:brushProperty name="width" value="0.1" units="cm"/>
      <inkml:brushProperty name="height" value="0.1" units="cm"/>
    </inkml:brush>
  </inkml:definitions>
  <inkml:trace contextRef="#ctx0" brushRef="#br0">51 34 564 0 0,'0'0'650'0'0,"7"-33"8563"0"0,-11 78-8894 0 0,-2 0-1 0 0,-16 67 1 0 0,3-44 100 0 0,13-44-3996 0 0,11-43 464 0 0,-2 6 237 0 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23.980"/>
    </inkml:context>
    <inkml:brush xml:id="br0">
      <inkml:brushProperty name="width" value="0.1" units="cm"/>
      <inkml:brushProperty name="height" value="0.1" units="cm"/>
    </inkml:brush>
  </inkml:definitions>
  <inkml:trace contextRef="#ctx0" brushRef="#br0">1 1 412 0 0,'3'0'6612'0'0,"22"-1"-6574"0"0,-14 3 36 0 0,0 1-1 0 0,0 0 1 0 0,-1 1-1 0 0,1 0 1 0 0,-1 1 0 0 0,0 0-1 0 0,0 0 1 0 0,0 1-1 0 0,-1 1 1 0 0,0-1-1 0 0,0 1 1 0 0,-1 1 0 0 0,0 0-1 0 0,0 0 1 0 0,12 17-1 0 0,-9-8-5 0 0,-1 0-1 0 0,-1 1 1 0 0,-1 0-1 0 0,0 1 1 0 0,-1 0-1 0 0,-1 0 1 0 0,-1 1 0 0 0,-1-1-1 0 0,0 1 1 0 0,-1 0-1 0 0,-2 0 1 0 0,0 0-1 0 0,-1 1 1 0 0,-4 28-1 0 0,-4 20 257 0 0,-4 0 0 0 0,-37 121 0 0 0,44-171-353 0 0,-1 0 1 0 0,-1 0 0 0 0,0-1 0 0 0,-1 0 0 0 0,-1 0 0 0 0,-1-1 0 0 0,-1 0-1 0 0,-14 18 1 0 0,23-34-229 0 0,1 1 0 0 0,-1 0 0 0 0,0-1 0 0 0,-1 1 0 0 0,1-1 0 0 0,0 1 0 0 0,0-1 0 0 0,-1 0 0 0 0,1 0 0 0 0,0 0 1 0 0,-1 0-1 0 0,1 0 0 0 0,-1-1 0 0 0,1 1 0 0 0,-1-1 0 0 0,1 0 0 0 0,-1 0 0 0 0,0 1 0 0 0,1-2 0 0 0,-6 1 0 0 0,-14-2-2317 0 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31.356"/>
    </inkml:context>
    <inkml:brush xml:id="br0">
      <inkml:brushProperty name="width" value="0.1" units="cm"/>
      <inkml:brushProperty name="height" value="0.1" units="cm"/>
    </inkml:brush>
  </inkml:definitions>
  <inkml:trace contextRef="#ctx0" brushRef="#br0">155 99 180 0 0,'15'-19'1797'0'0,"32"-49"2225"0"0,-37 57-2857 0 0,-17 28-452 0 0,-2 7-755 0 0,-31 83 302 0 0,-64 167 445 0 0,84-229-450 0 0,12-28-27 0 0,0 1 0 0 0,1-1 1 0 0,-9 36-1 0 0,9-32 443 0 0,12-36-185 0 0,123-210-152 0 0,-39 76-287 0 0,-56 101-8 0 0,-26 40 46 0 0,-1 0 0 0 0,1-1 1 0 0,-2 0-1 0 0,1-1 0 0 0,-1 1 1 0 0,0-1-1 0 0,5-19 0 0 0,15 179 506 0 0,-13-60-254 0 0,1 159-1 0 0,-15-234-248 0 0,2-14-75 0 0,0-1 0 0 0,-1 1 1 0 0,1 0-1 0 0,0 0 0 0 0,0-1 0 0 0,-1 1 1 0 0,1 0-1 0 0,0 0 0 0 0,0 0 0 0 0,0-1 1 0 0,0 1-1 0 0,0 0 0 0 0,0 0 0 0 0,1 0 1 0 0,-1-1-1 0 0,0 1 0 0 0,0 0 0 0 0,0 0 1 0 0,1-1-1 0 0,-1 1 0 0 0,0 0 0 0 0,1 0 1 0 0,-1-1-1 0 0,1 1 0 0 0,-1 0 0 0 0,1-1 0 0 0,-1 1 1 0 0,1-1-1 0 0,-1 1 0 0 0,1-1 0 0 0,0 1 1 0 0,1 0-1 0 0,-1-1-148 0 0,0 1 0 0 0,0-1 0 0 0,0 0 1 0 0,0 0-1 0 0,0 0 0 0 0,0 0 0 0 0,0 0 0 0 0,0 0 0 0 0,0-1 1 0 0,0 1-1 0 0,0 0 0 0 0,0 0 0 0 0,0-1 0 0 0,0 1 0 0 0,0-1 1 0 0,0 1-1 0 0,0-1 0 0 0,0 1 0 0 0,0-1 0 0 0,-1 0 1 0 0,1 1-1 0 0,0-1 0 0 0,0 0 0 0 0,-1 0 0 0 0,1 1 0 0 0,0-1 1 0 0,0-1-1 0 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31.793"/>
    </inkml:context>
    <inkml:brush xml:id="br0">
      <inkml:brushProperty name="width" value="0.1" units="cm"/>
      <inkml:brushProperty name="height" value="0.1" units="cm"/>
    </inkml:brush>
  </inkml:definitions>
  <inkml:trace contextRef="#ctx0" brushRef="#br0">70 87 252 0 0,'-52'-8'6617'0'0,"35"9"-3021"0"0,148-22-2634 0 0,3 0-1933 0 0,-117 17-927 0 0,0-1 1 0 0,32-13-1 0 0,-31 8-785 0 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33.668"/>
    </inkml:context>
    <inkml:brush xml:id="br0">
      <inkml:brushProperty name="width" value="0.1" units="cm"/>
      <inkml:brushProperty name="height" value="0.1" units="cm"/>
    </inkml:brush>
  </inkml:definitions>
  <inkml:trace contextRef="#ctx0" brushRef="#br0">115 107 32 0 0,'8'-24'5705'0'0,"-14"65"-5167"0"0,-3-1 1 0 0,-1 0-1 0 0,-21 52 1 0 0,-4 17 230 0 0,14-34-237 0 0,10-53 42 0 0,153-352-917 0 0,-118 254 1286 0 0,-24 75-775 0 0,3 4-157 0 0,-1 1-1 0 0,0-1 0 0 0,1 0 0 0 0,-1 1 0 0 0,-1 0 1 0 0,1-1-1 0 0,0 1 0 0 0,-1 0 0 0 0,0 0 0 0 0,0 0 1 0 0,0 0-1 0 0,0 4 0 0 0,2 4 3 0 0,30 73 99 0 0,-24-63-48 0 0,0 0 1 0 0,-1 1 0 0 0,9 42-1 0 0,-15-59 76 0 0,-1-1 0 0 0,1 1 0 0 0,0-1 0 0 0,1 0 0 0 0,-1 0 0 0 0,1 0-1 0 0,0-1 1 0 0,8 11 1262 0 0,-10-16-1381 0 0,1 1 1 0 0,-1 0-1 0 0,0-1 1 0 0,0 1-1 0 0,1-1 1 0 0,-1 1-1 0 0,0-1 1 0 0,0 0-1 0 0,0 0 1 0 0,0 1-1 0 0,0-1 1 0 0,0 0-1 0 0,0 0 1 0 0,0 0-1 0 0,0 0 1 0 0,0 0-1 0 0,-1 0 1 0 0,1 0-1 0 0,0 0 1 0 0,-1 0-1 0 0,1-1 1 0 0,0 0-1 0 0,14-36 367 0 0,-9 20-265 0 0,21-38 91 0 0,48-118 340 0 0,-35 49 275 0 0,-40 124-825 0 0,-9 23-4367 0 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35.652"/>
    </inkml:context>
    <inkml:brush xml:id="br0">
      <inkml:brushProperty name="width" value="0.1" units="cm"/>
      <inkml:brushProperty name="height" value="0.1" units="cm"/>
    </inkml:brush>
  </inkml:definitions>
  <inkml:trace contextRef="#ctx0" brushRef="#br0">0 178 48 0 0,'0'0'1778'0'0,"1"-33"899"0"0,33-65 173 0 0,-23 68-1793 0 0,-5 14-269 0 0,-6 15-634 0 0,0 6-106 0 0,-27 319 286 0 0,22-278-308 0 0,-8 77-120 0 0,11-103-1596 0 0,2-8-2870 0 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36.466"/>
    </inkml:context>
    <inkml:brush xml:id="br0">
      <inkml:brushProperty name="width" value="0.1" units="cm"/>
      <inkml:brushProperty name="height" value="0.1" units="cm"/>
    </inkml:brush>
  </inkml:definitions>
  <inkml:trace contextRef="#ctx0" brushRef="#br0">52 67 64 0 0,'0'0'298'0'0,"-25"-8"5737"0"0,1-2-2950 0 0,24 10-3063 0 0,0 0 0 0 0,0-1 0 0 0,0 1 0 0 0,0 0 0 0 0,0 0-1 0 0,0 0 1 0 0,0 0 0 0 0,0 0 0 0 0,0 0 0 0 0,0 0 0 0 0,0-1 0 0 0,0 1 0 0 0,0 0 0 0 0,0 0-1 0 0,0 0 1 0 0,0 0 0 0 0,0 0 0 0 0,0 0 0 0 0,0 0 0 0 0,0 0 0 0 0,0-1 0 0 0,0 1-1 0 0,0 0 1 0 0,0 0 0 0 0,-1 0 0 0 0,1 0 0 0 0,0 0 0 0 0,0 0 0 0 0,0 0 0 0 0,0 0-1 0 0,0 0 1 0 0,0 0 0 0 0,0 0 0 0 0,0 0 0 0 0,0-1 0 0 0,-1 1 0 0 0,1 0 0 0 0,0 0 0 0 0,0 0-1 0 0,0 0 1 0 0,0 0 0 0 0,21-3 318 0 0,47-4-386 0 0,-43 5 157 0 0,15-4-75 0 0,1 3 0 0 0,0 1 0 0 0,0 2 0 0 0,78 11 0 0 0,-117-11-123 0 0,0 0 0 0 0,0 0-1 0 0,0 1 1 0 0,0-1-1 0 0,0 0 1 0 0,0-1-1 0 0,0 1 1 0 0,0 0 0 0 0,0-1-1 0 0,0 1 1 0 0,0-1-1 0 0,-1 1 1 0 0,1-1 0 0 0,0 0-1 0 0,0 0 1 0 0,2-2-1 0 0,12-13-5343 0 0,-9 8 3142 0 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37.402"/>
    </inkml:context>
    <inkml:brush xml:id="br0">
      <inkml:brushProperty name="width" value="0.1" units="cm"/>
      <inkml:brushProperty name="height" value="0.1" units="cm"/>
    </inkml:brush>
  </inkml:definitions>
  <inkml:trace contextRef="#ctx0" brushRef="#br0">0 31 580 0 0,'6'-29'4100'0'0,"-2"29"-4016"0"0,-1-1-1 0 0,0 1 0 0 0,0 0 1 0 0,1-1-1 0 0,-1 2 0 0 0,0-1 0 0 0,0 0 1 0 0,0 1-1 0 0,1-1 0 0 0,-1 1 1 0 0,0 0-1 0 0,0 0 0 0 0,0 0 0 0 0,0 1 1 0 0,0-1-1 0 0,0 1 0 0 0,-1 0 1 0 0,1-1-1 0 0,0 1 0 0 0,-1 0 0 0 0,1 0 1 0 0,3 5-1 0 0,10 9 183 0 0,-2 1-1 0 0,18 23 1 0 0,-15-17 124 0 0,3 15-30 0 0,-19-34-303 0 0,1 1 0 0 0,0-1 0 0 0,0 0 0 0 0,0 1 0 0 0,1-1 0 0 0,-1 0 0 0 0,7 7 0 0 0,0 0-808 0 0,5-15-1695 0 0,-7-5 402 0 0,-1-1 154 0 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38.090"/>
    </inkml:context>
    <inkml:brush xml:id="br0">
      <inkml:brushProperty name="width" value="0.1" units="cm"/>
      <inkml:brushProperty name="height" value="0.1" units="cm"/>
    </inkml:brush>
  </inkml:definitions>
  <inkml:trace contextRef="#ctx0" brushRef="#br0">386 0 108 0 0,'0'0'217'0'0,"6"6"1616"0"0,-8-1-1728 0 0,-2-1 1 0 0,1 1 0 0 0,0-1 0 0 0,-1 0-1 0 0,0 0 1 0 0,-5 5 0 0 0,3-4 32 0 0,-30 32 345 0 0,-2-2 0 0 0,-2-2 0 0 0,0-1 1 0 0,-63 35-1 0 0,86-56-261 0 0,-21 7 4521 0 0,38 1-4626 0 0,-12 62-109 0 0,-19 161 20 0 0,29-165-227 0 0,2-64-346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40.278"/>
    </inkml:context>
    <inkml:brush xml:id="br0">
      <inkml:brushProperty name="width" value="0.1" units="cm"/>
      <inkml:brushProperty name="height" value="0.1" units="cm"/>
    </inkml:brush>
  </inkml:definitions>
  <inkml:trace contextRef="#ctx0" brushRef="#br0">127 91 480 0 0,'-1'-1'116'0'0,"1"1"-1"0"0,-1-1 1 0 0,0 1-1 0 0,1-1 1 0 0,-1 0-1 0 0,1 1 1 0 0,-1-1-1 0 0,1 0 1 0 0,-1 0 0 0 0,1 1-1 0 0,0-1 1 0 0,-1 0-1 0 0,1 0 1 0 0,0 1-1 0 0,-1-1 1 0 0,1 0-1 0 0,0 0 1 0 0,0 0 0 0 0,0 0-1 0 0,0 0 1 0 0,0 1-1 0 0,0-1 1 0 0,0 0-1 0 0,0 0 1 0 0,0 0-1 0 0,0 0 1 0 0,1-1 0 0 0,17-19 1271 0 0,39-10-668 0 0,-52 29-554 0 0,0-1-105 0 0,1 1 1 0 0,0 0-1 0 0,0 1 0 0 0,0-1 0 0 0,0 1 1 0 0,1 0-1 0 0,-1 0 0 0 0,0 1 0 0 0,12 0 0 0 0,-17 0-50 0 0,0 1 0 0 0,1-1 0 0 0,-1 0 0 0 0,0 1 0 0 0,1-1 0 0 0,-1 1 0 0 0,0-1 0 0 0,1 1 0 0 0,-1-1 0 0 0,0 1 0 0 0,0 0 0 0 0,0 0 0 0 0,0 0 0 0 0,0-1 0 0 0,0 1-1 0 0,0 0 1 0 0,0 0 0 0 0,0 1 0 0 0,1 1 0 0 0,-1-1-3 0 0,0 0-1 0 0,-1 0 1 0 0,1 0-1 0 0,-1 0 1 0 0,0 1-1 0 0,1-1 1 0 0,-1 0 0 0 0,0 0-1 0 0,0 0 1 0 0,-1 1-1 0 0,1-1 1 0 0,0 0-1 0 0,-1 0 1 0 0,1 0-1 0 0,-1 0 1 0 0,-2 4-1 0 0,-2 5 31 0 0,0 0 0 0 0,-1-1 0 0 0,0 0-1 0 0,-1 0 1 0 0,0-1 0 0 0,-1 0 0 0 0,0 0-1 0 0,0-1 1 0 0,-1 1 0 0 0,-14 9 0 0 0,-9 4 131 0 0,-62 35 0 0 0,31-19 162 0 0,61-38-309 0 0,-8 5 679 0 0,204-48-194 0 0,-152 33-861 0 0,-41 3-547 0 0,-4-10-5326 0 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38.496"/>
    </inkml:context>
    <inkml:brush xml:id="br0">
      <inkml:brushProperty name="width" value="0.1" units="cm"/>
      <inkml:brushProperty name="height" value="0.1" units="cm"/>
    </inkml:brush>
  </inkml:definitions>
  <inkml:trace contextRef="#ctx0" brushRef="#br0">63 18 72 0 0,'8'-17'5691'0'0,"-13"44"-3488"0"0,3-17-2630 0 0,-24 136 1452 0 0,-11 45 507 0 0,37-190-1748 0 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39.902"/>
    </inkml:context>
    <inkml:brush xml:id="br0">
      <inkml:brushProperty name="width" value="0.1" units="cm"/>
      <inkml:brushProperty name="height" value="0.1" units="cm"/>
    </inkml:brush>
  </inkml:definitions>
  <inkml:trace contextRef="#ctx0" brushRef="#br0">19 69 8 0 0,'-18'-16'9525'0'0,"18"15"-9355"0"0,93-8 440 0 0,-64 8-398 0 0,1-2-1 0 0,-1-1 1 0 0,30-8 0 0 0,-4 4 202 0 0,-54 8-599 0 0,1 0 26 0 0,-1 0 0 0 0,0 0 0 0 0,1 0 0 0 0,-1 0 0 0 0,1 0 0 0 0,-1-1 0 0 0,1 1 0 0 0,-1 0 0 0 0,0-1 0 0 0,1 1-1 0 0,-1-1 1 0 0,1 1 0 0 0,-1-1 0 0 0,0 1 0 0 0,0-1 0 0 0,1 0 0 0 0,0-1 0 0 0,17-5-6431 0 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40.558"/>
    </inkml:context>
    <inkml:brush xml:id="br0">
      <inkml:brushProperty name="width" value="0.1" units="cm"/>
      <inkml:brushProperty name="height" value="0.1" units="cm"/>
    </inkml:brush>
  </inkml:definitions>
  <inkml:trace contextRef="#ctx0" brushRef="#br0">216 82 360 0 0,'2'-2'1736'0'0,"-2"2"-1691"0"0,0 0 0 0 0,0 0 1 0 0,0 0-1 0 0,0 0 0 0 0,0 0 1 0 0,0 0-1 0 0,0-1 0 0 0,0 1 1 0 0,0 0-1 0 0,0 0 0 0 0,0 0 1 0 0,0 0-1 0 0,0 0 0 0 0,0 0 1 0 0,0-1-1 0 0,-1-1 816 0 0,1 2-816 0 0,0 0 1 0 0,0 0-1 0 0,0 0 0 0 0,0 0 0 0 0,-1 0 1 0 0,1 0-1 0 0,0 0 0 0 0,0 0 1 0 0,0 0-1 0 0,0 0 0 0 0,0 0 1 0 0,-16 15 196 0 0,2 1 0 0 0,0 1 0 0 0,0 0 1 0 0,2 0-1 0 0,-12 23 0 0 0,-49 106 744 0 0,39-74-274 0 0,21-41 78 0 0,12-27 24 0 0,7-18-571 0 0,42-104 339 0 0,43-92-198 0 0,-85 199-375 0 0,-1 1 18 0 0,-1 1 1 0 0,1 0 0 0 0,1 0 0 0 0,0 1-1 0 0,0-1 1 0 0,0 1 0 0 0,1 0 0 0 0,14-12-1 0 0,-20 20-25 0 0,0-1 0 0 0,0 0 0 0 0,0 0 0 0 0,0 1 0 0 0,0-1 0 0 0,0 1-1 0 0,0-1 1 0 0,0 1 0 0 0,0-1 0 0 0,0 1 0 0 0,1 0 0 0 0,-1-1 0 0 0,0 1 0 0 0,0 0-1 0 0,0 0 1 0 0,1 0 0 0 0,-1 0 0 0 0,0 0 0 0 0,0 0 0 0 0,0 0 0 0 0,1 1 0 0 0,-1-1-1 0 0,0 0 1 0 0,0 1 0 0 0,0-1 0 0 0,2 1 0 0 0,-1 1 0 0 0,0 0 0 0 0,0-1 0 0 0,0 1 0 0 0,0 0 0 0 0,0 0 0 0 0,0 1 0 0 0,-1-1 0 0 0,1 0 0 0 0,-1 0 0 0 0,0 1 0 0 0,2 3 0 0 0,3 9 5 0 0,-1 0 0 0 0,-1 0 0 0 0,3 20 0 0 0,-6-28 0 0 0,13 91 54 0 0,-10-58-36 0 0,12 49 1 0 0,-10-52 4 0 0,4 13 20 0 0,-5-28 506 0 0,-3-14-1283 0 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40.825"/>
    </inkml:context>
    <inkml:brush xml:id="br0">
      <inkml:brushProperty name="width" value="0.1" units="cm"/>
      <inkml:brushProperty name="height" value="0.1" units="cm"/>
    </inkml:brush>
  </inkml:definitions>
  <inkml:trace contextRef="#ctx0" brushRef="#br0">7 44 112 0 0,'0'0'570'0'0,"0"0"-500"0"0,0 0 1 0 0,-1 0-1 0 0,1 0 0 0 0,0 0 1 0 0,0 0-1 0 0,-1 0 0 0 0,1 0 0 0 0,0 0 1 0 0,0 0-1 0 0,-1 0 0 0 0,1 0 1 0 0,0 0-1 0 0,0 0 0 0 0,0 0 1 0 0,-1 0-1 0 0,1-1 0 0 0,0 1 1 0 0,0 0-1 0 0,-1 0 0 0 0,1 0 0 0 0,0 0 1 0 0,0-1-1 0 0,0 1 0 0 0,0 0 1 0 0,-1 0-1 0 0,1 0 0 0 0,0-1 1 0 0,0 1-1 0 0,0 0 0 0 0,0 0 0 0 0,0-1 1 0 0,0 1-1 0 0,0 0 0 0 0,0 0 1 0 0,0-1-1 0 0,11-4 145 0 0,1 1 0 0 0,0 1 0 0 0,1-1-1 0 0,-1 2 1 0 0,0 0 0 0 0,1 0 0 0 0,-1 1 0 0 0,1 1 0 0 0,15 1-1 0 0,50-5-1545 0 0,-45-2-196 0 0,2-1 116 0 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41.480"/>
    </inkml:context>
    <inkml:brush xml:id="br0">
      <inkml:brushProperty name="width" value="0.1" units="cm"/>
      <inkml:brushProperty name="height" value="0.1" units="cm"/>
    </inkml:brush>
  </inkml:definitions>
  <inkml:trace contextRef="#ctx0" brushRef="#br0">322 50 28 0 0,'17'-34'2981'0'0,"-14"22"-1392"0"0,-6 9-644 0 0,-19 16-377 0 0,-28 36-452 0 0,-10 24 208 0 0,30-35-33 0 0,0-2 1 0 0,-3-1 0 0 0,-37 31-1 0 0,59-54-123 0 0,11-11-123 0 0,-1 1-1 0 0,0-1 0 0 0,0 0 0 0 0,1 0 0 0 0,-1 0 1 0 0,0 0-1 0 0,0 0 0 0 0,0 0 0 0 0,0-1 0 0 0,-1 1 1 0 0,1 0-1 0 0,0 0 0 0 0,0-1 0 0 0,0 1 0 0 0,-1-1 1 0 0,1 1-1 0 0,0-1 0 0 0,0 1 0 0 0,-1-1 0 0 0,-1 1 0 0 0,2-2-28 0 0,0 0-1 0 0,1 1 0 0 0,-1-1 1 0 0,0 0-1 0 0,1 1 0 0 0,-1-1 1 0 0,1 0-1 0 0,-1 0 0 0 0,1 0 1 0 0,0 0-1 0 0,-1 1 0 0 0,1-1 0 0 0,0 0 1 0 0,-1 0-1 0 0,1 0 0 0 0,0 0 1 0 0,0 0-1 0 0,0 0 0 0 0,0 0 1 0 0,0 0-1 0 0,0 0 0 0 0,0 1 0 0 0,0-1 1 0 0,0 0-1 0 0,1-1 0 0 0,1-27 155 0 0,1 7-100 0 0,0 1 1 0 0,1-1-1 0 0,2 1 1 0 0,0 0-1 0 0,1 1 1 0 0,1-1-1 0 0,1 1 0 0 0,12-20 1 0 0,-20 38-67 0 0,1-1 0 0 0,-1 1 0 0 0,1 0 0 0 0,0 0 1 0 0,0-1-1 0 0,-1 1 0 0 0,1 0 0 0 0,1 1 0 0 0,-1-1 0 0 0,0 0 0 0 0,0 0 0 0 0,1 1 1 0 0,-1 0-1 0 0,1-1 0 0 0,-1 1 0 0 0,1 0 0 0 0,0 0 0 0 0,-1 0 0 0 0,1 1 1 0 0,0-1-1 0 0,0 0 0 0 0,-1 1 0 0 0,1 0 0 0 0,0 0 0 0 0,0 0 0 0 0,0 0 0 0 0,-1 0 1 0 0,1 1-1 0 0,0-1 0 0 0,0 1 0 0 0,0 0 0 0 0,-1-1 0 0 0,1 1 0 0 0,-1 1 0 0 0,1-1 1 0 0,3 2-1 0 0,7 6-3 0 0,-1 0-1 0 0,1 1 1 0 0,-2 0 0 0 0,1 1 0 0 0,13 17 0 0 0,-3-4 14 0 0,43 49 43 0 0,-43-47-428 0 0,0-1 0 0 0,33 28 0 0 0,-51-51-159 0 0,-1 0 0 0 0,1 1 1 0 0,0-1-1 0 0,0 0 0 0 0,0-1 0 0 0,0 1 0 0 0,0-1 0 0 0,0 0 1 0 0,5 1-1 0 0,1-1-1635 0 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41.826"/>
    </inkml:context>
    <inkml:brush xml:id="br0">
      <inkml:brushProperty name="width" value="0.1" units="cm"/>
      <inkml:brushProperty name="height" value="0.1" units="cm"/>
    </inkml:brush>
  </inkml:definitions>
  <inkml:trace contextRef="#ctx0" brushRef="#br0">1 20 32 0 0,'0'-1'145'0'0,"0"0"1"0"0,0 0-1 0 0,1 0 0 0 0,-1 0 0 0 0,0 0 1 0 0,1 0-1 0 0,-1 1 0 0 0,1-1 1 0 0,-1 0-1 0 0,1 0 0 0 0,-1 0 1 0 0,1 1-1 0 0,0-1 0 0 0,-1 0 0 0 0,1 0 1 0 0,0 1-1 0 0,0-1 0 0 0,-1 1 1 0 0,1-1-1 0 0,0 0 0 0 0,0 1 0 0 0,0 0 1 0 0,0-1-1 0 0,0 1 0 0 0,0 0 1 0 0,0-1-1 0 0,1 1 0 0 0,0 1-57 0 0,-1-1 0 0 0,1 1 0 0 0,-1 0-1 0 0,1 0 1 0 0,-1 1 0 0 0,0-1 0 0 0,0 0-1 0 0,1 0 1 0 0,-1 1 0 0 0,0-1 0 0 0,0 1 0 0 0,0-1-1 0 0,0 1 1 0 0,-1-1 0 0 0,1 1 0 0 0,1 1 0 0 0,204 371 3077 0 0,-177-326-2809 0 0,-29-47-523 0 0,2-4-689 0 0,0-1 289 0 0,0 1-1 0 0,0-1 1 0 0,0 1-1 0 0,-1-1 1 0 0,0 0 0 0 0,0 1-1 0 0,1-7 1 0 0,-1 0-1433 0 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42.137"/>
    </inkml:context>
    <inkml:brush xml:id="br0">
      <inkml:brushProperty name="width" value="0.1" units="cm"/>
      <inkml:brushProperty name="height" value="0.1" units="cm"/>
    </inkml:brush>
  </inkml:definitions>
  <inkml:trace contextRef="#ctx0" brushRef="#br0">390 0 356 0 0,'0'0'349'0'0,"-11"11"2742"0"0,-38 40-2172 0 0,-104 153 1043 0 0,-10 13-246 0 0,157-212-1801 0 0,-2 2-238 0 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8:42.715"/>
    </inkml:context>
    <inkml:brush xml:id="br0">
      <inkml:brushProperty name="width" value="0.1" units="cm"/>
      <inkml:brushProperty name="height" value="0.1" units="cm"/>
    </inkml:brush>
  </inkml:definitions>
  <inkml:trace contextRef="#ctx0" brushRef="#br0">179 76 52 0 0,'14'-41'3852'0'0,"-13"40"-3681"0"0,0-1 0 0 0,0 1-1 0 0,-1-1 1 0 0,1 1 0 0 0,-1-1-1 0 0,1 1 1 0 0,-1-1 0 0 0,0 1-1 0 0,1-1 1 0 0,-1 1 0 0 0,0-1 0 0 0,0 1-1 0 0,0-1 1 0 0,0 1 0 0 0,0-1-1 0 0,-1 1 1 0 0,1-1 0 0 0,0 1-1 0 0,-1-3 1 0 0,0 3-131 0 0,0 1-1 0 0,0 0 1 0 0,0-1-1 0 0,0 1 1 0 0,1 0 0 0 0,-1 0-1 0 0,0 0 1 0 0,0-1 0 0 0,0 1-1 0 0,0 0 1 0 0,0 0-1 0 0,0 0 1 0 0,1 1 0 0 0,-1-1-1 0 0,0 0 1 0 0,0 0 0 0 0,0 0-1 0 0,0 1 1 0 0,1-1-1 0 0,-1 0 1 0 0,0 1 0 0 0,0-1-1 0 0,0 1 1 0 0,0 0 0 0 0,-61 42-399 0 0,53-36 708 0 0,-1 2-321 0 0,0-1 1 0 0,1 2-1 0 0,0-1 1 0 0,0 1 0 0 0,1 1-1 0 0,-12 20 1 0 0,16-25 0 0 0,0 1 1 0 0,1 0 0 0 0,-1 0-1 0 0,2 0 1 0 0,-1 1-1 0 0,1-1 1 0 0,0 1 0 0 0,0 0-1 0 0,1-1 1 0 0,0 1-1 0 0,1 0 1 0 0,0 12-1 0 0,0-18-11 0 0,1 0-1 0 0,0 0 0 0 0,0 0 0 0 0,0-1 0 0 0,0 1 0 0 0,0 0 0 0 0,0-1 0 0 0,0 1 0 0 0,1-1 0 0 0,-1 1 0 0 0,0-1 0 0 0,1 0 1 0 0,-1 0-1 0 0,1 1 0 0 0,0-1 0 0 0,-1 0 0 0 0,1 0 0 0 0,0 0 0 0 0,0-1 0 0 0,-1 1 0 0 0,1 0 0 0 0,0-1 0 0 0,0 1 1 0 0,0-1-1 0 0,0 0 0 0 0,0 0 0 0 0,3 1 0 0 0,4 0 48 0 0,0-1 0 0 0,0 0 1 0 0,0 0-1 0 0,15-2 0 0 0,-16-1 12 0 0,-1 1-1 0 0,1-1 1 0 0,-1 0-1 0 0,0-1 1 0 0,0 0 0 0 0,0 0-1 0 0,0 0 1 0 0,-1-1-1 0 0,1 0 1 0 0,-1-1-1 0 0,0 1 1 0 0,-1-1 0 0 0,0 0-1 0 0,0 0 1 0 0,0-1-1 0 0,0 1 1 0 0,6-14-1 0 0,-9 16-30 0 0,0 0 0 0 0,0 1 0 0 0,-1-1 0 0 0,1 0 0 0 0,-1 0 0 0 0,0 0 0 0 0,0 0 0 0 0,0 0 0 0 0,0 0 0 0 0,-1 0 0 0 0,1 0 0 0 0,-1 0 0 0 0,0 0 0 0 0,0 0 0 0 0,-1 0 0 0 0,1 0 0 0 0,-1 0-1 0 0,0 0 1 0 0,0 0 0 0 0,-1 0 0 0 0,1 0 0 0 0,-1 0 0 0 0,0 1 0 0 0,1-1 0 0 0,-2 1 0 0 0,1-1 0 0 0,0 1 0 0 0,-1 0 0 0 0,1-1 0 0 0,-1 1 0 0 0,0 1 0 0 0,0-1 0 0 0,-1 0 0 0 0,1 1 0 0 0,0 0 0 0 0,-5-3-1 0 0,-27-8-460 0 0,3 10-6470 0 0,10 1 3811 0 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9:02.902"/>
    </inkml:context>
    <inkml:brush xml:id="br0">
      <inkml:brushProperty name="width" value="0.1" units="cm"/>
      <inkml:brushProperty name="height" value="0.1" units="cm"/>
    </inkml:brush>
  </inkml:definitions>
  <inkml:trace contextRef="#ctx0" brushRef="#br0">46 52 128 0 0,'-1'-2'254'0'0,"0"0"1"0"0,0 0-1 0 0,0 0 1 0 0,0 0-1 0 0,0 0 1 0 0,0 0-1 0 0,0 1 1 0 0,-1-1-1 0 0,1 1 0 0 0,-1-1 1 0 0,1 1-1 0 0,-1-1 1 0 0,0 1-1 0 0,0 0 1 0 0,-2-2-1 0 0,3 3 22 0 0,-19-24 3144 0 0,75 71-1219 0 0,17 58-1881 0 0,-58-87-222 0 0,-12-14-5 0 0,1-1 1 0 0,0 1-1 0 0,0 0 0 0 0,0-1 0 0 0,0 0 0 0 0,1 0 1 0 0,3 3-1 0 0,-6-5 25 0 0,26 4 392 0 0,-19-9-1068 0 0,11-5-967 0 0,1-9-6264 0 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9:03.824"/>
    </inkml:context>
    <inkml:brush xml:id="br0">
      <inkml:brushProperty name="width" value="0.1" units="cm"/>
      <inkml:brushProperty name="height" value="0.1" units="cm"/>
    </inkml:brush>
  </inkml:definitions>
  <inkml:trace contextRef="#ctx0" brushRef="#br0">408 7 292 0 0,'0'0'1598'0'0,"0"0"-1564"0"0,0 0 0 0 0,0 0 0 0 0,-1 0 0 0 0,1 0 0 0 0,0 0 0 0 0,0 0 0 0 0,0 0 0 0 0,0 0 0 0 0,-1 0 0 0 0,1 0 0 0 0,0 0 0 0 0,0 0 0 0 0,0 0 0 0 0,0 0 0 0 0,-1 0 0 0 0,1-1 0 0 0,0 1 0 0 0,0 0 0 0 0,0 0 0 0 0,0 0-1 0 0,-1 0 1 0 0,1 0 0 0 0,0 0 0 0 0,0 0 0 0 0,0 0 0 0 0,0-1 0 0 0,0 1 0 0 0,0 0 0 0 0,0 0 0 0 0,-1 0 0 0 0,1 0 0 0 0,0 0 0 0 0,0-1 0 0 0,0 1 0 0 0,0 0 0 0 0,0 0 0 0 0,0 0 0 0 0,0 0 0 0 0,0-1 0 0 0,0 1 0 0 0,0 0 0 0 0,0 0 0 0 0,0 0 0 0 0,0-1 0 0 0,0 1 0 0 0,0 0 0 0 0,0 0 0 0 0,0 0 0 0 0,0 0 0 0 0,0-1-1 0 0,0 1 1 0 0,0 0 0 0 0,0 0 0 0 0,1 0 0 0 0,-12 4 82 0 0,0 2 0 0 0,1-1 0 0 0,-1 1-1 0 0,1 1 1 0 0,1 0 0 0 0,-1 0 0 0 0,1 1 0 0 0,-14 16-1 0 0,-18 22 129 0 0,-74 75 868 0 0,101-110-875 0 0,10-8-135 0 0,1-1 0 0 0,0 0 1 0 0,0 1-1 0 0,0 0 0 0 0,0 0 0 0 0,0 0 0 0 0,-3 5 0 0 0,5-7 191 0 0,0-1-289 0 0,-5 3-8 0 0,-9 6 29 0 0,15-8 21 0 0,-1-1 0 0 0,0 1 0 0 0,1-1 0 0 0,-1 1 0 0 0,1-1 0 0 0,-1 0 0 0 0,0 1 0 0 0,0-1 0 0 0,1 0 0 0 0,-1 1 0 0 0,0-1 0 0 0,1 0 0 0 0,-1 0 0 0 0,0 0 0 0 0,0 0-1 0 0,0 0 1 0 0,1 0 0 0 0,-1 0 0 0 0,0 0 0 0 0,0 0 0 0 0,1 0 0 0 0,-1 0 0 0 0,0 0 0 0 0,0 0 0 0 0,1 0 0 0 0,-1-1 0 0 0,0 1 0 0 0,0 0 0 0 0,0-1 0 0 0,-2 0 761 0 0,1 114 344 0 0,-9 15-983 0 0,-22 146 559 0 0,29-226-526 0 0,2-21 6 0 0,1-26-279 0 0,1-12-206 0 0,0 7-214 0 0,4-17-2028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40.605"/>
    </inkml:context>
    <inkml:brush xml:id="br0">
      <inkml:brushProperty name="width" value="0.1" units="cm"/>
      <inkml:brushProperty name="height" value="0.1" units="cm"/>
    </inkml:brush>
  </inkml:definitions>
  <inkml:trace contextRef="#ctx0" brushRef="#br0">309 1 372 0 0,'-27'17'1087'0'0,"4"8"-728"0"0,1 1 0 0 0,1 1 0 0 0,1 1 0 0 0,2 1 0 0 0,-19 38 0 0 0,11-12 55 0 0,3 0 0 0 0,-19 67-1 0 0,39-110-358 0 0,-10 32 201 0 0,1 1-1 0 0,-6 56 1 0 0,16-90-214 0 0,1 0 1 0 0,1 1 0 0 0,-1-1-1 0 0,2 0 1 0 0,0 1 0 0 0,0-1 0 0 0,1 0-1 0 0,0 0 1 0 0,1 0 0 0 0,0 0 0 0 0,1 0-1 0 0,0-1 1 0 0,1 1 0 0 0,10 16 0 0 0,-11-23-101 0 0,-1 1 1 0 0,1-1 0 0 0,0 0 0 0 0,1 0 0 0 0,-1-1 0 0 0,1 1 0 0 0,0-1 0 0 0,0 0 0 0 0,0 0-1 0 0,0-1 1 0 0,0 1 0 0 0,11 2 0 0 0,-2-1-628 0 0,0-1-1 0 0,0-1 1 0 0,29 2-1 0 0,10-5-910 0 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9:34.200"/>
    </inkml:context>
    <inkml:brush xml:id="br0">
      <inkml:brushProperty name="width" value="0.1" units="cm"/>
      <inkml:brushProperty name="height" value="0.1" units="cm"/>
    </inkml:brush>
  </inkml:definitions>
  <inkml:trace contextRef="#ctx0" brushRef="#br0">74 70 28 0 0,'0'0'5440'0'0,"1"-17"-5019"0"0,26-30 1060 0 0,-26 47-1214 0 0,2-5 385 0 0,-4 19-605 0 0,0 1 1 0 0,0 0 0 0 0,-2-1 0 0 0,0 0-1 0 0,0 1 1 0 0,-1-1 0 0 0,-1 0-1 0 0,0-1 1 0 0,-10 19 0 0 0,4-8 165 0 0,-12 45 1 0 0,-8 16 746 0 0,38-99-6883 0 0,-5-1 3541 0 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9:35.215"/>
    </inkml:context>
    <inkml:brush xml:id="br0">
      <inkml:brushProperty name="width" value="0.1" units="cm"/>
      <inkml:brushProperty name="height" value="0.1" units="cm"/>
    </inkml:brush>
  </inkml:definitions>
  <inkml:trace contextRef="#ctx0" brushRef="#br0">45 112 40 0 0,'0'0'2554'0'0,"-4"3"-2291"0"0,3-3-202 0 0,0 1 0 0 0,1 0 1 0 0,-1-1-1 0 0,0 1 0 0 0,0 0 0 0 0,0-1 0 0 0,0 1 0 0 0,-1-1 1 0 0,1 0-1 0 0,0 1 0 0 0,0-1 0 0 0,0 0 0 0 0,0 0 1 0 0,0 1-1 0 0,0-1 0 0 0,-1 0 0 0 0,1 0 0 0 0,0 0 1 0 0,0 0-1 0 0,0-1 0 0 0,0 1 0 0 0,0 0 0 0 0,0 0 1 0 0,-1-1-1 0 0,-11-8 5703 0 0,20 17-5728 0 0,-1 0 1 0 0,1 0-1 0 0,-1 1 0 0 0,-1-1 1 0 0,0 1-1 0 0,0 1 0 0 0,-1-1 1 0 0,0 1-1 0 0,-1 0 0 0 0,0 0 1 0 0,0 0-1 0 0,1 11 0 0 0,13 38 79 0 0,-12-35-73 0 0,-5-21-35 0 0,1 0 0 0 0,-1 0 1 0 0,1 0-1 0 0,0 0 0 0 0,-1 0 1 0 0,1 0-1 0 0,1 0 0 0 0,-1-1 1 0 0,2 5-1 0 0,-2-6 16 0 0,-1 0-16 0 0,2 1 5 0 0,-2-1 0 0 0,8 23 709 0 0,8-73-473 0 0,3 2 1 0 0,37-72-1 0 0,-23 52-89 0 0,-9 5-70 0 0,-23 60-154 0 0,16-22-1011 0 0,-6 9-5414 0 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9:35.840"/>
    </inkml:context>
    <inkml:brush xml:id="br0">
      <inkml:brushProperty name="width" value="0.1" units="cm"/>
      <inkml:brushProperty name="height" value="0.1" units="cm"/>
    </inkml:brush>
  </inkml:definitions>
  <inkml:trace contextRef="#ctx0" brushRef="#br0">6 43 380 0 0,'28'-35'4492'0'0,"-27"34"-4152"0"0,-1 0-264 0 0,0 1 0 0 0,0-1-1 0 0,1 1 1 0 0,-1 0 0 0 0,0-1 0 0 0,0 1 0 0 0,1 0 0 0 0,-1-1 0 0 0,0 1-1 0 0,1 0 1 0 0,-1 0 0 0 0,0-1 0 0 0,1 1 0 0 0,-1 0 0 0 0,0 0 0 0 0,1 0 0 0 0,-1-1-1 0 0,0 1 1 0 0,1 0 0 0 0,-1 0 0 0 0,1 0 0 0 0,-1 0 0 0 0,0 0 0 0 0,1 0 0 0 0,-1 0-1 0 0,1 0 1 0 0,-1 0 0 0 0,1 0 0 0 0,1 5-11 0 0,0 0 0 0 0,0 1 0 0 0,-1-1 0 0 0,0 0 0 0 0,0 1-1 0 0,0-1 1 0 0,-1 1 0 0 0,0-1 0 0 0,0 1 0 0 0,0 0 0 0 0,-1-1 0 0 0,-1 8 0 0 0,-16 74 483 0 0,16-81-505 0 0,-8 53 239 0 0,7-40-95 0 0,-1 0-1 0 0,-8 29 1 0 0,9-28 157 0 0,6-21-393 0 0,-1-9-159 0 0,5-15-5540 0 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9:36.543"/>
    </inkml:context>
    <inkml:brush xml:id="br0">
      <inkml:brushProperty name="width" value="0.1" units="cm"/>
      <inkml:brushProperty name="height" value="0.1" units="cm"/>
    </inkml:brush>
  </inkml:definitions>
  <inkml:trace contextRef="#ctx0" brushRef="#br0">1 89 120 0 0,'-1'6'12018'0'0,"1"-5"-11956"0"0,13-10 686 0 0,24-7-943 0 0,1 6 323 0 0,-16 4-57 0 0,1 0 0 0 0,0 1 0 0 0,38-2 0 0 0,-59 7-59 0 0,21-10-11 0 0,-8 1-4176 0 0,-14 7 3696 0 0,1 1-205 0 0,10-13-5172 0 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9:37.355"/>
    </inkml:context>
    <inkml:brush xml:id="br0">
      <inkml:brushProperty name="width" value="0.1" units="cm"/>
      <inkml:brushProperty name="height" value="0.1" units="cm"/>
    </inkml:brush>
  </inkml:definitions>
  <inkml:trace contextRef="#ctx0" brushRef="#br0">30 61 268 0 0,'0'0'3914'0'0,"24"-9"-2471"0"0,3-41 1950 0 0,-27 48-2973 0 0,1 3-395 0 0,0 0 1 0 0,0 0-1 0 0,-1 0 1 0 0,1 1-1 0 0,-1-1 1 0 0,1 0-1 0 0,-1 0 1 0 0,1 0-1 0 0,-1 0 1 0 0,1 1-1 0 0,-1-1 1 0 0,0 0-1 0 0,0 0 1 0 0,0 1-1 0 0,0-1 1 0 0,0 0-1 0 0,0 0 1 0 0,0 1-1 0 0,0-1 1 0 0,0 0-1 0 0,0 0 1 0 0,-1 1-1 0 0,1-1 1 0 0,-1 0 0 0 0,0 2-1 0 0,-9 39-12 0 0,-23 64 72 0 0,20-64-52 0 0,11-34-20 0 0,0 0 1 0 0,0-1-1 0 0,-1 1 0 0 0,0 0 1 0 0,0-1-1 0 0,-7 11 1 0 0,9-17 3 0 0,1 1 0 0 0,-1-1 0 0 0,1 0 0 0 0,-1 0 0 0 0,1 0 0 0 0,0 0 0 0 0,0 0-1 0 0,0 0 1 0 0,0 1 0 0 0,0-1 0 0 0,0 0 0 0 0,0 0 0 0 0,0 0 0 0 0,0 0 0 0 0,0 0 0 0 0,0 1 0 0 0,1-1 0 0 0,-1 0 0 0 0,0 0 0 0 0,1 0 0 0 0,-1 0 0 0 0,1 0 0 0 0,0 0 0 0 0,-1 0 0 0 0,1 0 0 0 0,0 0 0 0 0,-1 0 0 0 0,1 0 0 0 0,0-1 0 0 0,1 2 0 0 0,5 8 257 0 0,-6-8-174 0 0,2 1 74 0 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12.231"/>
    </inkml:context>
    <inkml:brush xml:id="br0">
      <inkml:brushProperty name="width" value="0.1" units="cm"/>
      <inkml:brushProperty name="height" value="0.1" units="cm"/>
    </inkml:brush>
  </inkml:definitions>
  <inkml:trace contextRef="#ctx0" brushRef="#br0">348 271 68 0 0,'0'0'241'0'0,"-17"-17"1701"0"0,13 13-1729 0 0,1 1 0 0 0,-1-1 0 0 0,1-1 0 0 0,0 1 0 0 0,0 0 0 0 0,0-1 0 0 0,1 0 0 0 0,-1 1 1 0 0,1-1-1 0 0,0 0 0 0 0,1 0 0 0 0,-2-6 0 0 0,-13-28 693 0 0,-6-1 129 0 0,21 39-926 0 0,0 0-88 0 0,1 0 0 0 0,-1 1 0 0 0,0-1 0 0 0,0 1-1 0 0,0-1 1 0 0,0 1 0 0 0,0-1 0 0 0,0 1 0 0 0,0-1 0 0 0,0 1 0 0 0,0 0 0 0 0,0 0 0 0 0,0 0 0 0 0,-1-1 0 0 0,1 1 0 0 0,0 0 0 0 0,-1 0 0 0 0,-10 7 2 0 0,0 1 1 0 0,1-1-1 0 0,0 2 0 0 0,1-1 1 0 0,0 2-1 0 0,0-1 0 0 0,1 1 1 0 0,0 1-1 0 0,-11 16 0 0 0,-9 17 12 0 0,-25 52 0 0 0,48-86-17 0 0,0 0 0 0 0,1 1 0 0 0,1 0 0 0 0,0 0-1 0 0,0 0 1 0 0,1 1 0 0 0,1-1 0 0 0,0 1 0 0 0,-1 13-1 0 0,3-24-14 0 0,0-1-1 0 0,0 0 1 0 0,0 1-1 0 0,0-1 1 0 0,0 0-1 0 0,0 0 1 0 0,0 1-1 0 0,0-1 1 0 0,0 0-1 0 0,0 0 1 0 0,0 1-1 0 0,0-1 1 0 0,0 0-1 0 0,1 0 1 0 0,-1 1-1 0 0,0-1 1 0 0,0 0-1 0 0,0 0 1 0 0,0 1-1 0 0,0-1 1 0 0,1 0-1 0 0,-1 0 1 0 0,0 0-1 0 0,0 1 0 0 0,0-1 1 0 0,1 0-1 0 0,-1 0 1 0 0,0 0-1 0 0,0 0 1 0 0,1 0-1 0 0,-1 1 1 0 0,0-1-1 0 0,0 0 1 0 0,1 0-1 0 0,-1 0 1 0 0,0 0-1 0 0,0 0 1 0 0,1 0-1 0 0,-1 0 1 0 0,0 0-1 0 0,1 0 1 0 0,-1 0-1 0 0,0 0 1 0 0,0 0-1 0 0,1 0 1 0 0,-1 0-1 0 0,0 0 1 0 0,0 0-1 0 0,1-1 1 0 0,-1 1-1 0 0,9-5 5 0 0,-1 0 1 0 0,0-1-1 0 0,0 1 0 0 0,-1-2 1 0 0,0 1-1 0 0,0-1 0 0 0,0 0 0 0 0,-1-1 1 0 0,8-10-1 0 0,2-7-13 0 0,25-53 0 0 0,-22 16 6 0 0,-18 54-5 0 0,0 0-1 0 0,1 0 1 0 0,1 0 0 0 0,-1 0-1 0 0,1 0 1 0 0,1 1-1 0 0,-1 0 1 0 0,1-1-1 0 0,8-9 1 0 0,-11 16 4 0 0,0 0 1 0 0,0 0 0 0 0,0 0 0 0 0,0 0 0 0 0,0 0-1 0 0,0 0 1 0 0,0 1 0 0 0,1-1 0 0 0,-1 0-1 0 0,0 1 1 0 0,0-1 0 0 0,1 1 0 0 0,-1-1-1 0 0,1 1 1 0 0,-1 0 0 0 0,0-1 0 0 0,1 1-1 0 0,-1 0 1 0 0,1 0 0 0 0,-1 0 0 0 0,0 0-1 0 0,1 0 1 0 0,-1 1 0 0 0,3-1 0 0 0,-1 2-3 0 0,1-1 1 0 0,0 1 0 0 0,0-1 0 0 0,-1 1-1 0 0,1 0 1 0 0,-1 1 0 0 0,1-1 0 0 0,4 5 0 0 0,-1 0-4 0 0,1 0 0 0 0,-2 1 0 0 0,1-1 0 0 0,-1 1 0 0 0,0 1 0 0 0,6 13 0 0 0,-6-9 17 0 0,0 1-1 0 0,-1 0 0 0 0,-1 0 0 0 0,0 0 0 0 0,-1 0 0 0 0,0 1 0 0 0,-1-1 0 0 0,-1 1 1 0 0,-1 15-1 0 0,4-45 4 0 0,1 0 1 0 0,0 0-1 0 0,1 1 1 0 0,11-20-1 0 0,-6 12 2 0 0,65-121 7 0 0,-65 126-57 0 0,1-1 1 0 0,0 2-1 0 0,1 0 0 0 0,1 1 1 0 0,29-26-1 0 0,-41 40-188 0 0,-1 0-1 0 0,1 0 1 0 0,0 0 0 0 0,0 0-1 0 0,0 1 1 0 0,-1-1 0 0 0,1 0-1 0 0,0 1 1 0 0,0 0 0 0 0,0-1 0 0 0,0 1-1 0 0,0 0 1 0 0,0 0 0 0 0,0 0-1 0 0,0 0 1 0 0,0 0 0 0 0,0 1-1 0 0,0-1 1 0 0,0 0 0 0 0,0 1-1 0 0,2 1 1 0 0,3 2-1533 0 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12.402"/>
    </inkml:context>
    <inkml:brush xml:id="br0">
      <inkml:brushProperty name="width" value="0.1" units="cm"/>
      <inkml:brushProperty name="height" value="0.1" units="cm"/>
    </inkml:brush>
  </inkml:definitions>
  <inkml:trace contextRef="#ctx0" brushRef="#br0">151 0 128 0 0,'-14'20'660'0'0,"-4"5"-68"0"0,0-3-40 0 0,0 2-100 0 0,-2-4-204 0 0,7-4-248 0 0,-10 4-440 0 0,8-8-476 0 0,4-4 208 0 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14.653"/>
    </inkml:context>
    <inkml:brush xml:id="br0">
      <inkml:brushProperty name="width" value="0.1" units="cm"/>
      <inkml:brushProperty name="height" value="0.1" units="cm"/>
    </inkml:brush>
  </inkml:definitions>
  <inkml:trace contextRef="#ctx0" brushRef="#br0">174 162 228 0 0,'3'-36'2784'0'0,"-1"31"-2267"0"0,0 0 0 0 0,0 0 0 0 0,0-1 0 0 0,-1 1 0 0 0,1 0 0 0 0,0-11 0 0 0,-2 14-124 0 0,-5 25 2068 0 0,-34 88-2180 0 0,-3 16-79 0 0,-26 64 54 0 0,52-148-198 0 0,0-1 16 0 0,12-35 238 0 0,5-18 324 0 0,20-72-343 0 0,52-136-1 0 0,-29 98-156 0 0,-30 78 53 0 0,3 1 0 0 0,22-41 0 0 0,-39 82-186 0 0,0 0 0 0 0,1 0 0 0 0,-1 0 0 0 0,1 0 0 0 0,-1 0 0 0 0,1 0 0 0 0,-1 0 0 0 0,1 0 0 0 0,0 0 0 0 0,-1 0 0 0 0,1 1 0 0 0,0-1 0 0 0,0 0 0 0 0,-1 0 0 0 0,1 1 0 0 0,0-1 0 0 0,0 1 0 0 0,0-1 0 0 0,0 1 0 0 0,0-1 0 0 0,0 1 0 0 0,0-1 0 0 0,0 1 0 0 0,0 0 0 0 0,0 0 0 0 0,0-1 0 0 0,0 1 0 0 0,0 0 0 0 0,0 0 0 0 0,0 0 0 0 0,0 0 0 0 0,0 0 0 0 0,2 1 0 0 0,0 0-1 0 0,-1 1 0 0 0,0-1-1 0 0,1 1 1 0 0,-1 0 0 0 0,0 0 0 0 0,0 0 0 0 0,0 0 0 0 0,0 1-1 0 0,0-1 1 0 0,-1 0 0 0 0,1 1 0 0 0,1 2 0 0 0,6 13-32 0 0,-1 0 1 0 0,11 31 0 0 0,-4 5-68 0 0,-3 0 0 0 0,-1 0 0 0 0,5 102 0 0 0,-14-32 45 0 0,-2-123 51 0 0,-5 19-391 0 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15.075"/>
    </inkml:context>
    <inkml:brush xml:id="br0">
      <inkml:brushProperty name="width" value="0.1" units="cm"/>
      <inkml:brushProperty name="height" value="0.1" units="cm"/>
    </inkml:brush>
  </inkml:definitions>
  <inkml:trace contextRef="#ctx0" brushRef="#br0">33 109 212 0 0,'0'0'8135'0'0,"-3"-1"-7663"0"0,1 0 0 0 0,-1 0 0 0 0,0 0 0 0 0,0-1 0 0 0,0 1 0 0 0,1-1-1 0 0,-1 0 1 0 0,1 0 0 0 0,-1 0 0 0 0,-2-3 0 0 0,25-4-439 0 0,0 1 0 0 0,1 0-1 0 0,0 2 1 0 0,0 1 0 0 0,1 0 0 0 0,-1 2 0 0 0,37-2 0 0 0,-21 1-2295 0 0,57-12 1 0 0,-63 6-1251 0 0,-2 0 266 0 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16.125"/>
    </inkml:context>
    <inkml:brush xml:id="br0">
      <inkml:brushProperty name="width" value="0.1" units="cm"/>
      <inkml:brushProperty name="height" value="0.1" units="cm"/>
    </inkml:brush>
  </inkml:definitions>
  <inkml:trace contextRef="#ctx0" brushRef="#br0">276 67 148 0 0,'2'-32'2795'0'0,"1"-2"760"0"0,-18 57-3200 0 0,1-4-220 0 0,-34 84 127 0 0,5 3-1 0 0,4 1 1 0 0,5 2-1 0 0,5 1 1 0 0,-24 182-1 0 0,50-261-180 0 0,1-1 0 0 0,2 34 0 0 0,1-55-75 0 0,-1 0 1 0 0,2 1-1 0 0,-1-1 0 0 0,1 0 1 0 0,1 0-1 0 0,0 0 0 0 0,0 0 1 0 0,0 0-1 0 0,1-1 0 0 0,10 16 0 0 0,-11-20-92 0 0,0-1-1 0 0,1 0 0 0 0,-1 1 0 0 0,1-2 0 0 0,0 1 0 0 0,0 0 0 0 0,0-1 0 0 0,0 1 0 0 0,0-1 0 0 0,0 0 0 0 0,0-1 0 0 0,1 1 0 0 0,-1-1 0 0 0,6 2 0 0 0,-1-2-559 0 0,1 1-1 0 0,-1-2 0 0 0,1 1 0 0 0,-1-1 0 0 0,19-2 0 0 0,10-4-1425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40.826"/>
    </inkml:context>
    <inkml:brush xml:id="br0">
      <inkml:brushProperty name="width" value="0.1" units="cm"/>
      <inkml:brushProperty name="height" value="0.1" units="cm"/>
    </inkml:brush>
  </inkml:definitions>
  <inkml:trace contextRef="#ctx0" brushRef="#br0">123 1 180 0 0,'15'9'241'0'0,"-2"1"0"0"0,1 1 0 0 0,-2 0 0 0 0,1 1 0 0 0,-2 0 0 0 0,1 1 0 0 0,-2 0 0 0 0,0 1 0 0 0,13 22 0 0 0,-11-13 11 0 0,-1-1 0 0 0,-1 2 0 0 0,-1-1 0 0 0,-1 1 0 0 0,9 43 0 0 0,-15-53-152 0 0,-1 0-1 0 0,0 0 0 0 0,-1 0 0 0 0,0 0 0 0 0,-1 0 0 0 0,-1 0 0 0 0,0 0 1 0 0,-1 0-1 0 0,0-1 0 0 0,-2 1 0 0 0,1-1 0 0 0,-1 0 0 0 0,-1 0 1 0 0,-12 20-1 0 0,8-19-135 0 0,1 0 0 0 0,-2 0 0 0 0,1-2 1 0 0,-2 1-1 0 0,0-1 0 0 0,0-1 0 0 0,-1 0 1 0 0,-1-1-1 0 0,0 0 0 0 0,0-1 0 0 0,-30 14 0 0 0,35-20-388 0 0,-1 1-1 0 0,1-2 0 0 0,0 1 0 0 0,-1-1 0 0 0,-13 0 0 0 0,-10 1-1046 0 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16.809"/>
    </inkml:context>
    <inkml:brush xml:id="br0">
      <inkml:brushProperty name="width" value="0.1" units="cm"/>
      <inkml:brushProperty name="height" value="0.1" units="cm"/>
    </inkml:brush>
  </inkml:definitions>
  <inkml:trace contextRef="#ctx0" brushRef="#br0">440 5 268 0 0,'0'0'35'0'0,"1"0"0"0"0,-1 0 0 0 0,0 0 0 0 0,0 0 0 0 0,0 0 0 0 0,0-1 0 0 0,0 1 0 0 0,0 0 0 0 0,0 0 0 0 0,0 0 0 0 0,0 0 0 0 0,0 0 0 0 0,0-1 0 0 0,0 1 0 0 0,0 0 0 0 0,0 0 0 0 0,0 0 0 0 0,0 0 0 0 0,0 0 0 0 0,0 0 0 0 0,0-1 0 0 0,0 1 0 0 0,0 0 0 0 0,0 0 0 0 0,0 0 0 0 0,0 0 0 0 0,0 0 0 0 0,0 0 0 0 0,0-1 0 0 0,0 1 0 0 0,-1 0 1 0 0,1 0-1 0 0,0 0 0 0 0,0 0 0 0 0,0 0 0 0 0,0 0 0 0 0,0 0 0 0 0,0 0 0 0 0,0 0 0 0 0,0-1 0 0 0,-1 1 0 0 0,1 0 0 0 0,0 0 0 0 0,0 0 0 0 0,0 0 0 0 0,0 0 0 0 0,0 0 0 0 0,0 0 0 0 0,-1 0 0 0 0,1 0 0 0 0,0 0 0 0 0,0 0 0 0 0,0 0 0 0 0,0 0 0 0 0,-1 0 0 0 0,-11 39 539 0 0,-3-1 1 0 0,-26 51 0 0 0,11-24-156 0 0,-104 218 1715 0 0,129-273-2005 0 0,-1 0 1 0 0,0 0-1 0 0,0-1 1 0 0,-1 0-1 0 0,-13 12 0 0 0,17-18-38 0 0,-1 0-1 0 0,1 0 0 0 0,-1 0 0 0 0,0 0 1 0 0,0-1-1 0 0,0 1 0 0 0,0-1 1 0 0,-1 0-1 0 0,1 0 0 0 0,-1-1 0 0 0,1 1 1 0 0,-1-1-1 0 0,1 0 0 0 0,-1-1 1 0 0,-6 2-1 0 0,7-3-35 0 0,0 1 1 0 0,1-1 0 0 0,-1 0-1 0 0,1 0 1 0 0,-1 0-1 0 0,1-1 1 0 0,0 1 0 0 0,-1-1-1 0 0,1 0 1 0 0,0 0-1 0 0,0 0 1 0 0,0 0 0 0 0,0 0-1 0 0,1 0 1 0 0,-1-1-1 0 0,0 0 1 0 0,1 1 0 0 0,0-1-1 0 0,0 0 1 0 0,0 0-1 0 0,0 0 1 0 0,0-1 0 0 0,0 1-1 0 0,1 0 1 0 0,0-1-1 0 0,-1 1 1 0 0,1-1 0 0 0,1 1-1 0 0,-1-1 1 0 0,0-3-1 0 0,-1-1 6 0 0,1 0-1 0 0,0 0 0 0 0,0 1 0 0 0,1-1 1 0 0,-1 0-1 0 0,2 0 0 0 0,-1 0 0 0 0,1 0 1 0 0,1 1-1 0 0,-1-1 0 0 0,1 0 0 0 0,6-14 1 0 0,-5 16-46 0 0,1-1 0 0 0,0 0 0 0 0,0 1 1 0 0,0 0-1 0 0,1-1 0 0 0,0 2 0 0 0,0-1 1 0 0,1 1-1 0 0,-1 0 0 0 0,1 0 0 0 0,0 0 1 0 0,1 1-1 0 0,-1 0 0 0 0,1 0 0 0 0,0 0 1 0 0,0 1-1 0 0,0 0 0 0 0,0 1 0 0 0,0 0 0 0 0,10-2 1 0 0,-9 2-15 0 0,0 1 1 0 0,1 0 0 0 0,-1 0-1 0 0,0 1 1 0 0,1 0-1 0 0,-1 0 1 0 0,0 1 0 0 0,1 0-1 0 0,-1 1 1 0 0,0 0-1 0 0,0 0 1 0 0,0 0 0 0 0,0 1-1 0 0,-1 1 1 0 0,1-1-1 0 0,-1 1 1 0 0,1 0 0 0 0,-1 1-1 0 0,-1 0 1 0 0,1 0-1 0 0,8 8 1 0 0,3 6-132 0 0,0 2 0 0 0,-2 0-1 0 0,0 0 1 0 0,-1 1 0 0 0,-1 1-1 0 0,18 41 1 0 0,-20-40-384 0 0,-9-19 74 0 0,7 16-1134 0 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17.168"/>
    </inkml:context>
    <inkml:brush xml:id="br0">
      <inkml:brushProperty name="width" value="0.1" units="cm"/>
      <inkml:brushProperty name="height" value="0.1" units="cm"/>
    </inkml:brush>
  </inkml:definitions>
  <inkml:trace contextRef="#ctx0" brushRef="#br0">0 10 112 0 0,'0'0'604'0'0,"0"0"-472"0"0,0-1 0 0 0,0 1 0 0 0,1-1 0 0 0,-1 1 0 0 0,0-1 0 0 0,0 1 0 0 0,0 0 1 0 0,0-1-1 0 0,0 1 0 0 0,1-1 0 0 0,-1 1 0 0 0,0 0 0 0 0,0-1 0 0 0,1 1 0 0 0,-1 0 0 0 0,0-1 0 0 0,0 1 0 0 0,1 0 0 0 0,-1 0 0 0 0,0-1 0 0 0,1 1 0 0 0,-1 0 0 0 0,1 0 0 0 0,-1-1 0 0 0,0 1 1 0 0,1 0-1 0 0,-1 0 0 0 0,1 0 0 0 0,-1 0 0 0 0,13 27 344 0 0,-2 1 0 0 0,-1 0 1 0 0,7 32-1 0 0,7 18 215 0 0,27 40 248 0 0,-21-52-447 0 0,10 7 189 0 0,-40-73-717 0 0,0 1 0 0 0,1 0 0 0 0,-1-1 0 0 0,0 1 1 0 0,0-1-1 0 0,0 1 0 0 0,0 0 0 0 0,0-1 0 0 0,1 1 0 0 0,-1-1 0 0 0,0 1 0 0 0,1-1 0 0 0,-1 1 0 0 0,0-1 0 0 0,1 1 0 0 0,-1-1 0 0 0,1 1 0 0 0,-1-1 0 0 0,0 1 1 0 0,1-1-1 0 0,-1 1 0 0 0,1-1 0 0 0,-1 0 0 0 0,1 1 0 0 0,0-1 0 0 0,-1 0 0 0 0,1 0 0 0 0,-1 1 0 0 0,1-1 0 0 0,0 0 0 0 0,-1 0 0 0 0,1 0 0 0 0,-1 0 1 0 0,1 0-1 0 0,1 0 0 0 0,-2-1-195 0 0,1 0 0 0 0,0 0 1 0 0,0 0-1 0 0,-1 0 0 0 0,1 0 1 0 0,-1 0-1 0 0,1 0 0 0 0,-1 0 1 0 0,1-1-1 0 0,-1 1 1 0 0,0 0-1 0 0,0 0 0 0 0,1-1 1 0 0,-1 1-1 0 0,0 0 0 0 0,0 0 1 0 0,-1-3-1 0 0,1-5-1990 0 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17.528"/>
    </inkml:context>
    <inkml:brush xml:id="br0">
      <inkml:brushProperty name="width" value="0.1" units="cm"/>
      <inkml:brushProperty name="height" value="0.1" units="cm"/>
    </inkml:brush>
  </inkml:definitions>
  <inkml:trace contextRef="#ctx0" brushRef="#br0">386 1 176 0 0,'-3'8'5265'0'0,"-12"30"-4945"0"0,-34 46 725 0 0,-79 103-1 0 0,-10-23-213 0 0,87-95-543 0 0,50-68-408 0 0,29-8-4989 0 0,-14 0 3005 0 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17.997"/>
    </inkml:context>
    <inkml:brush xml:id="br0">
      <inkml:brushProperty name="width" value="0.1" units="cm"/>
      <inkml:brushProperty name="height" value="0.1" units="cm"/>
    </inkml:brush>
  </inkml:definitions>
  <inkml:trace contextRef="#ctx0" brushRef="#br0">121 39 208 0 0,'9'-15'3444'0'0,"-22"21"-1488"0"0,-22 25-1169 0 0,23-13-623 0 0,-1-1 4 0 0,0 2-1 0 0,-16 32 0 0 0,27-46-115 0 0,-1 1 1 0 0,1 0-1 0 0,0 0 1 0 0,0 0-1 0 0,1 0 1 0 0,0 0-1 0 0,0 0 1 0 0,0 0 0 0 0,1 1-1 0 0,0-1 1 0 0,0 0-1 0 0,1 0 1 0 0,0 0-1 0 0,1 8 1 0 0,-1-13-26 0 0,-1 1 1 0 0,0-1 0 0 0,1 0 0 0 0,-1 1 0 0 0,1-1-1 0 0,0 0 1 0 0,-1 0 0 0 0,1 0 0 0 0,0 0-1 0 0,0 0 1 0 0,0 0 0 0 0,0 0 0 0 0,0 0-1 0 0,0 0 1 0 0,0 0 0 0 0,0 0 0 0 0,0 0-1 0 0,0-1 1 0 0,0 1 0 0 0,0 0 0 0 0,1-1 0 0 0,-1 1-1 0 0,0-1 1 0 0,0 1 0 0 0,1-1 0 0 0,-1 0-1 0 0,0 0 1 0 0,1 1 0 0 0,-1-1 0 0 0,0 0-1 0 0,1 0 1 0 0,-1 0 0 0 0,1-1 0 0 0,-1 1-1 0 0,0 0 1 0 0,1 0 0 0 0,-1-1 0 0 0,0 1 0 0 0,0-1-1 0 0,1 1 1 0 0,-1-1 0 0 0,0 1 0 0 0,0-1-1 0 0,0 0 1 0 0,0 0 0 0 0,2-1 0 0 0,2 0 26 0 0,0-1-1 0 0,-1-1 1 0 0,1 1 0 0 0,-1-1 0 0 0,1 1 0 0 0,-1-1 0 0 0,0-1 0 0 0,-1 1-1 0 0,1 0 1 0 0,2-6 0 0 0,-2 2-4 0 0,0 1-1 0 0,-1-1 1 0 0,-1 0-1 0 0,1 0 1 0 0,-1 0 0 0 0,-1-1-1 0 0,1 1 1 0 0,-1 0-1 0 0,-1-1 1 0 0,0 1-1 0 0,0 0 1 0 0,0-1-1 0 0,-1 1 1 0 0,-3-12-1 0 0,2 14-190 0 0,0 0-1 0 0,0 1 0 0 0,0-1 1 0 0,-1 1-1 0 0,0-1 0 0 0,0 1 1 0 0,0 0-1 0 0,-8-8 0 0 0,6 8-460 0 0,0 0-1 0 0,0 1 0 0 0,0 0 1 0 0,-1 0-1 0 0,0 0 0 0 0,0 0 1 0 0,0 1-1 0 0,-9-4 0 0 0,5 4-1531 0 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18.480"/>
    </inkml:context>
    <inkml:brush xml:id="br0">
      <inkml:brushProperty name="width" value="0.1" units="cm"/>
      <inkml:brushProperty name="height" value="0.1" units="cm"/>
    </inkml:brush>
  </inkml:definitions>
  <inkml:trace contextRef="#ctx0" brushRef="#br0">0 14 124 0 0,'34'8'7638'0'0,"38"-10"-5461"0"0,-54 1-2139 0 0,-1 0 0 0 0,0 1 0 0 0,34 3 1 0 0,-49-2-29 0 0,0-1 1 0 0,-1 0-1 0 0,1 0 1 0 0,0 0 0 0 0,0 0-1 0 0,-1 0 1 0 0,1 0 0 0 0,0-1-1 0 0,-1 1 1 0 0,1-1 0 0 0,0 1-1 0 0,-1-1 1 0 0,1 1-1 0 0,-1-1 1 0 0,3-2 0 0 0,-3 3-222 0 0,-1 0 1 0 0,6-10-3992 0 0,-6 10 3991 0 0,0-1 1 0 0,0 0 0 0 0,0 1 0 0 0,0-1 0 0 0,0 0 0 0 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19.465"/>
    </inkml:context>
    <inkml:brush xml:id="br0">
      <inkml:brushProperty name="width" value="0.1" units="cm"/>
      <inkml:brushProperty name="height" value="0.1" units="cm"/>
    </inkml:brush>
  </inkml:definitions>
  <inkml:trace contextRef="#ctx0" brushRef="#br0">4 17 80 0 0,'-3'-15'6310'0'0,"5"14"-6227"0"0,1 1 1 0 0,0 0-1 0 0,-1 0 1 0 0,1 0-1 0 0,-1 0 1 0 0,1 0-1 0 0,-1 1 0 0 0,1-1 1 0 0,-1 1-1 0 0,1-1 1 0 0,-1 1-1 0 0,1 0 1 0 0,-1 0-1 0 0,0 0 1 0 0,0 0-1 0 0,1 0 1 0 0,-1 1-1 0 0,0-1 0 0 0,0 1 1 0 0,2 2-1 0 0,46 43 438 0 0,-32-28-296 0 0,6 3-1 0 0,-1 2 0 0 0,-2 0 0 0 0,0 1 0 0 0,-1 1 0 0 0,15 30 0 0 0,-29-43-155 0 0,-6-11-81 0 0,0 0-1 0 0,1 0 1 0 0,0-1 0 0 0,-1 1-1 0 0,1 0 1 0 0,0 0 0 0 0,0 0-1 0 0,0-1 1 0 0,0 1 0 0 0,1 0-1 0 0,-1-1 1 0 0,0 1-1 0 0,1-1 1 0 0,-1 1 0 0 0,1-1-1 0 0,2 2 1 0 0,1-7-854 0 0,0 0 0 0 0,-1 0 0 0 0,0 0 0 0 0,1-1 0 0 0,-2 0 0 0 0,6-8 0 0 0,0-2-1399 0 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20"/>
    </inkml:context>
    <inkml:brush xml:id="br0">
      <inkml:brushProperty name="width" value="0.1" units="cm"/>
      <inkml:brushProperty name="height" value="0.1" units="cm"/>
    </inkml:brush>
  </inkml:definitions>
  <inkml:trace contextRef="#ctx0" brushRef="#br0">345 0 364 0 0,'-36'43'6164'0'0,"-109"116"-5608"0"0,62-81-263 0 0,83-75 111 0 0,12-7-217 0 0,21-16 587 0 0,-4 5 235 0 0,-28 15-798 0 0,-2 15-178 0 0,-2 0-1 0 0,0 0 0 0 0,-1 0 1 0 0,0-1-1 0 0,-11 23 1 0 0,3-5 13 0 0,-94 294 895 0 0,103-318-911 0 0,3-7-22 0 0,-1 0 0 0 0,1 0 0 0 0,-1 0 0 0 0,1-1 0 0 0,-1 1 0 0 0,1 0 0 0 0,0 0-1 0 0,-1 0 1 0 0,1 0 0 0 0,0 0 0 0 0,0 0 0 0 0,0 0 0 0 0,0 0 0 0 0,0 0 0 0 0,0 0 0 0 0,0 0-1 0 0,0 0 1 0 0,0 0 0 0 0,0 0 0 0 0,1 0 0 0 0,-1 0 0 0 0,0 0 0 0 0,1 1 0 0 0,0-1-147 0 0,4-3-738 0 0,19-7-604 0 0,-3-3-2590 0 0,-8 4 1371 0 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20.246"/>
    </inkml:context>
    <inkml:brush xml:id="br0">
      <inkml:brushProperty name="width" value="0.1" units="cm"/>
      <inkml:brushProperty name="height" value="0.1" units="cm"/>
    </inkml:brush>
  </inkml:definitions>
  <inkml:trace contextRef="#ctx0" brushRef="#br0">45 56 460 0 0,'0'-3'353'0'0,"1"0"-1"0"0,0 0 1 0 0,0 0 0 0 0,0 0-1 0 0,0 0 1 0 0,0 0 0 0 0,0 0-1 0 0,1 0 1 0 0,3-4 0 0 0,5-14 1839 0 0,-10 21-2150 0 0,1 2 632 0 0,-1-2-632 0 0,1 0 0 0 0,-1 0 0 0 0,0 0 1 0 0,0 0-1 0 0,0 0 0 0 0,0 0 0 0 0,0 0 0 0 0,0 0 0 0 0,0 0 1 0 0,1 0-1 0 0,-1 0 0 0 0,0 0 0 0 0,0 0 0 0 0,0 0 0 0 0,0 0 0 0 0,0 0 1 0 0,0 0-1 0 0,0 0 0 0 0,1 0 0 0 0,-1 0 0 0 0,0 0 0 0 0,0 0 0 0 0,0 0 1 0 0,0 0-1 0 0,0 0 0 0 0,0 0 0 0 0,0 0 0 0 0,1 0 0 0 0,0 12 412 0 0,-62 241 923 0 0,57-235-1388 0 0,0 1-1 0 0,-1 32 1 0 0,4-13-5374 0 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21.542"/>
    </inkml:context>
    <inkml:brush xml:id="br0">
      <inkml:brushProperty name="width" value="0.1" units="cm"/>
      <inkml:brushProperty name="height" value="0.1" units="cm"/>
    </inkml:brush>
  </inkml:definitions>
  <inkml:trace contextRef="#ctx0" brushRef="#br0">70 0 100 0 0,'-12'7'8539'0'0,"25"-7"-6365"0"0,-8 1-2266 0 0,0 0 0 0 0,0 0 0 0 0,0 0-1 0 0,0 0 1 0 0,0 1 0 0 0,7 3 0 0 0,-1 2 99 0 0,0 0 1 0 0,-1 1-1 0 0,0 0 1 0 0,-1 1-1 0 0,0 0 1 0 0,0 0 0 0 0,-1 1-1 0 0,0 0 1 0 0,10 17-1 0 0,6 14 14 0 0,22 52-1 0 0,-30-57-15 0 0,-2 0 0 0 0,-1 2 0 0 0,-3-1 0 0 0,0 1 1 0 0,-3 1-1 0 0,-1 0 0 0 0,-2-1 0 0 0,-1 2 0 0 0,-5 65 0 0 0,-1-75-2 0 0,-1 0-1 0 0,-1 0 0 0 0,-2-1 0 0 0,-1 0 0 0 0,-1 0 0 0 0,-1-1 0 0 0,-2 0 0 0 0,0-1 0 0 0,-2 0 0 0 0,-2-1 0 0 0,0-1 0 0 0,-1 0 0 0 0,-26 27 0 0 0,31-39 29 0 0,-1 0 0 0 0,-1 0 0 0 0,-22 14 0 0 0,31-23-119 0 0,0-1-1 0 0,0 0 0 0 0,-1 0 1 0 0,1 0-1 0 0,-1-1 1 0 0,0 1-1 0 0,0-1 1 0 0,1-1-1 0 0,-1 1 0 0 0,-1-1 1 0 0,1 0-1 0 0,0-1 1 0 0,0 1-1 0 0,-8-2 1 0 0,13 2-66 0 0,0-2 0 0 0,1 1 1 0 0,-1 0-1 0 0,0 0 1 0 0,0 0-1 0 0,0 0 1 0 0,0-1-1 0 0,0 1 1 0 0,0 0-1 0 0,1-1 0 0 0,-1 1 1 0 0,0 0-1 0 0,0-1 1 0 0,0 1-1 0 0,1-1 1 0 0,-1 0-1 0 0,0 1 0 0 0,1-1 1 0 0,-1 0-1 0 0,0 1 1 0 0,1-1-1 0 0,-1 0 1 0 0,1 1-1 0 0,-1-1 1 0 0,1 0-1 0 0,-1 0 0 0 0,1 0 1 0 0,0 0-1 0 0,-1 1 1 0 0,1-1-1 0 0,0-2 1 0 0,-1-6-2237 0 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22.574"/>
    </inkml:context>
    <inkml:brush xml:id="br0">
      <inkml:brushProperty name="width" value="0.1" units="cm"/>
      <inkml:brushProperty name="height" value="0.1" units="cm"/>
    </inkml:brush>
  </inkml:definitions>
  <inkml:trace contextRef="#ctx0" brushRef="#br0">177 39 336 0 0,'0'0'3775'0'0,"0"5"-3542"0"0,1 15-6 0 0,-2 0 1 0 0,0-1 0 0 0,-1 1-1 0 0,-1 0 1 0 0,-1-1 0 0 0,-9 27-1 0 0,-51 123 688 0 0,28-79-376 0 0,26-61-340 0 0,6-16 3 0 0,0-1 0 0 0,-1 1 0 0 0,0-1 0 0 0,-11 18-1 0 0,16-30-173 0 0,0 0 0 0 0,0 0 0 0 0,0 0 0 0 0,0 1 0 0 0,0-1 0 0 0,0 0 0 0 0,-1 0 0 0 0,1 0-1 0 0,0 0 1 0 0,0 0 0 0 0,0 0 0 0 0,0 1 0 0 0,0-1 0 0 0,0 0 0 0 0,0 0 0 0 0,0 0 0 0 0,0 0-1 0 0,-1 0 1 0 0,1 0 0 0 0,0 0 0 0 0,0 0 0 0 0,0 0 0 0 0,0 1 0 0 0,0-1 0 0 0,0 0 0 0 0,-1 0-1 0 0,1 0 1 0 0,0 0 0 0 0,0 0 0 0 0,0 0 0 0 0,0 0 0 0 0,0 0 0 0 0,-1 0 0 0 0,1 0 0 0 0,0 0-1 0 0,0 0 1 0 0,0 0 0 0 0,0 0 0 0 0,0 0 0 0 0,-1 0 0 0 0,1 0 0 0 0,0 0 0 0 0,0-1 0 0 0,0 1-1 0 0,0 0 1 0 0,0 0 0 0 0,0 0 0 0 0,-1 0 0 0 0,1 0 0 0 0,0 0 0 0 0,0 0 0 0 0,0 0 0 0 0,0 0 0 0 0,0-1-1 0 0,0 1 1 0 0,0 0 0 0 0,-3-13 299 0 0,4-15-302 0 0,10-21 82 0 0,3 0 0 0 0,1 0 0 0 0,34-69 1 0 0,-23 59-55 0 0,-15 31-8 0 0,2 0 1 0 0,0 1 0 0 0,2 1 0 0 0,1 0 0 0 0,27-34 0 0 0,-38 57-24 0 0,6-9 19 0 0,-11 11-45 0 0,2 0 8 0 0,-1 2-5 0 0,0-1 1 0 0,0 1-1 0 0,0-1 1 0 0,0 1-1 0 0,0-1 1 0 0,0 1-1 0 0,0 0 1 0 0,0-1-1 0 0,0 1 1 0 0,0 0-1 0 0,0 0 1 0 0,0 0-1 0 0,0 0 0 0 0,-1 0 1 0 0,1-1-1 0 0,0 2 1 0 0,-1-1-1 0 0,1 0 1 0 0,-1 0-1 0 0,1 0 1 0 0,-1 0-1 0 0,1 0 1 0 0,-1 0-1 0 0,0 0 0 0 0,1 1 1 0 0,-1-1-1 0 0,0 0 1 0 0,0 2-1 0 0,1 1-3 0 0,13 45 9 0 0,-2 1 0 0 0,-3 0 0 0 0,-2 1 0 0 0,2 74 0 0 0,-5-58-2 0 0,-5-41 8 0 0,0-22-7 0 0,1 0 0 0 0,-1 1 0 0 0,1-1 0 0 0,0 0-1 0 0,1 0 1 0 0,-1 1 0 0 0,0-1 0 0 0,1 0 0 0 0,2 8-1 0 0,-3-11-410 0 0,-1 9 1084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42.340"/>
    </inkml:context>
    <inkml:brush xml:id="br0">
      <inkml:brushProperty name="width" value="0.1" units="cm"/>
      <inkml:brushProperty name="height" value="0.1" units="cm"/>
    </inkml:brush>
  </inkml:definitions>
  <inkml:trace contextRef="#ctx0" brushRef="#br0">290 365 212 0 0,'0'0'1696'0'0,"-27"-3"111"0"0,7 9-1595 0 0,1 1 0 0 0,-1 1 0 0 0,1 0 0 0 0,1 1 0 0 0,-35 23 0 0 0,43-26-138 0 0,1 1 0 0 0,-1 1 1 0 0,1 0-1 0 0,0 0 0 0 0,1 0 0 0 0,0 1 1 0 0,0 1-1 0 0,1-1 0 0 0,0 1 1 0 0,1 0-1 0 0,0 1 0 0 0,-5 12 1 0 0,10-22-54 0 0,0 1 0 0 0,1 0 0 0 0,-1 0 0 0 0,0-1 1 0 0,1 1-1 0 0,-1 0 0 0 0,1 0 0 0 0,0 0 1 0 0,0 0-1 0 0,0 0 0 0 0,0 0 0 0 0,0 0 1 0 0,0-1-1 0 0,0 1 0 0 0,0 0 0 0 0,1 0 1 0 0,-1 0-1 0 0,1 0 0 0 0,-1 0 0 0 0,1-1 0 0 0,0 1 1 0 0,0 0-1 0 0,0 0 0 0 0,2 2 0 0 0,-1-3 0 0 0,0 1 1 0 0,0-1-1 0 0,0 0 0 0 0,1 0 0 0 0,-1 0 0 0 0,0 0 0 0 0,1 0 0 0 0,-1 0 0 0 0,1-1 0 0 0,-1 1 0 0 0,1-1 0 0 0,-1 0 0 0 0,1 0 0 0 0,-1 0 0 0 0,1 0 0 0 0,2 0 0 0 0,8-2 21 0 0,-1 0-1 0 0,1-1 0 0 0,-1 0 0 0 0,0 0 1 0 0,0-2-1 0 0,14-6 0 0 0,-20 8-63 0 0,0-1 0 0 0,0 0 1 0 0,0 0-1 0 0,-1 0 0 0 0,0-1 0 0 0,0 0 1 0 0,0 0-1 0 0,0 0 0 0 0,-1 0 0 0 0,1-1 1 0 0,-1 0-1 0 0,-1 0 0 0 0,1 0 0 0 0,-1 0 1 0 0,0-1-1 0 0,-1 1 0 0 0,0-1 0 0 0,0 0 1 0 0,2-8-1 0 0,-2-4 24 0 0,0 0-1 0 0,-1 0 1 0 0,-1-1-1 0 0,0 1 1 0 0,-7-32 0 0 0,2 30 112 0 0,5 21-113 0 0,-1 0 0 0 0,1 0 0 0 0,0 0 0 0 0,-1-1 0 0 0,1 1 0 0 0,0 0 1 0 0,-1 0-1 0 0,1 0 0 0 0,0 0 0 0 0,0 0 0 0 0,-1 0 0 0 0,1 1 1 0 0,0-1-1 0 0,-1 0 0 0 0,1 0 0 0 0,0 0 0 0 0,0 0 0 0 0,-1 0 0 0 0,1 0 1 0 0,0 0-1 0 0,-1 1 0 0 0,1-1 0 0 0,0 0 0 0 0,0 0 0 0 0,0 0 1 0 0,-1 0-1 0 0,1 1 0 0 0,0-1 0 0 0,0 0 0 0 0,0 0 0 0 0,-1 1 1 0 0,1-1-1 0 0,0 0 0 0 0,0 0 0 0 0,0 1 0 0 0,0-1 0 0 0,0 0 0 0 0,0 1 1 0 0,0-1-1 0 0,-1 0 0 0 0,1 0 0 0 0,0 1 0 0 0,0-1 0 0 0,0 0 1 0 0,0 1-1 0 0,0-1 0 0 0,0 0 0 0 0,0 1 0 0 0,1-1 0 0 0,-1 0 0 0 0,0 1 1 0 0,-1 1 1 0 0,1 0 0 0 0,0 0 0 0 0,-1 0 1 0 0,1 0-1 0 0,0 0 0 0 0,0 0 1 0 0,0 0-1 0 0,1 0 0 0 0,-1 0 0 0 0,0 0 1 0 0,1 0-1 0 0,-1 0 0 0 0,1 0 0 0 0,0-1 1 0 0,0 1-1 0 0,-1 0 0 0 0,1 0 1 0 0,0 0-1 0 0,1-1 0 0 0,-1 1 0 0 0,0-1 1 0 0,0 1-1 0 0,1-1 0 0 0,-1 1 0 0 0,1-1 1 0 0,-1 0-1 0 0,1 1 0 0 0,0-1 1 0 0,3 2-1 0 0,1 0 6 0 0,-1 1 0 0 0,2-1 0 0 0,-1 0 0 0 0,0-1 1 0 0,0 1-1 0 0,1-1 0 0 0,9 1 0 0 0,0 0-21 0 0,1-2 0 0 0,-1 0 0 0 0,1-1 0 0 0,0-1 0 0 0,-1 0 0 0 0,0-2 0 0 0,1 1-1 0 0,-1-2 1 0 0,0 0 0 0 0,0-1 0 0 0,-1-1 0 0 0,1 0 0 0 0,-1-1 0 0 0,0-1 0 0 0,-1 0 0 0 0,0-1 0 0 0,0-1 0 0 0,-1 0 0 0 0,-1 0 0 0 0,1-2 0 0 0,14-17 0 0 0,-14 11 26 0 0,-1-2 0 0 0,-1 0 0 0 0,-1 0 0 0 0,-1-1 1 0 0,-1 0-1 0 0,8-31 0 0 0,-14 47 17 0 0,14-77 420 0 0,-16 81-464 0 0,-3 4-13 0 0,0 0 23 0 0,0 1-1 0 0,1-1 0 0 0,-1 1 1 0 0,1-1-1 0 0,0 1 1 0 0,0 0-1 0 0,-2 5 1 0 0,-43 107 157 0 0,-56 219 0 0 0,91-287-60 0 0,2-9 87 0 0,-22 59-1 0 0,21-71-122 0 0,7-14-145 0 0,-1-1 0 0 0,-1 0 1 0 0,-12 21-1 0 0,17-32-317 0 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22.856"/>
    </inkml:context>
    <inkml:brush xml:id="br0">
      <inkml:brushProperty name="width" value="0.1" units="cm"/>
      <inkml:brushProperty name="height" value="0.1" units="cm"/>
    </inkml:brush>
  </inkml:definitions>
  <inkml:trace contextRef="#ctx0" brushRef="#br0">1 53 56 0 0,'0'0'2250'0'0,"29"-14"-227"0"0,18 9-1359 0 0,47-7-72 0 0,-38-3-3517 0 0,-40 9 1425 0 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23.606"/>
    </inkml:context>
    <inkml:brush xml:id="br0">
      <inkml:brushProperty name="width" value="0.1" units="cm"/>
      <inkml:brushProperty name="height" value="0.1" units="cm"/>
    </inkml:brush>
  </inkml:definitions>
  <inkml:trace contextRef="#ctx0" brushRef="#br0">0 51 120 0 0,'3'-4'270'0'0,"-1"0"-1"0"0,0 1 1 0 0,1 0-1 0 0,0-1 1 0 0,-1 1-1 0 0,1 0 1 0 0,1 0-1 0 0,-1 0 1 0 0,0 1-1 0 0,1-1 1 0 0,-1 1-1 0 0,1 0 1 0 0,0 0-1 0 0,0 0 1 0 0,0 0-1 0 0,0 1 1 0 0,0 0-1 0 0,0 0 1 0 0,6-1 0 0 0,-9 1-131 0 0,11 7 8 0 0,-10-5-115 0 0,0-1 0 0 0,0 1 1 0 0,1 0-1 0 0,-1 0 0 0 0,0 0 0 0 0,0 1 0 0 0,0-1 1 0 0,0 1-1 0 0,0-1 0 0 0,-1 1 0 0 0,1-1 0 0 0,0 1 0 0 0,-1 0 1 0 0,1 0-1 0 0,-1 0 0 0 0,1 0 0 0 0,-1 0 0 0 0,0 0 1 0 0,0 0-1 0 0,0 0 0 0 0,0 1 0 0 0,-1-1 0 0 0,1 0 1 0 0,0 1-1 0 0,0 2 0 0 0,1 10 73 0 0,0 0-1 0 0,-1 0 1 0 0,0 1 0 0 0,-1-1-1 0 0,-1 0 1 0 0,0 0 0 0 0,-1 0-1 0 0,-1 0 1 0 0,0 0 0 0 0,-1 0-1 0 0,-1-1 1 0 0,-12 27 0 0 0,16-38-54 0 0,-1-1 1 0 0,1 1-1 0 0,-1 0 1 0 0,0-1-1 0 0,0 0 1 0 0,0 1-1 0 0,0-1 1 0 0,-1 0 0 0 0,1 0-1 0 0,0 0 1 0 0,-1 0-1 0 0,0-1 1 0 0,1 1-1 0 0,-1-1 1 0 0,0 0-1 0 0,-5 2 1 0 0,8-3-40 0 0,-1 0 0 0 0,0 0 0 0 0,1-1 1 0 0,-1 1-1 0 0,0 0 0 0 0,1 0 0 0 0,-1-1 0 0 0,0 1 1 0 0,1-1-1 0 0,-1 1 0 0 0,1-1 0 0 0,-1 1 0 0 0,1-1 1 0 0,-1 1-1 0 0,1-1 0 0 0,-1 1 0 0 0,1-1 0 0 0,-1 1 1 0 0,1-1-1 0 0,0 0 0 0 0,-1 1 0 0 0,1-1 0 0 0,0 0 1 0 0,0 1-1 0 0,-1-1 0 0 0,1 0 0 0 0,0 1 0 0 0,0-1 1 0 0,0 0-1 0 0,0 0 0 0 0,0 1 0 0 0,0-2 0 0 0,-1-24 255 0 0,3 12-163 0 0,2 0 0 0 0,0 0-1 0 0,1 1 1 0 0,0 0 0 0 0,12-20 0 0 0,-13 25-64 0 0,0 1 1 0 0,1 0 0 0 0,0 1 0 0 0,0-1-1 0 0,1 1 1 0 0,-1 0 0 0 0,2 0 0 0 0,-1 1-1 0 0,0 0 1 0 0,15-9 0 0 0,8-9 117 0 0,-28 23-125 0 0,0-1-24 0 0,3-3-5 0 0,-3 3 20 0 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24.731"/>
    </inkml:context>
    <inkml:brush xml:id="br0">
      <inkml:brushProperty name="width" value="0.1" units="cm"/>
      <inkml:brushProperty name="height" value="0.1" units="cm"/>
    </inkml:brush>
  </inkml:definitions>
  <inkml:trace contextRef="#ctx0" brushRef="#br0">113 139 8 0 0,'1'-24'3624'0'0,"-2"11"-1398"0"0,-1 29-2019 0 0,0 0-1 0 0,-1-1 1 0 0,0 0 0 0 0,-1 0-1 0 0,-1 0 1 0 0,-12 26 0 0 0,-54 98-14 0 0,70-139-136 0 0,-4 11 1468 0 0,24-53-1082 0 0,41-65 0 0 0,-34 51-304 0 0,-22 46-103 0 0,0 0 0 0 0,1 0 0 0 0,0 0 0 0 0,7-11 0 0 0,-3 0 126 0 0,-3 11-40 0 0,5 24-103 0 0,37 97-16 0 0,-33-80 13 0 0,17 46 0 0 0,-31-75-12 0 0,1 0 1 0 0,-1 0-1 0 0,1 1 0 0 0,0-2 0 0 0,0 1 1 0 0,-1 0-1 0 0,1 0 0 0 0,0 0 1 0 0,1-1-1 0 0,-1 1 0 0 0,0-1 1 0 0,0 0-1 0 0,1 0 0 0 0,-1 0 0 0 0,1 0 1 0 0,-1 0-1 0 0,4 1 0 0 0,23 25 80 0 0,-17-20 472 0 0,-9-18 1001 0 0,3-15-991 0 0,37-79 300 0 0,-12 24-440 0 0,35-72 732 0 0,-66 153-1158 0 0,3-7-770 0 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27.058"/>
    </inkml:context>
    <inkml:brush xml:id="br0">
      <inkml:brushProperty name="width" value="0.1" units="cm"/>
      <inkml:brushProperty name="height" value="0.1" units="cm"/>
    </inkml:brush>
  </inkml:definitions>
  <inkml:trace contextRef="#ctx0" brushRef="#br0">72 15 328 0 0,'-4'-6'7615'0'0,"0"4"-8226"0"0,1 2 809 0 0,-38-6 873 0 0,21 9 72 0 0,53-7-773 0 0,303 8 172 0 0,-205 5-823 0 0,-128-7 228 0 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27.497"/>
    </inkml:context>
    <inkml:brush xml:id="br0">
      <inkml:brushProperty name="width" value="0.1" units="cm"/>
      <inkml:brushProperty name="height" value="0.1" units="cm"/>
    </inkml:brush>
  </inkml:definitions>
  <inkml:trace contextRef="#ctx0" brushRef="#br0">37 32 288 0 0,'0'0'307'0'0,"-20"7"1564"0"0,4 2 1000 0 0,24-10 109 0 0,33-9-2135 0 0,60 0-273 0 0,-1 0-1493 0 0,-35-1-3519 0 0,-44 5 1979 0 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28.091"/>
    </inkml:context>
    <inkml:brush xml:id="br0">
      <inkml:brushProperty name="width" value="0.1" units="cm"/>
      <inkml:brushProperty name="height" value="0.1" units="cm"/>
    </inkml:brush>
  </inkml:definitions>
  <inkml:trace contextRef="#ctx0" brushRef="#br0">1 16 364 0 0,'0'0'708'0'0,"2"-2"-309"0"0,0 0 0 0 0,0 0-1 0 0,0 1 1 0 0,0-1 0 0 0,1 1 0 0 0,-1 0-1 0 0,0 0 1 0 0,1 0 0 0 0,2-1 0 0 0,9 9-170 0 0,-1 1 0 0 0,0 0 0 0 0,0 1 1 0 0,-1 1-1 0 0,0 0 0 0 0,-1 0 0 0 0,0 1 0 0 0,18 25 1 0 0,20 16 448 0 0,-5 6 86 0 0,-37-47-559 0 0,1 0 0 0 0,1 0 0 0 0,14 15 1 0 0,-22-26-327 0 0,0 1 0 0 0,-1 0 0 0 0,1 0 0 0 0,0-1 1 0 0,0 1-1 0 0,0-1 0 0 0,0 1 0 0 0,0-1 0 0 0,0 1 1 0 0,0-1-1 0 0,0 1 0 0 0,1-1 0 0 0,-1 0 0 0 0,0 0 1 0 0,0 1-1 0 0,0-1 0 0 0,0 0 0 0 0,0 0 0 0 0,0 0 1 0 0,1 0-1 0 0,-1-1 0 0 0,0 1 0 0 0,0 0 0 0 0,0 0 1 0 0,0-1-1 0 0,0 1 0 0 0,0 0 0 0 0,0-1 0 0 0,0 1 1 0 0,0-1-1 0 0,0 0 0 0 0,0 1 0 0 0,0-1 0 0 0,0 0 1 0 0,0 1-1 0 0,0-1 0 0 0,-1 0 0 0 0,1 0 0 0 0,0 0 1 0 0,0 0-1 0 0,-1 0 0 0 0,1 0 0 0 0,-1 0 0 0 0,1-1 1 0 0,8-13-2102 0 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28.653"/>
    </inkml:context>
    <inkml:brush xml:id="br0">
      <inkml:brushProperty name="width" value="0.1" units="cm"/>
      <inkml:brushProperty name="height" value="0.1" units="cm"/>
    </inkml:brush>
  </inkml:definitions>
  <inkml:trace contextRef="#ctx0" brushRef="#br0">540 0 32 0 0,'-1'1'5405'0'0,"-8"8"-5358"0"0,-14 13 175 0 0,-1 0 1 0 0,-1-1 0 0 0,-45 27-1 0 0,10-7-34 0 0,38-27-69 0 0,0 0-1 0 0,-36 14 1 0 0,-15 10 194 0 0,27-15-189 0 0,29-17 1086 0 0,30-17 3002 0 0,-10 9-3838 0 0,12 30-286 0 0,-15-4-70 0 0,-2 1 0 0 0,-1-1 0 0 0,0 0 0 0 0,-2 0 0 0 0,-11 33 1 0 0,10-33-9 0 0,-63 203 89 0 0,69-225-126 0 0,-5 13-163 0 0,1 1-1 0 0,1-1 0 0 0,-1 18 1 0 0,9-35-501 0 0,-1 1 632 0 0,16-6-1399 0 0,3-6-3466 0 0,-8 2 1808 0 0</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29.374"/>
    </inkml:context>
    <inkml:brush xml:id="br0">
      <inkml:brushProperty name="width" value="0.1" units="cm"/>
      <inkml:brushProperty name="height" value="0.1" units="cm"/>
    </inkml:brush>
  </inkml:definitions>
  <inkml:trace contextRef="#ctx0" brushRef="#br0">29 0 484 0 0,'0'0'8115'0'0,"-8"6"-7608"0"0,9 3-440 0 0,0 1 1 0 0,0-1-1 0 0,-1 0 0 0 0,0 1 1 0 0,-1-1-1 0 0,0 0 0 0 0,-1 0 1 0 0,0 1-1 0 0,-3 9 0 0 0,-2 12 73 0 0,4-20 551 0 0,1-5-1280 0 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30.058"/>
    </inkml:context>
    <inkml:brush xml:id="br0">
      <inkml:brushProperty name="width" value="0.1" units="cm"/>
      <inkml:brushProperty name="height" value="0.1" units="cm"/>
    </inkml:brush>
  </inkml:definitions>
  <inkml:trace contextRef="#ctx0" brushRef="#br0">4 166 136 0 0,'0'0'761'0'0,"-4"-43"9108"0"0,35 55-9654 0 0,-24-6-237 0 0,0 1 0 0 0,-1-1 0 0 0,0 2 0 0 0,0-1 0 0 0,-1 1 0 0 0,0 0 0 0 0,0 0 0 0 0,-1 0 0 0 0,4 9 0 0 0,7 12-19 0 0,-9-11 0 0 0,-5-16 39 0 0,-1-1 0 0 0,0 1 0 0 0,1 0 0 0 0,-1 0-1 0 0,1-1 1 0 0,0 1 0 0 0,0 0 0 0 0,0-1 0 0 0,0 1-1 0 0,0-1 1 0 0,0 1 0 0 0,0-1 0 0 0,0 1 0 0 0,0-1-1 0 0,4 2 1427 0 0,-4-15-1322 0 0,1 0-1 0 0,0 1 0 0 0,1-1 1 0 0,1 0-1 0 0,0 1 1 0 0,0-1-1 0 0,1 1 0 0 0,12-20 1 0 0,10-25 52 0 0,15-55 22 0 0,-41 110-308 0 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30.528"/>
    </inkml:context>
    <inkml:brush xml:id="br0">
      <inkml:brushProperty name="width" value="0.1" units="cm"/>
      <inkml:brushProperty name="height" value="0.1" units="cm"/>
    </inkml:brush>
  </inkml:definitions>
  <inkml:trace contextRef="#ctx0" brushRef="#br0">76 1 220 0 0,'0'0'6637'0'0,"-7"11"-2833"0"0,-47 192-3429 0 0,40-148-319 0 0,13-54-45 0 0,1 5 128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40.871"/>
    </inkml:context>
    <inkml:brush xml:id="br0">
      <inkml:brushProperty name="width" value="0.1" units="cm"/>
      <inkml:brushProperty name="height" value="0.1" units="cm"/>
    </inkml:brush>
  </inkml:definitions>
  <inkml:trace contextRef="#ctx0" brushRef="#br0">209 659 336 0 0,'0'0'1770'0'0,"4"-1"-1293"0"0,3-2-326 0 0,-1-1 0 0 0,1 1 1 0 0,-1-1-1 0 0,0 0 0 0 0,0-1 0 0 0,0 1 0 0 0,-1-1 0 0 0,1 0 1 0 0,-1-1-1 0 0,0 1 0 0 0,-1-1 0 0 0,1 0 0 0 0,-1 0 1 0 0,-1-1-1 0 0,1 1 0 0 0,-1-1 0 0 0,0 0 0 0 0,0 0 1 0 0,-1 0-1 0 0,0 0 0 0 0,0 0 0 0 0,-1 0 0 0 0,0 0 1 0 0,0-1-1 0 0,0 1 0 0 0,-2-11 0 0 0,2 14-29 0 0,-1-1 0 0 0,0 1-1 0 0,0-1 1 0 0,-1 0 0 0 0,1 1 0 0 0,-1-1-1 0 0,0 1 1 0 0,-3-9 0 0 0,3 12-101 0 0,1 1 0 0 0,-1-1 0 0 0,1 0 0 0 0,-1 1 0 0 0,1-1 1 0 0,-1 1-1 0 0,1-1 0 0 0,-1 1 0 0 0,0-1 0 0 0,1 1 0 0 0,-1 0 0 0 0,0-1 0 0 0,0 1 0 0 0,1 0 0 0 0,-1-1 0 0 0,0 1 1 0 0,0 0-1 0 0,1 0 0 0 0,-1 0 0 0 0,0-1 0 0 0,-1 1 0 0 0,-28 8 137 0 0,16 1-124 0 0,0 0 0 0 0,1 1 0 0 0,0 1 1 0 0,0 0-1 0 0,1 0 0 0 0,1 2 0 0 0,-18 22 1 0 0,8-10 4 0 0,1 2-6 0 0,0 0 0 0 0,2 1 0 0 0,2 1 0 0 0,-17 38 0 0 0,30-61-11 0 0,0 0 0 0 0,1 0 0 0 0,0 0 0 0 0,0 1 0 0 0,0-1-1 0 0,0 13 1 0 0,3-19-14 0 0,1 1 0 0 0,0-1-1 0 0,0 1 1 0 0,0-1 0 0 0,0 0 0 0 0,0 0-1 0 0,0 0 1 0 0,0 0 0 0 0,0 0 0 0 0,0 0-1 0 0,0 0 1 0 0,0-1 0 0 0,0 1 0 0 0,0-1-1 0 0,2-1 1 0 0,18-6-6 0 0,-1-1 0 0 0,0-1 0 0 0,0 0 0 0 0,-1-2 0 0 0,-1-1 0 0 0,27-22 0 0 0,97-101-471 0 0,-111 101 381 0 0,-2-1 0 0 0,-2-1 0 0 0,-1-1 0 0 0,-1-2 0 0 0,-3-1 0 0 0,-1 0 0 0 0,21-59 0 0 0,-38 86 314 0 0,-1 0 0 0 0,-1 0 0 0 0,0 0 0 0 0,-1 0 0 0 0,1-26 1 0 0,-3 38-48 0 0,-3 3-171 0 0,1 0-1 0 0,-1 0 1 0 0,0 0-1 0 0,0 0 1 0 0,0 0 0 0 0,1 0-1 0 0,-1 1 1 0 0,1-1 0 0 0,-1 1-1 0 0,1 0 1 0 0,-1 0 0 0 0,1 0-1 0 0,0 0 1 0 0,0 0 0 0 0,0 0-1 0 0,0 0 1 0 0,-2 5-1 0 0,-31 49 56 0 0,28-44-51 0 0,-9 17 12 0 0,1 1-1 0 0,2 0 1 0 0,0 1 0 0 0,-11 50-1 0 0,19-59-7 0 0,0 0 0 0 0,2 0 0 0 0,1 1 0 0 0,0-1 0 0 0,2 1 0 0 0,1 0 1 0 0,5 33-1 0 0,-5-48-10 0 0,0-1 1 0 0,1 0 0 0 0,0-1-1 0 0,0 1 1 0 0,1 0 0 0 0,0 0-1 0 0,0-1 1 0 0,1 0 0 0 0,0 0-1 0 0,0 0 1 0 0,0 0 0 0 0,1 0-1 0 0,0-1 1 0 0,5 5-1 0 0,-5-6-10 0 0,-1-1 0 0 0,2 0-1 0 0,-1 0 1 0 0,0 0-1 0 0,0 0 1 0 0,1-1 0 0 0,0 0-1 0 0,-1 0 1 0 0,1-1-1 0 0,0 0 1 0 0,0 0 0 0 0,0 0-1 0 0,0-1 1 0 0,0 1-1 0 0,0-1 1 0 0,0-1 0 0 0,7 0-1 0 0,1-2-43 0 0,-1 0 0 0 0,0-1 0 0 0,0 0 0 0 0,0-1 0 0 0,0 0 0 0 0,-1-1-1 0 0,0-1 1 0 0,0 0 0 0 0,-1-1 0 0 0,1 0 0 0 0,-2 0 0 0 0,1-1 0 0 0,-1 0 0 0 0,-1-1 0 0 0,0-1-1 0 0,0 1 1 0 0,-1-1 0 0 0,0-1 0 0 0,-1 1 0 0 0,0-1 0 0 0,-1 0 0 0 0,0-1 0 0 0,-1 0-1 0 0,-1 0 1 0 0,0 0 0 0 0,0 0 0 0 0,-2-1 0 0 0,1 1 0 0 0,-1-21 0 0 0,-1 30 37 0 0,-4-38-40 0 0,3 41 48 0 0,0 0 0 0 0,-1 0 0 0 0,1 0 1 0 0,0 0-1 0 0,0-1 0 0 0,-1 1 0 0 0,1 0 0 0 0,0 0 0 0 0,-1 0 1 0 0,1 0-1 0 0,-1 0 0 0 0,0 0 0 0 0,1 0 0 0 0,-1 0 0 0 0,0 0 0 0 0,0 1 1 0 0,1-1-1 0 0,-1 0 0 0 0,0 0 0 0 0,0 1 0 0 0,0-1 0 0 0,0 0 1 0 0,0 1-1 0 0,0-1 0 0 0,0 1 0 0 0,0-1 0 0 0,0 1 0 0 0,0 0 0 0 0,0-1 1 0 0,0 1-1 0 0,0 0 0 0 0,-1 0 0 0 0,1 0 0 0 0,-1 0 0 0 0,-3 0 1 0 0,1 1-1 0 0,-1 0 0 0 0,1 1 0 0 0,0-1 0 0 0,0 1 1 0 0,0-1-1 0 0,0 1 0 0 0,0 1 0 0 0,0-1 0 0 0,0 0 1 0 0,1 1-1 0 0,-1 0 0 0 0,1 0 0 0 0,0 0 0 0 0,0 0 0 0 0,0 1 1 0 0,0-1-1 0 0,0 1 0 0 0,1-1 0 0 0,-1 1 0 0 0,-2 8 1 0 0,-1-3-1 0 0,-3 6 8 0 0,1 1-1 0 0,0-1 0 0 0,1 1 1 0 0,0 0-1 0 0,2 1 0 0 0,0-1 1 0 0,1 1-1 0 0,-3 24 0 0 0,6-35-1 0 0,0 0 0 0 0,1 1 0 0 0,0-1 1 0 0,0 1-1 0 0,1-1 0 0 0,0 1 0 0 0,0-1 0 0 0,0 1 0 0 0,1-1 0 0 0,0 0 0 0 0,0 0 0 0 0,0 0 0 0 0,1 0 1 0 0,0 0-1 0 0,0 0 0 0 0,1-1 0 0 0,0 0 0 0 0,0 1 0 0 0,0-1 0 0 0,0-1 0 0 0,1 1 0 0 0,-1-1 0 0 0,1 1 1 0 0,1-1-1 0 0,5 3 0 0 0,6 2 8 0 0,0-1 0 0 0,1-1 0 0 0,0 0 0 0 0,0-1-1 0 0,0-1 1 0 0,1-1 0 0 0,0-1 0 0 0,0 0 0 0 0,35-1 0 0 0,-19-2-17 0 0,0-2 0 0 0,-1-2 1 0 0,0-1-1 0 0,52-14 0 0 0,-73 16-7 0 0,-1-1 0 0 0,1-1 0 0 0,0 0 0 0 0,-1-1 0 0 0,0 0 0 0 0,0 0 0 0 0,-1-2 0 0 0,0 1 0 0 0,0-1 0 0 0,-1-1 0 0 0,1 0 0 0 0,-2-1 0 0 0,0 1 0 0 0,0-2 0 0 0,-1 1 0 0 0,0-1 0 0 0,0-1 0 0 0,-2 1 0 0 0,1-1 0 0 0,-2 0 0 0 0,1-1 0 0 0,-2 0 0 0 0,1 1 0 0 0,-2-1 0 0 0,0-1 0 0 0,0 1 0 0 0,-1 0 0 0 0,-1-1 0 0 0,0 1 0 0 0,-1-1 0 0 0,-3-18 0 0 0,3 27 30 0 0,-1 0 0 0 0,0 0 0 0 0,0 0 0 0 0,0 0 0 0 0,-1 1 0 0 0,1-1 0 0 0,-1 0 0 0 0,-1 1 1 0 0,1 0-1 0 0,0-1 0 0 0,-1 1 0 0 0,0 0 0 0 0,0 0 0 0 0,0 1 0 0 0,-1-1 0 0 0,1 1 0 0 0,-1-1 0 0 0,0 1 1 0 0,-5-3-1 0 0,5 4-11 0 0,0 0 1 0 0,0 1 0 0 0,0-1-1 0 0,0 1 1 0 0,-1 0-1 0 0,1 1 1 0 0,0-1 0 0 0,0 1-1 0 0,-1 0 1 0 0,1 0 0 0 0,0 0-1 0 0,-1 0 1 0 0,1 1 0 0 0,0 0-1 0 0,0 0 1 0 0,0 0 0 0 0,0 0-1 0 0,0 1 1 0 0,0-1 0 0 0,0 1-1 0 0,0 0 1 0 0,-4 3-1 0 0,-6 4 9 0 0,0 1 0 0 0,1 0 0 0 0,0 0 0 0 0,1 2 0 0 0,0-1-1 0 0,1 1 1 0 0,0 1 0 0 0,1 0 0 0 0,0 1 0 0 0,1 0 0 0 0,1 0-1 0 0,0 1 1 0 0,1 0 0 0 0,0 0 0 0 0,-5 23 0 0 0,11-37-11 0 0,1 0 1 0 0,-1 0-1 0 0,1 1 1 0 0,-1-1-1 0 0,1 0 1 0 0,0 1-1 0 0,-1-1 1 0 0,1 1 0 0 0,0-1-1 0 0,0 0 1 0 0,0 1-1 0 0,0-1 1 0 0,0 1-1 0 0,0-1 1 0 0,1 0-1 0 0,-1 1 1 0 0,0-1-1 0 0,1 0 1 0 0,-1 1-1 0 0,1-1 1 0 0,0 0-1 0 0,-1 1 1 0 0,1-1-1 0 0,0 0 1 0 0,0 0-1 0 0,-1 0 1 0 0,3 2-1 0 0,-1-2 1 0 0,0 0 0 0 0,0 0 0 0 0,1 0 0 0 0,-1 0 0 0 0,0-1 0 0 0,1 1 0 0 0,-1-1 0 0 0,0 0 0 0 0,1 1 0 0 0,-1-1 0 0 0,1 0 0 0 0,-1 0 0 0 0,0 0 0 0 0,4-1 0 0 0,8-2 10 0 0,0 0 0 0 0,0-1 1 0 0,0 0-1 0 0,14-8 0 0 0,-19 8-13 0 0,0-1 0 0 0,0 0 1 0 0,-1-1-1 0 0,1 0 0 0 0,-1 0 0 0 0,-1-1 0 0 0,1 0 0 0 0,-1-1 1 0 0,8-10-1 0 0,2-6 12 0 0,26-49-1 0 0,-8 12 109 0 0,-41 91 41 0 0,-5 21-135 0 0,-8 80 0 0 0,19-131-25 0 0,0 1 0 0 0,0-1 1 0 0,0 1-1 0 0,0-1 0 0 0,1 1 1 0 0,-1 0-1 0 0,0-1 1 0 0,0 1-1 0 0,0-1 0 0 0,0 0 1 0 0,0 1-1 0 0,1-1 1 0 0,-1 1-1 0 0,0-1 0 0 0,0 1 1 0 0,1-1-1 0 0,-1 1 1 0 0,0-1-1 0 0,1 0 0 0 0,-1 1 1 0 0,1-1-1 0 0,-1 0 1 0 0,0 1-1 0 0,1-1 0 0 0,-1 0 1 0 0,1 1-1 0 0,-1-1 0 0 0,1 0 1 0 0,-1 0-1 0 0,1 0 1 0 0,-1 1-1 0 0,1-1 0 0 0,-1 0 1 0 0,1 0-1 0 0,-1 0 1 0 0,1 0-1 0 0,0 0 0 0 0,28-6 43 0 0,24-22-11 0 0,-27 10-30 0 0,0-1 1 0 0,-2-2-1 0 0,0 0 0 0 0,-1-2 1 0 0,-1 0-1 0 0,-1-2 0 0 0,-1 0 1 0 0,-1-1-1 0 0,-2-1 0 0 0,-1-1 1 0 0,14-32-1 0 0,-6 7 11 0 0,-5 12 180 0 0,-1 0 0 0 0,11-47 0 0 0,-23 63 245 0 0,-15 39-149 0 0,-1 4-306 0 0,-52 102 180 0 0,-76 204 0 0 0,126-286-146 0 0,1 1-1 0 0,-11 71 0 0 0,21-107-80 0 0,0 0 0 0 0,1 0 0 0 0,0 0-1 0 0,0 0 1 0 0,0 0 0 0 0,0 0 0 0 0,0 1 0 0 0,1-1-1 0 0,-1 0 1 0 0,1 0 0 0 0,0 0 0 0 0,0 0-1 0 0,0 0 1 0 0,0-1 0 0 0,1 1 0 0 0,-1 0-1 0 0,1 0 1 0 0,-1-1 0 0 0,1 1 0 0 0,0-1 0 0 0,0 0-1 0 0,0 1 1 0 0,5 2 0 0 0,-3-2-345 0 0,1 0 0 0 0,0-1 0 0 0,0 0 0 0 0,0 0 0 0 0,1 0 0 0 0,-1-1 0 0 0,0 1 0 0 0,1-1 0 0 0,-1 0 0 0 0,1-1 0 0 0,-1 0 0 0 0,10 0 0 0 0,38-3-2265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42.746"/>
    </inkml:context>
    <inkml:brush xml:id="br0">
      <inkml:brushProperty name="width" value="0.1" units="cm"/>
      <inkml:brushProperty name="height" value="0.1" units="cm"/>
    </inkml:brush>
  </inkml:definitions>
  <inkml:trace contextRef="#ctx0" brushRef="#br0">1 74 572 0 0,'5'-29'3396'0'0,"-2"24"-3312"0"0,1 2-1 0 0,0-1 0 0 0,0 0 0 0 0,1 1 1 0 0,-1 0-1 0 0,1 0 0 0 0,-1 0 0 0 0,1 0 1 0 0,0 1-1 0 0,0 0 0 0 0,0 0 0 0 0,0 0 1 0 0,1 0-1 0 0,-1 1 0 0 0,1 0 0 0 0,-1 0 1 0 0,0 1-1 0 0,1-1 0 0 0,-1 1 0 0 0,1 0 1 0 0,-1 1-1 0 0,1-1 0 0 0,-1 1 0 0 0,1 0 1 0 0,-1 1-1 0 0,0-1 0 0 0,0 1 0 0 0,10 5 1 0 0,-11-5-49 0 0,0 0 0 0 0,1 0 0 0 0,-2 0-1 0 0,1 1 1 0 0,0-1 0 0 0,0 1 0 0 0,-1 0 0 0 0,0 0 0 0 0,0 1 0 0 0,1-1 0 0 0,-2 1 0 0 0,1-1 0 0 0,0 1 0 0 0,-1 0 0 0 0,0 0 0 0 0,0 0-1 0 0,0 0 1 0 0,0 0 0 0 0,-1 1 0 0 0,1-1 0 0 0,-1 1 0 0 0,0-1 0 0 0,-1 1 0 0 0,1-1 0 0 0,-1 1 0 0 0,0-1 0 0 0,0 1 0 0 0,0-1 0 0 0,0 1-1 0 0,-1-1 1 0 0,0 1 0 0 0,0-1 0 0 0,0 1 0 0 0,-1-1 0 0 0,-1 5 0 0 0,1-5 13 0 0,0 0 0 0 0,0-1 0 0 0,-1 1 0 0 0,1 0 0 0 0,-1-1 1 0 0,0 1-1 0 0,0-1 0 0 0,0 0 0 0 0,0 0 0 0 0,0 0 0 0 0,-1-1 0 0 0,0 1 0 0 0,1-1 0 0 0,-1 0 0 0 0,0 1 0 0 0,-6 1 0 0 0,1-1-3 0 0,0 0-1 0 0,0-1 0 0 0,0 0 1 0 0,0-1-1 0 0,0 0 0 0 0,-15 1 0 0 0,22-3-84 0 0,0 1 0 0 0,0 0 0 0 0,1 0-1 0 0,-1-1 1 0 0,0 1 0 0 0,0-1-1 0 0,1 0 1 0 0,-1 1 0 0 0,0-1 0 0 0,1 0-1 0 0,-1 0 1 0 0,1 0 0 0 0,-1 0-1 0 0,1 0 1 0 0,-1 0 0 0 0,1-1 0 0 0,0 1-1 0 0,0 0 1 0 0,0-1 0 0 0,0 1 0 0 0,-1-1-1 0 0,2 1 1 0 0,-1-1 0 0 0,0 0-1 0 0,0 1 1 0 0,0-1 0 0 0,1 0 0 0 0,-1 1-1 0 0,1-1 1 0 0,0 0 0 0 0,-1 0-1 0 0,1-3 1 0 0,-1 1-347 0 0,1-1-1 0 0,-1 0 1 0 0,1 0 0 0 0,0 0 0 0 0,1 0-1 0 0,-1 0 1 0 0,1 0 0 0 0,0 1-1 0 0,0-1 1 0 0,3-6 0 0 0,5-5-1403 0 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30.934"/>
    </inkml:context>
    <inkml:brush xml:id="br0">
      <inkml:brushProperty name="width" value="0.1" units="cm"/>
      <inkml:brushProperty name="height" value="0.1" units="cm"/>
    </inkml:brush>
  </inkml:definitions>
  <inkml:trace contextRef="#ctx0" brushRef="#br0">1 41 220 0 0,'2'0'6973'0'0,"19"-3"-6849"0"0,40-4 355 0 0,32-5-1121 0 0,-30 0-3170 0 0,-37 6 1930 0 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31.324"/>
    </inkml:context>
    <inkml:brush xml:id="br0">
      <inkml:brushProperty name="width" value="0.1" units="cm"/>
      <inkml:brushProperty name="height" value="0.1" units="cm"/>
    </inkml:brush>
  </inkml:definitions>
  <inkml:trace contextRef="#ctx0" brushRef="#br0">65 41 412 0 0,'0'0'1051'0'0,"15"-41"5863"0"0,-18 76-6709 0 0,-1-1 0 0 0,-2 0 0 0 0,-2 0 0 0 0,-18 52 0 0 0,-7 30-2952 0 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33.887"/>
    </inkml:context>
    <inkml:brush xml:id="br0">
      <inkml:brushProperty name="width" value="0.1" units="cm"/>
      <inkml:brushProperty name="height" value="0.1" units="cm"/>
    </inkml:brush>
  </inkml:definitions>
  <inkml:trace contextRef="#ctx0" brushRef="#br0">244 73 156 0 0,'16'-27'3439'0'0,"19"-18"840"0"0,-87 104-3104 0 0,15-1-1126 0 0,4 2 1 0 0,1 1-1 0 0,4 1 1 0 0,2 2-1 0 0,-27 104 1 0 0,43-134-26 0 0,2 1 0 0 0,-6 70 1 0 0,13-89 6 0 0,0 0 0 0 0,2 0 1 0 0,0 0-1 0 0,1 0 0 0 0,0 0 0 0 0,1 0 1 0 0,1 0-1 0 0,11 28 0 0 0,-6-30 36 0 0,0-1 0 0 0,1 0-1 0 0,0-1 1 0 0,1 0 0 0 0,1 0 0 0 0,0-1 0 0 0,23 16-1 0 0,14 9 248 0 0,-49-35-338 0 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34.261"/>
    </inkml:context>
    <inkml:brush xml:id="br0">
      <inkml:brushProperty name="width" value="0.1" units="cm"/>
      <inkml:brushProperty name="height" value="0.1" units="cm"/>
    </inkml:brush>
  </inkml:definitions>
  <inkml:trace contextRef="#ctx0" brushRef="#br0">141 11 92 0 0,'2'-10'5905'0'0,"-9"52"-5545"0"0,-2 1 1 0 0,-2-1 0 0 0,-20 48 0 0 0,16-46-65 0 0,1 0 1 0 0,-15 88-1 0 0,3-9-100 0 0,34-108-1032 0 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34.653"/>
    </inkml:context>
    <inkml:brush xml:id="br0">
      <inkml:brushProperty name="width" value="0.1" units="cm"/>
      <inkml:brushProperty name="height" value="0.1" units="cm"/>
    </inkml:brush>
  </inkml:definitions>
  <inkml:trace contextRef="#ctx0" brushRef="#br0">20 37 68 0 0,'0'0'969'0'0,"-20"-6"6749"0"0,25 3-7618 0 0,0 0 0 0 0,0 1 1 0 0,1 0-1 0 0,-1 0 0 0 0,1 0 0 0 0,-1 0 1 0 0,1 1-1 0 0,-1 0 0 0 0,1 0 0 0 0,7 1 1 0 0,68-1 240 0 0,-48 2-154 0 0,-8-1-198 0 0,47 6 0 0 0,-70-6-337 0 0,2-1-212 0 0,0 1 120 0 0,7-2 233 0 0,-1-4-4254 0 0,1-3 2013 0 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35.246"/>
    </inkml:context>
    <inkml:brush xml:id="br0">
      <inkml:brushProperty name="width" value="0.1" units="cm"/>
      <inkml:brushProperty name="height" value="0.1" units="cm"/>
    </inkml:brush>
  </inkml:definitions>
  <inkml:trace contextRef="#ctx0" brushRef="#br0">205 12 216 0 0,'0'0'670'0'0,"-4"-11"3834"0"0,4 11-4455 0 0,-139 331 1630 0 0,124-284-1408 0 0,11-30-70 0 0,-2 0-1 0 0,0 0 0 0 0,-1-1 0 0 0,-17 30 1 0 0,29-68-5210 0 0,-2 7 3103 0 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35.683"/>
    </inkml:context>
    <inkml:brush xml:id="br0">
      <inkml:brushProperty name="width" value="0.1" units="cm"/>
      <inkml:brushProperty name="height" value="0.1" units="cm"/>
    </inkml:brush>
  </inkml:definitions>
  <inkml:trace contextRef="#ctx0" brushRef="#br0">1 76 456 0 0,'1'-3'283'0'0,"1"-6"425"0"0,0 1-1 0 0,1 0 1 0 0,0 0-1 0 0,0 0 1 0 0,6-8-1 0 0,3 1 1192 0 0,-4 15-251 0 0,4 31-701 0 0,-11-26-1101 0 0,20 88 307 0 0,-4 1 0 0 0,5 96 0 0 0,-21-162-154 0 0,-1-20-124 0 0,0 1 0 0 0,1-1 0 0 0,0 1 0 0 0,5 15 0 0 0,-3-19-567 0 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36.074"/>
    </inkml:context>
    <inkml:brush xml:id="br0">
      <inkml:brushProperty name="width" value="0.1" units="cm"/>
      <inkml:brushProperty name="height" value="0.1" units="cm"/>
    </inkml:brush>
  </inkml:definitions>
  <inkml:trace contextRef="#ctx0" brushRef="#br0">1 63 28 0 0,'0'0'7088'0'0,"12"-6"-6051"0"0,131-24-1463 0 0,-102 14-3396 0 0,-13 6 1625 0 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37.105"/>
    </inkml:context>
    <inkml:brush xml:id="br0">
      <inkml:brushProperty name="width" value="0.1" units="cm"/>
      <inkml:brushProperty name="height" value="0.1" units="cm"/>
    </inkml:brush>
  </inkml:definitions>
  <inkml:trace contextRef="#ctx0" brushRef="#br0">14 5 280 0 0,'0'0'953'0'0,"-14"-5"4384"0"0,28 11-5307 0 0,-1 0 0 0 0,0 1 0 0 0,0 0 0 0 0,0 1 0 0 0,-1 0-1 0 0,0 1 1 0 0,-1 1 0 0 0,0 0 0 0 0,0 0 0 0 0,-1 1 0 0 0,0 0 0 0 0,-1 1 0 0 0,-1 0 0 0 0,14 25 0 0 0,-11-12-10 0 0,-2 1 0 0 0,-1 0 1 0 0,0 0-1 0 0,-2 0 0 0 0,-2 1 1 0 0,0 0-1 0 0,-1 0 0 0 0,-2 39 1 0 0,-4-22 79 0 0,-1-1 0 0 0,-2 0 1 0 0,-3 0-1 0 0,-19 62 0 0 0,18-72 7 0 0,3-10 61 0 0,0 0-1 0 0,-2 0 0 0 0,0-1 0 0 0,-1 0 1 0 0,-16 23-1 0 0,9-14 279 0 0,14-24-491 0 0,0 0 0 0 0,-1 0-1 0 0,0 0 1 0 0,-1-1 0 0 0,1 1-1 0 0,-1-1 1 0 0,-7 6-1 0 0,3-7-1649 0 0,-10-5-3723 0 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39.028"/>
    </inkml:context>
    <inkml:brush xml:id="br0">
      <inkml:brushProperty name="width" value="0.1" units="cm"/>
      <inkml:brushProperty name="height" value="0.1" units="cm"/>
    </inkml:brush>
  </inkml:definitions>
  <inkml:trace contextRef="#ctx0" brushRef="#br0">11 77 244 0 0,'-10'-5'11218'0'0,"102"-13"-10776"0"0,155-7 0 0 0,-227 24-586 0 0,48-6-327 0 0,-24-6-6213 0 0,-28 5 3845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43.121"/>
    </inkml:context>
    <inkml:brush xml:id="br0">
      <inkml:brushProperty name="width" value="0.1" units="cm"/>
      <inkml:brushProperty name="height" value="0.1" units="cm"/>
    </inkml:brush>
  </inkml:definitions>
  <inkml:trace contextRef="#ctx0" brushRef="#br0">166 165 120 0 0,'10'-25'684'0'0,"3"-4"899"0"0,-1-2 0 0 0,9-36 0 0 0,-22 54 587 0 0,-11 28-1366 0 0,-23 49-924 0 0,22-41 383 0 0,-20 42-77 0 0,3 1 1 0 0,-25 79-1 0 0,50-131-156 0 0,-25 84 118 0 0,28-90-126 0 0,0 0 0 0 0,1 0 0 0 0,0 1 0 0 0,0-1-1 0 0,0 1 1 0 0,1-1 0 0 0,1 0 0 0 0,0 1 0 0 0,0-1 0 0 0,3 11 0 0 0,-4-18-67 0 0,1 1 1 0 0,0-1-1 0 0,0 1 1 0 0,0-1-1 0 0,1 1 0 0 0,-1-1 1 0 0,0 0-1 0 0,0 1 1 0 0,1-1-1 0 0,-1 0 1 0 0,1 0-1 0 0,-1 0 1 0 0,1 0-1 0 0,0 0 1 0 0,-1 0-1 0 0,1-1 1 0 0,0 1-1 0 0,-1-1 1 0 0,1 1-1 0 0,0-1 1 0 0,0 1-1 0 0,0-1 1 0 0,-1 0-1 0 0,1 0 1 0 0,0 0-1 0 0,0 0 1 0 0,0 0-1 0 0,1-1 1 0 0,4 1-629 0 0,-1-1 0 0 0,1 0 0 0 0,-1 0 0 0 0,0-1 0 0 0,1 0 0 0 0,10-5 0 0 0,3-3-1381 0 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39.575"/>
    </inkml:context>
    <inkml:brush xml:id="br0">
      <inkml:brushProperty name="width" value="0.1" units="cm"/>
      <inkml:brushProperty name="height" value="0.1" units="cm"/>
    </inkml:brush>
  </inkml:definitions>
  <inkml:trace contextRef="#ctx0" brushRef="#br0">1 6 92 0 0,'2'-6'6755'0'0,"1"12"-6681"0"0,1 0-1 0 0,-1 1 1 0 0,0-1-1 0 0,-1 0 1 0 0,0 1-1 0 0,3 13 1 0 0,13 31 186 0 0,6 4-27 0 0,-19-40-149 0 0,2-1 0 0 0,-1 0 0 0 0,2 0 0 0 0,9 13 0 0 0,-17-26-243 0 0,1-1 0 0 0,0 0 0 0 0,0 1 0 0 0,0-1 1 0 0,0 0-1 0 0,0 0 0 0 0,0 0 0 0 0,0 0 0 0 0,0 0 1 0 0,0 0-1 0 0,0 0 0 0 0,0 0 0 0 0,0-1 0 0 0,0 1 0 0 0,0 0 1 0 0,0 0-1 0 0,0-1 0 0 0,0 1 0 0 0,-1-1 0 0 0,1 1 0 0 0,0-1 1 0 0,0 1-1 0 0,0-1 0 0 0,-1 1 0 0 0,1-1 0 0 0,1-1 1 0 0,9-7-2225 0 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40.278"/>
    </inkml:context>
    <inkml:brush xml:id="br0">
      <inkml:brushProperty name="width" value="0.1" units="cm"/>
      <inkml:brushProperty name="height" value="0.1" units="cm"/>
    </inkml:brush>
  </inkml:definitions>
  <inkml:trace contextRef="#ctx0" brushRef="#br0">513 0 76 0 0,'0'0'513'0'0,"-2"3"-265"0"0,-61 51 1024 0 0,42-37-1025 0 0,0 1-1 0 0,-21 24 1 0 0,8-8 127 0 0,-1 0-1 0 0,-52 36 1 0 0,46-37 3 0 0,17-16-101 0 0,18-12-186 0 0,-1-1-1 0 0,1 1 0 0 0,0 0 0 0 0,1 0 0 0 0,-17 16 5778 0 0,30-14-6311 0 0,-7-4 446 0 0,-1 0 0 0 0,1-1 1 0 0,0 1-1 0 0,-1 0 0 0 0,1 0 1 0 0,-1 0-1 0 0,0-1 0 0 0,0 1 1 0 0,0 0-1 0 0,0 0 1 0 0,0 0-1 0 0,-1-1 0 0 0,0 5 1 0 0,-1 3-2 0 0,-2 23 13 0 0,-1 0 1 0 0,-2-1 0 0 0,-20 55 0 0 0,-6 30-7 0 0,11 1 75 0 0,22-118-123 0 0,0 1 0 0 0,-1 0 0 0 0,1-1 0 0 0,0 1-1 0 0,0 0 1 0 0,1 0 0 0 0,-1-1 0 0 0,0 1 0 0 0,0 0-1 0 0,0-1 1 0 0,0 1 0 0 0,1 0 0 0 0,-1-1 0 0 0,0 1 0 0 0,0-1-1 0 0,1 1 1 0 0,-1 0 0 0 0,1-1 0 0 0,-1 1 0 0 0,0-1-1 0 0,1 1 1 0 0,-1-1 0 0 0,1 1 0 0 0,-1-1 0 0 0,1 1-1 0 0,-1-1 1 0 0,1 0 0 0 0,0 1 0 0 0,-1-1 0 0 0,1 0 0 0 0,0 1-1 0 0,-1-1 1 0 0,1 0 0 0 0,1 1 0 0 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40.590"/>
    </inkml:context>
    <inkml:brush xml:id="br0">
      <inkml:brushProperty name="width" value="0.1" units="cm"/>
      <inkml:brushProperty name="height" value="0.1" units="cm"/>
    </inkml:brush>
  </inkml:definitions>
  <inkml:trace contextRef="#ctx0" brushRef="#br0">27 14 432 0 0,'1'-2'444'0'0,"1"1"0"0"0,-1 0-1 0 0,1 0 1 0 0,-1 0 0 0 0,1 0 0 0 0,0 0 0 0 0,-1 0-1 0 0,1 0 1 0 0,0 0 0 0 0,0 1 0 0 0,-1-1-1 0 0,5 0 1 0 0,-9 38 294 0 0,0-1 0 0 0,-12 47-1 0 0,-3 27-47 0 0,9-76-2883 0 0,5-26-764 0 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42.417"/>
    </inkml:context>
    <inkml:brush xml:id="br0">
      <inkml:brushProperty name="width" value="0.1" units="cm"/>
      <inkml:brushProperty name="height" value="0.1" units="cm"/>
    </inkml:brush>
  </inkml:definitions>
  <inkml:trace contextRef="#ctx0" brushRef="#br0">23 113 312 0 0,'0'0'638'0'0,"-20"-15"5603"0"0,19 14-6100 0 0,1 1 0 0 0,0-1 0 0 0,-1 0 0 0 0,1 1-1 0 0,0-1 1 0 0,0 0 0 0 0,0 1 0 0 0,0-1 0 0 0,0 0-1 0 0,0 1 1 0 0,-1-1 0 0 0,2 0 0 0 0,-1 0 0 0 0,0 1-1 0 0,0-1 1 0 0,0 0 0 0 0,0 1 0 0 0,0-1 0 0 0,1 0-1 0 0,-1 1 1 0 0,0-1 0 0 0,0 0 0 0 0,1 1 0 0 0,-1-1-1 0 0,0 1 1 0 0,1-1 0 0 0,-1 1 0 0 0,1-2 0 0 0,23-3 1679 0 0,-14 4-2203 0 0,-1 0 235 0 0,21-3 311 0 0,-1-1 0 0 0,35-10 0 0 0,-51 11-1715 0 0,0-1 0 0 0,0-1 0 0 0,-1 0 0 0 0,16-10 0 0 0,-15 7-1425 0 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48.246"/>
    </inkml:context>
    <inkml:brush xml:id="br0">
      <inkml:brushProperty name="width" value="0.1" units="cm"/>
      <inkml:brushProperty name="height" value="0.1" units="cm"/>
    </inkml:brush>
  </inkml:definitions>
  <inkml:trace contextRef="#ctx0" brushRef="#br0">300 0 260 0 0,'-8'14'6654'0'0,"-29"63"-6748"0"0,12 1 81 0 0,-57 203 611 0 0,22 23-128 0 0,-7 68-47 0 0,58-311-220 0 0,-2 77 0 0 0,11-116-101 0 0,0 0 0 0 0,1 0-1 0 0,2-1 1 0 0,0 1 0 0 0,1-1 0 0 0,2 0-1 0 0,7 21 1 0 0,12 23 1156 0 0,-25-64-1166 0 0,24-26-3221 0 0,-10 10 199 0 0,2-4 225 0 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44.840"/>
    </inkml:context>
    <inkml:brush xml:id="br0">
      <inkml:brushProperty name="width" value="0.1" units="cm"/>
      <inkml:brushProperty name="height" value="0.1" units="cm"/>
    </inkml:brush>
  </inkml:definitions>
  <inkml:trace contextRef="#ctx0" brushRef="#br0">297 12 452 0 0,'-7'-11'6988'0'0,"6"11"-6771"0"0,1 0 1 0 0,-2-1-1 0 0,-1 3-207 0 0,-9 11 70 0 0,12-12-56 0 0,-14 11 3337 0 0,-2 0-3659 0 0,10-4 287 0 0,-29 34-11 0 0,2 1 1 0 0,2 2 0 0 0,2 1 0 0 0,1 2 0 0 0,-21 52-1 0 0,26-64 180 0 0,16-27 200 0 0,15-23-205 0 0,11-17-28 0 0,23-52 0 0 0,-29 53-93 0 0,3 0 0 0 0,18-28 0 0 0,-6 15 19 0 0,-18 27 0 0 0,0 0 0 0 0,1 1-1 0 0,0 0 1 0 0,1 1 0 0 0,17-15 0 0 0,-28 28-35 0 0,24 27-95 0 0,-13-2 65 0 0,-1 1-1 0 0,-1 0 0 0 0,-1 1 0 0 0,-2 0 0 0 0,8 41 0 0 0,-15-65 14 0 0,7 28 11 0 0,-1-1-30 0 0,0-1 0 0 0,3 54 0 0 0,-9-81-12 0 0,3 21-1305 0 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45.074"/>
    </inkml:context>
    <inkml:brush xml:id="br0">
      <inkml:brushProperty name="width" value="0.1" units="cm"/>
      <inkml:brushProperty name="height" value="0.1" units="cm"/>
    </inkml:brush>
  </inkml:definitions>
  <inkml:trace contextRef="#ctx0" brushRef="#br0">7 43 140 0 0,'-7'-6'2016'0'0,"20"-2"-1460"0"0,-4 6-60 0 0,3 0-52 0 0,-1-2-56 0 0,5 4-28 0 0,6-6-20 0 0,5 6-40 0 0,6-2-40 0 0,-4 2-35 0 0,3-2-129 0 0,4-2-224 0 0,2 4-209 0 0,-7 0-527 0 0,0-4-928 0 0,5 2 416 0 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45.605"/>
    </inkml:context>
    <inkml:brush xml:id="br0">
      <inkml:brushProperty name="width" value="0.1" units="cm"/>
      <inkml:brushProperty name="height" value="0.1" units="cm"/>
    </inkml:brush>
  </inkml:definitions>
  <inkml:trace contextRef="#ctx0" brushRef="#br0">413 0 108 0 0,'0'0'1929'0'0,"-2"5"-1747"0"0,-161 225 2415 0 0,154-218-2421 0 0,-1 0 0 0 0,0-1-1 0 0,0 0 1 0 0,-1-1 0 0 0,-1 0-1 0 0,0-1 1 0 0,0 0 0 0 0,-1-1-1 0 0,0 0 1 0 0,-27 11 0 0 0,37-18-135 0 0,0 0 1 0 0,0 0 0 0 0,0 0 0 0 0,0-1-1 0 0,0 0 1 0 0,0 1 0 0 0,0-1 0 0 0,0 0-1 0 0,-1-1 1 0 0,1 1 0 0 0,0 0 0 0 0,0-1 0 0 0,0 0-1 0 0,0 0 1 0 0,1 0 0 0 0,-1 0 0 0 0,0 0-1 0 0,0 0 1 0 0,0-1 0 0 0,1 1 0 0 0,-1-1-1 0 0,1 0 1 0 0,-1 0 0 0 0,1 0 0 0 0,0 0-1 0 0,0 0 1 0 0,0 0 0 0 0,0-1 0 0 0,0 1-1 0 0,0-1 1 0 0,1 0 0 0 0,-1 1 0 0 0,1-1 0 0 0,0 0-1 0 0,0 0 1 0 0,0 0 0 0 0,0 1 0 0 0,0-1-1 0 0,0 0 1 0 0,1 0 0 0 0,0-1 0 0 0,-1 1-1 0 0,1-3 1 0 0,0-2-1 0 0,-1 0 1 0 0,1 0-1 0 0,1-1 0 0 0,-1 1 0 0 0,1 0 0 0 0,1 0 1 0 0,0 0-1 0 0,0 0 0 0 0,0 1 0 0 0,1-1 0 0 0,0 0 1 0 0,0 1-1 0 0,1 0 0 0 0,0 0 0 0 0,9-11 1 0 0,-6 10-17 0 0,0 1 1 0 0,1 0 0 0 0,0 1 0 0 0,0-1-1 0 0,1 2 1 0 0,0-1 0 0 0,0 1 0 0 0,0 1-1 0 0,1-1 1 0 0,9-2 0 0 0,-13 5-21 0 0,1 1-1 0 0,-1 0 1 0 0,0 0-1 0 0,1 0 1 0 0,-1 1 0 0 0,0-1-1 0 0,1 2 1 0 0,-1-1-1 0 0,1 1 1 0 0,-1 0-1 0 0,0 0 1 0 0,0 1 0 0 0,1-1-1 0 0,-1 1 1 0 0,0 1-1 0 0,-1-1 1 0 0,7 5 0 0 0,16 11-127 0 0,-1 2 0 0 0,-1 1 0 0 0,0 1 0 0 0,-2 1 0 0 0,-1 1 1 0 0,30 39-1 0 0,-21-33-1288 0 0,-7-17-2487 0 0,-16-11 1957 0 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45.919"/>
    </inkml:context>
    <inkml:brush xml:id="br0">
      <inkml:brushProperty name="width" value="0.1" units="cm"/>
      <inkml:brushProperty name="height" value="0.1" units="cm"/>
    </inkml:brush>
  </inkml:definitions>
  <inkml:trace contextRef="#ctx0" brushRef="#br0">1 15 224 0 0,'6'-15'3181'0'0,"2"16"-1241"0"0,10 26-661 0 0,-12-16-1387 0 0,159 242 1912 0 0,-154-234-1681 0 0,-9-15-80 0 0,0 0 1 0 0,1 1 0 0 0,-1-2 0 0 0,1 1-1 0 0,0 0 1 0 0,0 0 0 0 0,5 4 0 0 0,-7-7-55 0 0,9-26-5220 0 0,-6 16 3232 0 0</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46.215"/>
    </inkml:context>
    <inkml:brush xml:id="br0">
      <inkml:brushProperty name="width" value="0.1" units="cm"/>
      <inkml:brushProperty name="height" value="0.1" units="cm"/>
    </inkml:brush>
  </inkml:definitions>
  <inkml:trace contextRef="#ctx0" brushRef="#br0">387 1 180 0 0,'0'0'1884'0'0,"-3"23"-1220"0"0,-5-2-359 0 0,-1 0 0 0 0,0-1 1 0 0,-2 0-1 0 0,0-1 0 0 0,-1-1 1 0 0,-22 26-1 0 0,-6 11 202 0 0,3-6 24 0 0,-2-2 0 0 0,-3-2-1 0 0,-76 65 1 0 0,113-103-522 0 0,-4 4-145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43.262"/>
    </inkml:context>
    <inkml:brush xml:id="br0">
      <inkml:brushProperty name="width" value="0.1" units="cm"/>
      <inkml:brushProperty name="height" value="0.1" units="cm"/>
    </inkml:brush>
  </inkml:definitions>
  <inkml:trace contextRef="#ctx0" brushRef="#br0">10 12 48 0 0,'-9'-4'3368'0'0,"43"4"-2888"0"0,-14 0-144 0 0,11-2-244 0 0,7 0-260 0 0,7 0-528 0 0,-12 2-748 0 0,12-2 332 0 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46.748"/>
    </inkml:context>
    <inkml:brush xml:id="br0">
      <inkml:brushProperty name="width" value="0.1" units="cm"/>
      <inkml:brushProperty name="height" value="0.1" units="cm"/>
    </inkml:brush>
  </inkml:definitions>
  <inkml:trace contextRef="#ctx0" brushRef="#br0">241 25 444 0 0,'0'0'501'0'0,"3"-18"5439"0"0,-3 18-5863 0 0,0-1 1 0 0,-17 10-27 0 0,1 1 0 0 0,0 0 0 0 0,1 1-1 0 0,0 1 1 0 0,0 0 0 0 0,2 1 0 0 0,0 1 0 0 0,0 0 0 0 0,1 0-1 0 0,1 1 1 0 0,0 1 0 0 0,1 0 0 0 0,1 0 0 0 0,-10 24 0 0 0,19-39-42 0 0,-1 1 1 0 0,0 0-1 0 0,1-1 1 0 0,-1 1-1 0 0,1 0 1 0 0,-1 0-1 0 0,1 0 1 0 0,0-1-1 0 0,0 1 1 0 0,0 0-1 0 0,0 0 1 0 0,0 0-1 0 0,0 0 1 0 0,1-1-1 0 0,-1 1 1 0 0,0 0-1 0 0,1 0 1 0 0,0-1-1 0 0,-1 1 0 0 0,1 0 1 0 0,0-1-1 0 0,0 1 1 0 0,0-1-1 0 0,0 1 1 0 0,1 1-1 0 0,1-1 4 0 0,-1 0-1 0 0,1-1 1 0 0,0 1 0 0 0,-1-1-1 0 0,1 1 1 0 0,0-1-1 0 0,0 0 1 0 0,0 0-1 0 0,0-1 1 0 0,0 1-1 0 0,0 0 1 0 0,0-1-1 0 0,5 0 1 0 0,8 0 27 0 0,0 0-1 0 0,-1-2 1 0 0,1 0 0 0 0,27-7 0 0 0,-33 6-30 0 0,0-1 0 0 0,0 0 1 0 0,0-1-1 0 0,-1 0 0 0 0,1 0 0 0 0,-1-1 0 0 0,0 0 0 0 0,-1-1 0 0 0,1 1 1 0 0,-2-2-1 0 0,1 1 0 0 0,7-10 0 0 0,-13 14-12 0 0,0 0-1 0 0,0 0 1 0 0,-1 0 0 0 0,1 0 0 0 0,0 0-1 0 0,-1 0 1 0 0,0 0 0 0 0,0-1 0 0 0,0 1-1 0 0,0 0 1 0 0,0-1 0 0 0,-1 1 0 0 0,1-1-1 0 0,-1 1 1 0 0,0-1 0 0 0,-1-5 0 0 0,0 5-3 0 0,0 0 1 0 0,-1 1 0 0 0,1-1 0 0 0,-1 1 0 0 0,0-1 0 0 0,0 1-1 0 0,-1-1 1 0 0,1 1 0 0 0,0 0 0 0 0,-1 0 0 0 0,0 0-1 0 0,0 1 1 0 0,0-1 0 0 0,0 1 0 0 0,0-1 0 0 0,0 1-1 0 0,-1 0 1 0 0,-4-2 0 0 0,-11-6-207 0 0,-1 1 0 0 0,0 1 0 0 0,0 1-1 0 0,-1 0 1 0 0,-26-4 0 0 0,-55-5-3564 0 0,66 12 1863 0 0</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49.433"/>
    </inkml:context>
    <inkml:brush xml:id="br0">
      <inkml:brushProperty name="width" value="0.1" units="cm"/>
      <inkml:brushProperty name="height" value="0.1" units="cm"/>
    </inkml:brush>
  </inkml:definitions>
  <inkml:trace contextRef="#ctx0" brushRef="#br0">1 0 168 0 0,'1'1'8278'0'0,"11"9"-8406"0"0,8 10 144 0 0,-1 1 0 0 0,-1 1 0 0 0,0 1 0 0 0,-2 0 1 0 0,21 40-1 0 0,-20-34-12 0 0,0 0 3 0 0,-1 0 0 0 0,-2 1 0 0 0,-1 0-1 0 0,-1 1 1 0 0,-2 1 0 0 0,-1-1 0 0 0,-1 2 0 0 0,-2-1-1 0 0,-2 1 1 0 0,0 0 0 0 0,-3 0 0 0 0,0 0-1 0 0,-5 39 1 0 0,-5 18 21 0 0,6-44 23 0 0,-2 0-1 0 0,-2 0 0 0 0,-1-1 1 0 0,-3 0-1 0 0,-19 50 0 0 0,-7-5 385 0 0,37-91-514 0 0,0 1 1 0 0,0 0-1 0 0,0-1 0 0 0,0 1 1 0 0,-1 0-1 0 0,1 0 1 0 0,0-1-1 0 0,0 1 0 0 0,0 0 1 0 0,0-1-1 0 0,-1 1 1 0 0,1 0-1 0 0,0 0 0 0 0,0 0 1 0 0,-1-1-1 0 0,1 1 1 0 0,0 0-1 0 0,0 0 0 0 0,-1 0 1 0 0,1-1-1 0 0,0 1 1 0 0,0 0-1 0 0,-1 0 0 0 0,1 0 1 0 0,0 0-1 0 0,-1 0 1 0 0,1 0-1 0 0,0 0 0 0 0,-1 0 1 0 0,1 0-1 0 0,0 0 1 0 0,-1 0-1 0 0,1 0 0 0 0,0 0 1 0 0,-1 0-1 0 0,1 0 1 0 0,0 0-1 0 0,0 0 0 0 0,-1 0 1 0 0,1 0-1 0 0,0 0 1 0 0,-1 1-1 0 0,1-1 0 0 0,0 0 1 0 0,0 0-1 0 0,-1 0 1 0 0,1 0-1 0 0,0 1 0 0 0,0-1 1 0 0,-1 0-1 0 0,1 0 1 0 0,0 1-1 0 0,0-1 0 0 0,0 0 1 0 0,-1 0-1 0 0,1 1 1 0 0,0-1-1 0 0,0 0 0 0 0,0 1 1 0 0,0-1-1 0 0,0 0 1 0 0,0 0-1 0 0,0 1 0 0 0,0-1 1 0 0,0 0-1 0 0,-1 1 1 0 0,-2-5 48 0 0,-2-4-2213 0 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55.136"/>
    </inkml:context>
    <inkml:brush xml:id="br0">
      <inkml:brushProperty name="width" value="0.1" units="cm"/>
      <inkml:brushProperty name="height" value="0.1" units="cm"/>
    </inkml:brush>
  </inkml:definitions>
  <inkml:trace contextRef="#ctx0" brushRef="#br0">188 47 304 0 0,'26'-37'5126'0'0,"-20"27"-2673"0"0,-12 25-2322 0 0,4-6-66 0 0,-1 1 1 0 0,0-1-1 0 0,0 1 0 0 0,-6 8 1 0 0,-7 23 86 0 0,-99 299 1157 0 0,58-202-331 0 0,52-130-1216 0 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55.715"/>
    </inkml:context>
    <inkml:brush xml:id="br0">
      <inkml:brushProperty name="width" value="0.1" units="cm"/>
      <inkml:brushProperty name="height" value="0.1" units="cm"/>
    </inkml:brush>
  </inkml:definitions>
  <inkml:trace contextRef="#ctx0" brushRef="#br0">0 109 560 0 0,'1'-8'733'0'0,"1"0"-1"0"0,0 0 1 0 0,0 1-1 0 0,0-1 1 0 0,1 0 0 0 0,1 1-1 0 0,-1 0 1 0 0,1 0-1 0 0,8-13 1 0 0,-11 19-360 0 0,15-18 2566 0 0,3 136-2501 0 0,11 105-194 0 0,-24-155-135 0 0,-2-34 31 0 0,-1-1-1 0 0,-4 66 1 0 0,-1-88-95 0 0,1-5-22 0 0,1 0-1 0 0,-1-1 0 0 0,1 1 1 0 0,0 0-1 0 0,0 0 1 0 0,0 0-1 0 0,1 0 0 0 0,0 0 1 0 0,2 9-1 0 0,-3-13-121 0 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56.171"/>
    </inkml:context>
    <inkml:brush xml:id="br0">
      <inkml:brushProperty name="width" value="0.1" units="cm"/>
      <inkml:brushProperty name="height" value="0.1" units="cm"/>
    </inkml:brush>
  </inkml:definitions>
  <inkml:trace contextRef="#ctx0" brushRef="#br0">1 107 472 0 0,'0'0'7338'0'0,"2"-3"-7001"0"0,8-3-213 0 0,0 0 0 0 0,1 1 1 0 0,0 0-1 0 0,0 0 0 0 0,0 1 1 0 0,0 0-1 0 0,0 1 0 0 0,21-3 1 0 0,11-4-433 0 0,-27 5 155 0 0,72-24-4448 0 0,-57 13 2233 0 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56.762"/>
    </inkml:context>
    <inkml:brush xml:id="br0">
      <inkml:brushProperty name="width" value="0.1" units="cm"/>
      <inkml:brushProperty name="height" value="0.1" units="cm"/>
    </inkml:brush>
  </inkml:definitions>
  <inkml:trace contextRef="#ctx0" brushRef="#br0">135 1 48 0 0,'0'0'2008'0'0,"0"4"-1692"0"0,-1 16 108 0 0,-1 1 1 0 0,0 0-1 0 0,-2 0 1 0 0,0-1 0 0 0,-2 1-1 0 0,-11 28 1 0 0,1 3 200 0 0,-12 30 453 0 0,17-51-431 0 0,1 1 0 0 0,-11 53 0 0 0,12-56-762 0 0,5-25-1003 0 0,7-19 353 0 0,15-41-3311 0 0,-10 40 2434 0 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57.387"/>
    </inkml:context>
    <inkml:brush xml:id="br0">
      <inkml:brushProperty name="width" value="0.1" units="cm"/>
      <inkml:brushProperty name="height" value="0.1" units="cm"/>
    </inkml:brush>
  </inkml:definitions>
  <inkml:trace contextRef="#ctx0" brushRef="#br0">0 367 2492 0 0,'8'-16'373'0'0,"0"-1"0"0"0,-2 0-1 0 0,0-1 1 0 0,-1 1 0 0 0,0-1-1 0 0,-2 0 1 0 0,3-30 0 0 0,5-3 4030 0 0,-7 56-4388 0 0,-1-1 0 0 0,1 1 0 0 0,0-1 0 0 0,1 0 0 0 0,-1-1 0 0 0,9 7 0 0 0,6 6 19 0 0,-4 2-17 0 0,0 0-1 0 0,-2 2 1 0 0,0 0-1 0 0,-1 0 1 0 0,-1 1-1 0 0,-1 1 1 0 0,12 39-1 0 0,1 2 162 0 0,-22-62-79 0 0,8 8 3719 0 0,-3-21-3636 0 0,1-1 0 0 0,-2 0 0 0 0,0 0 0 0 0,0 0-1 0 0,-1-1 1 0 0,-1 1 0 0 0,3-20 0 0 0,2-6-17 0 0,54-162 785 0 0,-57 186-895 0 0,-4 11-32 0 0,0 0 0 0 0,1-1 0 0 0,-1 1 1 0 0,1 0-1 0 0,0 0 0 0 0,0-1 0 0 0,1 2 0 0 0,-1-1 0 0 0,4-4 1 0 0,-6 8 5 0 0,29-25-4992 0 0,-15 13-1074 0 0,-3 2 2588 0 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58.263"/>
    </inkml:context>
    <inkml:brush xml:id="br0">
      <inkml:brushProperty name="width" value="0.1" units="cm"/>
      <inkml:brushProperty name="height" value="0.1" units="cm"/>
    </inkml:brush>
  </inkml:definitions>
  <inkml:trace contextRef="#ctx0" brushRef="#br0">25 139 140 0 0,'0'0'6143'0'0,"-14"-33"-1448"0"0,8-28-3229 0 0,4 38-1223 0 0,1 22-218 0 0,1 1 1 0 0,0-1-1 0 0,-1 1 1 0 0,1 0 0 0 0,0-1-1 0 0,0 1 1 0 0,0-1-1 0 0,0 1 1 0 0,-1-1 0 0 0,1 1-1 0 0,0-1 1 0 0,0 1-1 0 0,0 0 1 0 0,0-1 0 0 0,0 1-1 0 0,0-1 1 0 0,0 1 0 0 0,0-1-1 0 0,0 1 1 0 0,0-1-1 0 0,1 1 1 0 0,-1-1 0 0 0,0 1-1 0 0,0 0 1 0 0,0-1-1 0 0,0 1 1 0 0,1-1 0 0 0,-1 1-1 0 0,0-1 1 0 0,0 1-1 0 0,1 0 1 0 0,-1-1 0 0 0,0 1-1 0 0,1 0 1 0 0,-1-1-1 0 0,0 1 1 0 0,1 0 0 0 0,-1 0-1 0 0,1-1 1 0 0,-1 1-1 0 0,0 0 1 0 0,1 0 0 0 0,-1 0-1 0 0,1-1 1 0 0,-1 1-1 0 0,1 0 1 0 0,-1 0 0 0 0,1 0-1 0 0,69-4 101 0 0,129 11 1 0 0,-37 0-39 0 0,-159-7-93 0 0,4 1 387 0 0,-5-1-1018 0 0,-14 2-4033 0 0,-17 3 350 0 0,20-3 1488 0 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0:59.089"/>
    </inkml:context>
    <inkml:brush xml:id="br0">
      <inkml:brushProperty name="width" value="0.1" units="cm"/>
      <inkml:brushProperty name="height" value="0.1" units="cm"/>
    </inkml:brush>
  </inkml:definitions>
  <inkml:trace contextRef="#ctx0" brushRef="#br0">80 39 236 0 0,'0'0'473'0'0,"-26"8"6801"0"0,-2-10-2684 0 0,5-3-3491 0 0,24 5-1104 0 0,-1 0 0 0 0,0 0 1 0 0,0 0-1 0 0,0 0 0 0 0,0 0 0 0 0,0 0 1 0 0,0 0-1 0 0,0 0 0 0 0,0-1 1 0 0,0 1-1 0 0,0 0 0 0 0,0 0 0 0 0,1 0 1 0 0,-1 0-1 0 0,0 0 0 0 0,0 0 1 0 0,0-1-1 0 0,0 1 0 0 0,0 0 0 0 0,0 0 1 0 0,0 0-1 0 0,0 0 0 0 0,0 0 1 0 0,0 0-1 0 0,0-1 0 0 0,0 1 1 0 0,0 0-1 0 0,0 0 0 0 0,-1 0 0 0 0,1 0 1 0 0,0 0-1 0 0,0 0 0 0 0,0 0 1 0 0,0-1-1 0 0,0 1 0 0 0,0 0 0 0 0,0 0 1 0 0,0 0-1 0 0,0 0 0 0 0,0 0 1 0 0,0 0-1 0 0,-1 0 0 0 0,1 0 0 0 0,0-1 1 0 0,0 1-1 0 0,0 0 0 0 0,0 0 1 0 0,0 0-1 0 0,0 0 0 0 0,0 0 0 0 0,-1 0 1 0 0,1 0-1 0 0,0 0 0 0 0,0 0 1 0 0,0 0-1 0 0,0 0 0 0 0,0 0 0 0 0,0 0 1 0 0,-1 0-1 0 0,1 0 0 0 0,0 0 1 0 0,0 0-1 0 0,0 0 0 0 0,31-4 393 0 0,283-9-169 0 0,-244 9-109 0 0,-67 4-166 0 0,26-8-8299 0 0,-20 2 5163 0 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8T07:01:14.699"/>
    </inkml:context>
    <inkml:brush xml:id="br0">
      <inkml:brushProperty name="width" value="0.05292" units="cm"/>
      <inkml:brushProperty name="height" value="0.05292" units="cm"/>
      <inkml:brushProperty name="ignorePressure" value="1"/>
    </inkml:brush>
  </inkml:definitions>
  <inkml:trace contextRef="#ctx0" brushRef="#br0">14 0 0 0,'-14'0'0'0,"1129"0"0"0,-1104 0 0 0,1 0 0 0,-1 0 0 0,2 0 0 0,1 0 0 0,76 0 0 0,-81 0 0 0,-3 0 0 0,4 0 0 0,1852 0 0 0,499 0 0 0,1211 0 0 0,-2046 0 0 0,-1515 0 0 0,0 0 0 0,1 0 0 0,361 0 0 0,-366 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43.420"/>
    </inkml:context>
    <inkml:brush xml:id="br0">
      <inkml:brushProperty name="width" value="0.1" units="cm"/>
      <inkml:brushProperty name="height" value="0.1" units="cm"/>
    </inkml:brush>
  </inkml:definitions>
  <inkml:trace contextRef="#ctx0" brushRef="#br0">1 31 336 0 0,'0'0'9249'0'0,"16"-14"-8589"0"0,-10 9-140 0 0,12 3-844 0 0,-4 0-564 0 0,-3-2-704 0 0,0 0-1729 0 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7:01:20.683"/>
    </inkml:context>
    <inkml:brush xml:id="br0">
      <inkml:brushProperty name="width" value="0.1" units="cm"/>
      <inkml:brushProperty name="height" value="0.1" units="cm"/>
    </inkml:brush>
  </inkml:definitions>
  <inkml:trace contextRef="#ctx0" brushRef="#br0">5 44 544,'-5'-32'5351,"5"32"-5272,0-1 1,0 1 0,0-1 0,0 1 0,0 0-1,0-1 1,0 1 0,0-1 0,0 1 0,0 0 0,0-1-1,1 1 1,-1-1 0,0 1 0,0 0 0,0-1-1,0 1 1,1 0 0,-1-1 0,0 1 0,0 0-1,1-1 1,-1 1 0,0 0 0,1 0 0,-1-1 0,0 1-1,1 0 1,-1 0 0,0 0 0,1-1 0,-1 1-1,0 0 1,1 0 0,-1 0 0,1 0 0,-1 0 0,0 0-1,1 0 1,-1 0 0,1 0 0,-1 0 0,0 0-1,1 0 1,-1 0 0,1 0 0,-1 0 0,0 0 0,1 0-1,-1 0 1,1 1 0,30 18 799,25 34-933,-22-9 196,-16-23-36,27 44 0,-44-63-115,0 0 1,0 0-1,0 0 0,0 0 0,1-1 0,-1 1 0,0 0 0,1-1 1,-1 1-1,1-1 0,0 0 0,-1 1 0,1-1 0,3 2 0,-4-3-249,0 0 0,1 0 0,-1 0 0,0 0-1,1 0 1,-1-1 0,0 1 0,1 0 0,-1 0 0,0-1-1,0 1 1,1-1 0,-1 1 0,0-1 0,0 0 0,0 1-1,0-1 1,0 0 0,0 0 0,0 0 0,0 0-1,0 0 1,2-2 0,5-6-2497</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7:01:21.527"/>
    </inkml:context>
    <inkml:brush xml:id="br0">
      <inkml:brushProperty name="width" value="0.1" units="cm"/>
      <inkml:brushProperty name="height" value="0.1" units="cm"/>
    </inkml:brush>
  </inkml:definitions>
  <inkml:trace contextRef="#ctx0" brushRef="#br0">513 1 48,'0'0'2788,"-3"2"-2602,-98 70 975,-92 89 0,174-145-1088,7-6 5,-1 2 1,-19 24-1,12-20 7353,19-7-6463,0 3-974,-1 0 0,0 0 0,-1 0 0,0-1 0,-1 0 0,0 1 0,-8 12 0,-13 42 9,10-19-5,9-32-2,1 1 1,1 0-1,0 0 0,-3 31 1,7-44-4,-22 63-661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24.199"/>
    </inkml:context>
    <inkml:brush xml:id="br0">
      <inkml:brushProperty name="width" value="0.1" units="cm"/>
      <inkml:brushProperty name="height" value="0.1" units="cm"/>
    </inkml:brush>
  </inkml:definitions>
  <inkml:trace contextRef="#ctx0" brushRef="#br0">94 158 168 0 0,'-8'7'5417'0'0,"-14"47"-4575"0"0,3 0 0 0 0,3 1 1 0 0,-11 59-1 0 0,26-93-439 0 0,1-21-395 0 0,0-1 0 0 0,0 1 0 0 0,0 0 0 0 0,0 0 0 0 0,0 0 0 0 0,0 0 0 0 0,0 0 0 0 0,0 0 0 0 0,0 0 0 0 0,0 0 0 0 0,0 0 0 0 0,0 0 0 0 0,0 0 0 0 0,0 0 0 0 0,0 0 0 0 0,0-1 0 0 0,0 1 0 0 0,0 0 0 0 0,0 0 0 0 0,1 0 0 0 0,-1 0 0 0 0,0 0 0 0 0,0 0 0 0 0,0 0 0 0 0,0 0 0 0 0,0 0 0 0 0,0 0 0 0 0,0 0 0 0 0,0 0 0 0 0,0 0 0 0 0,0 0 0 0 0,0 0 0 0 0,1 0 0 0 0,-1 0 0 0 0,0 0 0 0 0,0 0 0 0 0,0 0 0 0 0,0 0 0 0 0,0 0 0 0 0,0 0 0 0 0,0 0 0 0 0,0 0 0 0 0,0 0 0 0 0,0 0 0 0 0,0 0 0 0 0,1 0 0 0 0,-1 0 0 0 0,0 0 0 0 0,0 1 0 0 0,0-1 0 0 0,0 0 0 0 0,0 0 0 0 0,0 0 0 0 0,0 0 0 0 0,0 0 0 0 0,0 0 0 0 0,0 0 0 0 0,0 0 0 0 0,0 0 0 0 0,0 0 0 0 0,0 0 0 0 0,16-32 558 0 0,-12 22-661 0 0,14-30 159 0 0,-3-1 0 0 0,-2-1 1 0 0,16-78-1 0 0,-29 119-64 0 0,1-4 26 0 0,1 1 1 0 0,-1 0-1 0 0,0 0 0 0 0,-1 0 1 0 0,1-1-1 0 0,-1 1 0 0 0,0 0 0 0 0,0-6 1 0 0,4 11-24 0 0,-1 0 0 0 0,1 1 0 0 0,-1 0 0 0 0,1-1 0 0 0,-1 1 0 0 0,0 1 0 0 0,1-1 0 0 0,-1 0 0 0 0,0 1 0 0 0,-1-1 0 0 0,1 1 0 0 0,0 0 0 0 0,3 5 0 0 0,30 45-13 0 0,-10-10 21 0 0,-21-36-10 0 0,-1 0 0 0 0,1 0 0 0 0,-1 0 0 0 0,-1 1-1 0 0,5 9 1 0 0,-7-14 93 0 0,0 1-1 0 0,0-1 1 0 0,0 1-1 0 0,1-1 1 0 0,0 0-1 0 0,0 0 1 0 0,4 5-1 0 0,4-21 58 0 0,0-1 0 0 0,-1 0-1 0 0,0-1 1 0 0,-1 0-1 0 0,-1 0 1 0 0,0 0-1 0 0,8-33 1 0 0,2 0 27 0 0,36-65 274 0 0,-49 101-446 0 0,-3 10-82 0 0,-1 1 0 0 0,1 0 0 0 0,-1 0 0 0 0,1 0 0 0 0,0-1 0 0 0,-1 1 0 0 0,1 0 0 0 0,0 0 0 0 0,0 0 0 0 0,-1 0 0 0 0,1 0 0 0 0,0 0-1 0 0,0 0 1 0 0,0 1 0 0 0,0-1 0 0 0,1 0 0 0 0,0 0 0 0 0,12-5-1673 0 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24.637"/>
    </inkml:context>
    <inkml:brush xml:id="br0">
      <inkml:brushProperty name="width" value="0.1" units="cm"/>
      <inkml:brushProperty name="height" value="0.1" units="cm"/>
    </inkml:brush>
  </inkml:definitions>
  <inkml:trace contextRef="#ctx0" brushRef="#br0">37 0 144 0 0,'0'0'5172'0'0,"-1"14"-1758"0"0,-4 43-3269 0 0,-3-7-12 0 0,1-11 69 0 0,-3 72 1 0 0,4-87 43 0 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25.043"/>
    </inkml:context>
    <inkml:brush xml:id="br0">
      <inkml:brushProperty name="width" value="0.1" units="cm"/>
      <inkml:brushProperty name="height" value="0.1" units="cm"/>
    </inkml:brush>
  </inkml:definitions>
  <inkml:trace contextRef="#ctx0" brushRef="#br0">1 41 448 0 0,'3'0'9766'0'0,"21"-1"-9792"0"0,-3-3-18 0 0,58-10-534 0 0,-29-1-4472 0 0,-30 9 2506 0 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25.544"/>
    </inkml:context>
    <inkml:brush xml:id="br0">
      <inkml:brushProperty name="width" value="0.1" units="cm"/>
      <inkml:brushProperty name="height" value="0.1" units="cm"/>
    </inkml:brush>
  </inkml:definitions>
  <inkml:trace contextRef="#ctx0" brushRef="#br0">84 40 352 0 0,'0'0'1045'0'0,"8"-40"3747"0"0,-9 57-4381 0 0,-1-1 0 0 0,-1 0 0 0 0,0-1 0 0 0,-1 1 1 0 0,-1-1-1 0 0,-7 16 0 0 0,-11 45-172 0 0,20-62-160 0 0,-32 111 943 0 0,34-121-955 0 0,4-11 259 0 0,1-5-1602 0 0,-1 0-3460 0 0,-1 4 2044 0 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27.636"/>
    </inkml:context>
    <inkml:brush xml:id="br0">
      <inkml:brushProperty name="width" value="0.1" units="cm"/>
      <inkml:brushProperty name="height" value="0.1" units="cm"/>
    </inkml:brush>
  </inkml:definitions>
  <inkml:trace contextRef="#ctx0" brushRef="#br0">240 68 484 0 0,'7'-20'2246'0'0,"12"-23"3467"0"0,-19 43-5675 0 0,0 0-1 0 0,0 0 1 0 0,0 0-1 0 0,0 0 1 0 0,0 0-1 0 0,0 0 1 0 0,-1 0-1 0 0,1 0 1 0 0,0 0-1 0 0,0 0 1 0 0,0 0-1 0 0,0 0 1 0 0,0 0-1 0 0,0 0 1 0 0,0 0-1 0 0,-1-1 301 0 0,1 1-301 0 0,0 0 1 0 0,0 0-1 0 0,0 0 1 0 0,0 0-1 0 0,0 0 1 0 0,-1 0-1 0 0,1 0 1 0 0,0 0-1 0 0,0-1 1 0 0,0 1-1 0 0,0 0 1 0 0,0 0-1 0 0,0 0 1 0 0,0 0-1 0 0,0 0 1 0 0,0 0-1 0 0,0 0 1 0 0,0-1-1 0 0,0 1 1 0 0,0 0-1 0 0,0 0 1 0 0,0 0-1 0 0,0 0 1 0 0,0 0-1 0 0,1 0 1 0 0,-1 0-1 0 0,0-1 301 0 0,0 1-301 0 0,1 0 1 0 0,-41 65 140 0 0,17-29-120 0 0,-19 42 1 0 0,28-48-37 0 0,-85 205 100 0 0,88-203-102 0 0,2 0 0 0 0,1 1 0 0 0,1 0 0 0 0,2 0 1 0 0,-1 53-1 0 0,6-81-24 0 0,0-1 0 0 0,0 1 0 0 0,0-1 0 0 0,1 1 0 0 0,0-1-1 0 0,0 1 1 0 0,0-1 0 0 0,0 1 0 0 0,1-1 0 0 0,0 0 0 0 0,0 0 0 0 0,0 0 0 0 0,0 0 0 0 0,1 0 0 0 0,-1 0 0 0 0,1-1 0 0 0,0 1 0 0 0,0-1 0 0 0,1 0 0 0 0,-1 0 0 0 0,0 0 0 0 0,8 5 0 0 0,-4-5-522 0 0,0 1 0 0 0,1-1 0 0 0,-1-1 0 0 0,1 1 0 0 0,0-1 0 0 0,0-1 0 0 0,0 1 0 0 0,-1-1 0 0 0,1-1-1 0 0,0 1 1 0 0,0-1 0 0 0,10-2 0 0 0,5-1-1972 0 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27.964"/>
    </inkml:context>
    <inkml:brush xml:id="br0">
      <inkml:brushProperty name="width" value="0.1" units="cm"/>
      <inkml:brushProperty name="height" value="0.1" units="cm"/>
    </inkml:brush>
  </inkml:definitions>
  <inkml:trace contextRef="#ctx0" brushRef="#br0">74 0 352 0 0,'0'0'3750'0'0,"-1"4"-3493"0"0,-4 18 281 0 0,1 0 0 0 0,-2 44 0 0 0,-1 6 138 0 0,-2-6-170 0 0,5-26-170 0 0,-2-1 1 0 0,-1 1-1 0 0,-16 45 1 0 0,21-64-15 0 0,5-10-1254 0 0,30-25-5403 0 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28.230"/>
    </inkml:context>
    <inkml:brush xml:id="br0">
      <inkml:brushProperty name="width" value="0.1" units="cm"/>
      <inkml:brushProperty name="height" value="0.1" units="cm"/>
    </inkml:brush>
  </inkml:definitions>
  <inkml:trace contextRef="#ctx0" brushRef="#br0">1 27 416 0 0,'0'0'5753'0'0,"4"-1"-5445"0"0,83-6 1043 0 0,-59 6-2441 0 0,55-9 1 0 0,-64 6-1050 0 0,-1 0 161 0 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28.983"/>
    </inkml:context>
    <inkml:brush xml:id="br0">
      <inkml:brushProperty name="width" value="0.1" units="cm"/>
      <inkml:brushProperty name="height" value="0.1" units="cm"/>
    </inkml:brush>
  </inkml:definitions>
  <inkml:trace contextRef="#ctx0" brushRef="#br0">184 0 380 0 0,'0'0'1091'0'0,"-7"27"375"0"0,1 1-1036 0 0,-1-1 1 0 0,-1 1-1 0 0,-21 47 1 0 0,4-12 78 0 0,-47 155 1690 0 0,60-193-1867 0 0,9-20-139 0 0,0 0 0 0 0,1 1 0 0 0,0-1-1 0 0,0 1 1 0 0,0 0 0 0 0,-2 10 1689 0 0,17-48-1390 0 0,18-62-128 0 0,76-159 0 0 0,-99 236-360 0 0,1-2 38 0 0,1 0-1 0 0,1 0 1 0 0,23-30-1 0 0,-33 48-37 0 0,1 1-5 0 0,0 1-1 0 0,-1-1 1 0 0,1 1 0 0 0,-1 0 0 0 0,1-1 0 0 0,-1 1 0 0 0,1 0 0 0 0,-1 0-1 0 0,1 0 1 0 0,-1 1 0 0 0,0-1 0 0 0,0 0 0 0 0,1 0 0 0 0,-1 1-1 0 0,0-1 1 0 0,0 0 0 0 0,0 1 0 0 0,-1-1 0 0 0,1 1 0 0 0,0 0-1 0 0,0-1 1 0 0,0 4 0 0 0,15 44-14 0 0,-13-39 15 0 0,10 47-1 0 0,-2 1 0 0 0,6 97-1 0 0,-11-104 18 0 0,-3-47-157 0 0,1 5 415 0 0,-5 4-2125 0 0,15-29 310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45.011"/>
    </inkml:context>
    <inkml:brush xml:id="br0">
      <inkml:brushProperty name="width" value="0.1" units="cm"/>
      <inkml:brushProperty name="height" value="0.1" units="cm"/>
    </inkml:brush>
  </inkml:definitions>
  <inkml:trace contextRef="#ctx0" brushRef="#br0">0 523 152 0 0,'0'0'1420'0'0,"3"-3"-976"0"0,40-42 766 0 0,-2-3 1 0 0,-2-1-1 0 0,60-100 0 0 0,-22 32-192 0 0,-52 72-374 0 0,-21 36-474 0 0,0 1-1 0 0,0 0 1 0 0,1 0 0 0 0,0 1-1 0 0,0-1 1 0 0,10-9 0 0 0,-14 16-50 0 0,-3 5-115 0 0,-11 22-2 0 0,2 1 1 0 0,0 0-1 0 0,2 1 1 0 0,1 0-1 0 0,2 1 1 0 0,0 0 0 0 0,-2 56-1 0 0,7-82 3 0 0,1 0-1 0 0,0 0 1 0 0,0 1 0 0 0,0-1-1 0 0,0 0 1 0 0,0 0 0 0 0,1 0-1 0 0,0 0 1 0 0,-1 0-1 0 0,1 0 1 0 0,0 0 0 0 0,0 0-1 0 0,1 0 1 0 0,-1 0-1 0 0,0-1 1 0 0,1 1 0 0 0,0 0-1 0 0,0-1 1 0 0,0 1-1 0 0,0-1 1 0 0,0 0 0 0 0,0 0-1 0 0,0 0 1 0 0,1 0-1 0 0,-1 0 1 0 0,1 0 0 0 0,0-1-1 0 0,-1 1 1 0 0,1-1 0 0 0,0 1-1 0 0,0-1 1 0 0,0 0-1 0 0,0 0 1 0 0,0-1 0 0 0,0 1-1 0 0,0-1 1 0 0,0 1-1 0 0,0-1 1 0 0,0 0 0 0 0,0 0-1 0 0,1 0 1 0 0,-1-1-1 0 0,3 0 1 0 0,5-1 8 0 0,-1 0-1 0 0,1-1 1 0 0,-1 0 0 0 0,0 0-1 0 0,0-1 1 0 0,0-1 0 0 0,-1 1-1 0 0,0-2 1 0 0,0 1 0 0 0,0-1-1 0 0,14-13 1 0 0,-13 8-18 0 0,0-1 0 0 0,-1 0 0 0 0,-1 0 0 0 0,0-1 0 0 0,9-18 0 0 0,13-22-6 0 0,-76 217-270 0 0,43-155 244 0 0,1-2-11 0 0,0-1 0 0 0,1 1 1 0 0,-1 0-1 0 0,1 0 0 0 0,1-1 0 0 0,-1 1 0 0 0,1 0 0 0 0,0 0 1 0 0,2 10-1 0 0,-1-16-127 0 0,0 0 0 0 0,-1-1 1 0 0,1 1-1 0 0,0 0 0 0 0,0-1 1 0 0,0 1-1 0 0,0-1 0 0 0,0 1 0 0 0,0-1 1 0 0,0 0-1 0 0,0 1 0 0 0,0-1 1 0 0,0 0-1 0 0,1 0 0 0 0,-1 0 0 0 0,0 1 1 0 0,0-1-1 0 0,0 0 0 0 0,0-1 1 0 0,0 1-1 0 0,0 0 0 0 0,0 0 0 0 0,1 0 1 0 0,-1-1-1 0 0,0 1 0 0 0,0 0 1 0 0,0-1-1 0 0,0 1 0 0 0,0-1 0 0 0,1-1 1 0 0,-1 2 154 0 0,14-9-2258 0 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29.339"/>
    </inkml:context>
    <inkml:brush xml:id="br0">
      <inkml:brushProperty name="width" value="0.1" units="cm"/>
      <inkml:brushProperty name="height" value="0.1" units="cm"/>
    </inkml:brush>
  </inkml:definitions>
  <inkml:trace contextRef="#ctx0" brushRef="#br0">18 87 136 0 0,'-18'-10'8475'0'0,"21"10"-8402"0"0,1 0 0 0 0,-1 0-1 0 0,0 0 1 0 0,0 0 0 0 0,0 0 0 0 0,0-1 0 0 0,0 1 0 0 0,0-1 0 0 0,6-2 0 0 0,14-2 229 0 0,149-23-502 0 0,-60-2-5120 0 0,-86 21 2998 0 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29.809"/>
    </inkml:context>
    <inkml:brush xml:id="br0">
      <inkml:brushProperty name="width" value="0.1" units="cm"/>
      <inkml:brushProperty name="height" value="0.1" units="cm"/>
    </inkml:brush>
  </inkml:definitions>
  <inkml:trace contextRef="#ctx0" brushRef="#br0">58 23 76 0 0,'-4'-22'7075'0'0,"9"23"-7033"0"0,-1 0 0 0 0,1 0-1 0 0,-1 1 1 0 0,1 0 0 0 0,-1 0-1 0 0,1 0 1 0 0,-1 1 0 0 0,0-1-1 0 0,0 1 1 0 0,0 0-1 0 0,0 0 1 0 0,-1 0 0 0 0,1 1-1 0 0,-1-1 1 0 0,5 8 0 0 0,47 66 123 0 0,-25-31-79 0 0,-3 2 0 0 0,-2 0 0 0 0,26 72 1 0 0,-44-100-52 0 0,-1 1 1 0 0,-1 1 0 0 0,-1-1-1 0 0,3 41 1 0 0,-7-50-25 0 0,0 1-1 0 0,-1-1 0 0 0,-1 1 1 0 0,0-1-1 0 0,0 1 1 0 0,-1-1-1 0 0,-1 0 0 0 0,0 0 1 0 0,-7 15-1 0 0,5-17-81 0 0,-1 0-1 0 0,1 0 1 0 0,-2-1-1 0 0,1 0 0 0 0,-1 0 1 0 0,-1-1-1 0 0,1 0 1 0 0,-1 0-1 0 0,-1-1 1 0 0,1-1-1 0 0,-21 12 1 0 0,17-12-377 0 0,0 0 1 0 0,-1 0 0 0 0,1-1 0 0 0,-1-1-1 0 0,0-1 1 0 0,0 1 0 0 0,0-2 0 0 0,-1 0-1 0 0,-20-1 1 0 0,-1-4-1400 0 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30.872"/>
    </inkml:context>
    <inkml:brush xml:id="br0">
      <inkml:brushProperty name="width" value="0.1" units="cm"/>
      <inkml:brushProperty name="height" value="0.1" units="cm"/>
    </inkml:brush>
  </inkml:definitions>
  <inkml:trace contextRef="#ctx0" brushRef="#br0">5 45 644 0 0,'-4'-3'10426'0'0,"28"-2"-10227"0"0,0 2 0 0 0,1 0 0 0 0,-1 2-1 0 0,1 1 1 0 0,26 3 0 0 0,-21-1-75 0 0,0-2-1 0 0,0 0 1 0 0,31-6 0 0 0,-39 3-1064 0 0,2-2-851 0 0,-4-5-3049 0 0,-6 0 1921 0 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31.340"/>
    </inkml:context>
    <inkml:brush xml:id="br0">
      <inkml:brushProperty name="width" value="0.1" units="cm"/>
      <inkml:brushProperty name="height" value="0.1" units="cm"/>
    </inkml:brush>
  </inkml:definitions>
  <inkml:trace contextRef="#ctx0" brushRef="#br0">0 11 360 0 0,'0'0'137'0'0,"0"-1"0"0"0,0 1 0 0 0,0-1 0 0 0,0 1 0 0 0,0-1 0 0 0,1 1 0 0 0,-1 0 0 0 0,0-1 0 0 0,0 1 0 0 0,0-1 0 0 0,0 1 0 0 0,1 0 0 0 0,-1-1 0 0 0,0 1 0 0 0,0 0 1 0 0,1-1 273 0 0,0 0-274 0 0,-1 1 0 0 0,0 0 0 0 0,1 0 0 0 0,-1-1 0 0 0,0 1 0 0 0,1 0 0 0 0,-1 0 0 0 0,0 0 0 0 0,1-1 0 0 0,-1 1 0 0 0,1 0 0 0 0,-1 0 0 0 0,1 0 0 0 0,-1 0 0 0 0,0 0 0 0 0,1 0 0 0 0,-1 0 0 0 0,1 0 0 0 0,7 4-40 0 0,-1 0 1 0 0,0 1-1 0 0,0 0 0 0 0,0 0 1 0 0,-1 1-1 0 0,1-1 0 0 0,-1 2 1 0 0,-1-1-1 0 0,1 0 0 0 0,-1 1 0 0 0,0 0 1 0 0,4 9-1 0 0,6 14 377 0 0,22 55 0 0 0,-30-67-357 0 0,32 58 501 0 0,-39-75-718 0 0,0-1-1 0 0,1 0 0 0 0,-1 1 0 0 0,1-1 0 0 0,-1 1 0 0 0,1-1 0 0 0,-1 0 0 0 0,1 1 1 0 0,-1-1-1 0 0,1 0 0 0 0,-1 1 0 0 0,1-1 0 0 0,-1 0 0 0 0,1 0 0 0 0,-1 1 1 0 0,1-1-1 0 0,0 0 0 0 0,-1 0 0 0 0,1 0 0 0 0,-1 0 0 0 0,1 0 0 0 0,0 0 0 0 0,-1 0 1 0 0,1 0-1 0 0,0 0 0 0 0,-1 0 0 0 0,1 0 0 0 0,-1-1 0 0 0,1 1 0 0 0,-1 0 0 0 0,1 0 1 0 0,0-1-1 0 0,-1 1 0 0 0,1 0 0 0 0,-1-1 0 0 0,1 1 0 0 0,-1 0 0 0 0,1-1 0 0 0,-1 1 1 0 0,0-1-1 0 0,1 1 0 0 0,-1-1 0 0 0,1 1 0 0 0,-1-1 0 0 0,0 1 0 0 0,1-1 1 0 0,-1 0-1 0 0,1 1 147 0 0,4-11-2138 0 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31.939"/>
    </inkml:context>
    <inkml:brush xml:id="br0">
      <inkml:brushProperty name="width" value="0.1" units="cm"/>
      <inkml:brushProperty name="height" value="0.1" units="cm"/>
    </inkml:brush>
  </inkml:definitions>
  <inkml:trace contextRef="#ctx0" brushRef="#br0">393 5 8 0 0,'5'-5'3058'0'0,"-4"5"-3006"0"0,-3 5 6 0 0,0 0 0 0 0,0 0 0 0 0,-1-1 0 0 0,1 1 1 0 0,-1-1-1 0 0,0 0 0 0 0,0 0 0 0 0,-1 0 0 0 0,1 0 1 0 0,-1 0-1 0 0,-6 4 0 0 0,-55 43 458 0 0,40-33-330 0 0,-31 23 234 0 0,-61 50 469 0 0,96-73-539 0 0,0-1 0 0 0,-28 15 0 0 0,48-31-122 0 0,1-1-190 0 0,0 0-1 0 0,-1 0 1 0 0,1 0 0 0 0,0 1-1 0 0,0-1 1 0 0,0 0-1 0 0,0 0 1 0 0,-1 0-1 0 0,1 1 1 0 0,0-1 0 0 0,0 0-1 0 0,0 0 1 0 0,0 1-1 0 0,0-1 1 0 0,0 0-1 0 0,0 0 1 0 0,0 0 0 0 0,-1 1-1 0 0,1-1 1 0 0,0 0-1 0 0,0 0 1 0 0,0 1-1 0 0,0-1 1 0 0,0 0 0 0 0,0 0-1 0 0,1 1 1 0 0,-1-1-1 0 0,0 0 1 0 0,0 0-1 0 0,0 1 1 0 0,0-1-1 0 0,0 0 1 0 0,0 0 0 0 0,0 1-1 0 0,0-1 1 0 0,0 0-1 0 0,1 0 1 0 0,-1 0-1 0 0,0 1 1 0 0,0-1 0 0 0,0 0-1 0 0,1 0 1 0 0,-1 0-1 0 0,0 0 1 0 0,0 1-1 0 0,0-1 1 0 0,1 0 0 0 0,-1 0-1 0 0,0 0 1 0 0,0 0-1 0 0,1 0 1 0 0,34-14 483 0 0,-34 14-357 0 0,23-2 250 0 0,-21 5-407 0 0,-1 1-1 0 0,-1 0 1 0 0,1-1-1 0 0,0 1 1 0 0,-1 0-1 0 0,0 0 1 0 0,0 0-1 0 0,0 0 1 0 0,0 0-1 0 0,-1 0 0 0 0,1 1 1 0 0,-1-1-1 0 0,0 0 1 0 0,-1 8-1 0 0,-11 70 84 0 0,8-60-59 0 0,-4 27 141 0 0,-22 71 0 0 0,27-112-128 0 0,1 1-1 0 0,1-1 1 0 0,-1 0-1 0 0,0 15 1 0 0,2-22-266 0 0,5-3-952 0 0,34-17-4065 0 0,-29 11 2816 0 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32.308"/>
    </inkml:context>
    <inkml:brush xml:id="br0">
      <inkml:brushProperty name="width" value="0.1" units="cm"/>
      <inkml:brushProperty name="height" value="0.1" units="cm"/>
    </inkml:brush>
  </inkml:definitions>
  <inkml:trace contextRef="#ctx0" brushRef="#br0">5 9 268 0 0,'4'-8'8188'0'0,"0"32"-8054"0"0,-2 0 1 0 0,0 0-1 0 0,-1 0 0 0 0,-1 0 1 0 0,-2 0-1 0 0,-3 25 0 0 0,0 5 112 0 0,0 26-577 0 0,5-79-387 0 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33.012"/>
    </inkml:context>
    <inkml:brush xml:id="br0">
      <inkml:brushProperty name="width" value="0.1" units="cm"/>
      <inkml:brushProperty name="height" value="0.1" units="cm"/>
    </inkml:brush>
  </inkml:definitions>
  <inkml:trace contextRef="#ctx0" brushRef="#br0">411 31 212 0 0,'0'-1'147'0'0,"0"-1"-1"0"0,0 1 1 0 0,0 0 0 0 0,0-1-1 0 0,0 1 1 0 0,-1 0 0 0 0,1-1-1 0 0,0 1 1 0 0,-1 0 0 0 0,1 0-1 0 0,0-1 1 0 0,-1 1-1 0 0,0 0 1 0 0,1 0 0 0 0,-1 0-1 0 0,0-1 1 0 0,1 1 0 0 0,-1 0-1 0 0,0 0 1 0 0,0 0 0 0 0,0 0-1 0 0,-1 0 1 0 0,1 0-93 0 0,0 1-1 0 0,0 0 1 0 0,0-1 0 0 0,0 1-1 0 0,1 0 1 0 0,-1 0-1 0 0,0 0 1 0 0,0 0 0 0 0,0 0-1 0 0,0 0 1 0 0,0 0 0 0 0,0 0-1 0 0,0 0 1 0 0,0 0 0 0 0,0 0-1 0 0,0 0 1 0 0,0 1 0 0 0,1-1-1 0 0,-1 0 1 0 0,0 1 0 0 0,0-1-1 0 0,0 1 1 0 0,0-1-1 0 0,1 1 1 0 0,-2 0 0 0 0,-17 17-3 0 0,0 2-1 0 0,2-1 1 0 0,0 2 0 0 0,1 0 0 0 0,1 1 0 0 0,2 1-1 0 0,-15 31 1 0 0,10-22 20 0 0,-18 40 89 0 0,2 2 1 0 0,4 1-1 0 0,3 1 0 0 0,4 2 0 0 0,2 0 0 0 0,5 2 0 0 0,-9 95 1 0 0,24-111-141 0 0,2-60-268 0 0,-1 0 0 0 0,1-1 0 0 0,0 1 1 0 0,0 0-1 0 0,0-1 0 0 0,0 1 1 0 0,0-1-1 0 0,1 1 0 0 0,0-1 0 0 0,0 0 1 0 0,0 0-1 0 0,0 1 0 0 0,0-1 1 0 0,4 3-1 0 0,1-1-1463 0 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34.981"/>
    </inkml:context>
    <inkml:brush xml:id="br0">
      <inkml:brushProperty name="width" value="0.1" units="cm"/>
      <inkml:brushProperty name="height" value="0.1" units="cm"/>
    </inkml:brush>
  </inkml:definitions>
  <inkml:trace contextRef="#ctx0" brushRef="#br0">0 51 448 0 0,'4'-2'6918'0'0,"8"1"-3525"0"0,80-6-3070 0 0,48 17 147 0 0,-134-11-926 0 0,1 0 0 0 0,-1-1 0 0 0,1 0-1 0 0,-1 0 1 0 0,0 0 0 0 0,0-1 0 0 0,0 0 0 0 0,0 0 0 0 0,0 0 0 0 0,-1-1 0 0 0,9-6 0 0 0,-6 4-1291 0 0,7-3-693 0 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36.043"/>
    </inkml:context>
    <inkml:brush xml:id="br0">
      <inkml:brushProperty name="width" value="0.1" units="cm"/>
      <inkml:brushProperty name="height" value="0.1" units="cm"/>
    </inkml:brush>
  </inkml:definitions>
  <inkml:trace contextRef="#ctx0" brushRef="#br0">213 13 540 0 0,'1'2'4399'0'0,"-2"18"-4208"0"0,-9 8 377 0 0,-23 44-1 0 0,5-13-138 0 0,-12 35 181 0 0,-62 136 1737 0 0,145-342 1751 0 0,-24 58-3925 0 0,1 0 0 0 0,3 1 0 0 0,44-74 0 0 0,-63 121-157 0 0,79-103 314 0 0,-82 107-342 0 0,28 36-39 0 0,-20-15 35 0 0,-1 1 0 0 0,-1-1 0 0 0,-1 1-1 0 0,-1 0 1 0 0,0 1 0 0 0,-2-1 0 0 0,2 40 0 0 0,1-7-4 0 0,-4 15 16 0 0,-3-50 4 0 0,1 0 1 0 0,4 31 0 0 0,1-32-388 0 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36.310"/>
    </inkml:context>
    <inkml:brush xml:id="br0">
      <inkml:brushProperty name="width" value="0.1" units="cm"/>
      <inkml:brushProperty name="height" value="0.1" units="cm"/>
    </inkml:brush>
  </inkml:definitions>
  <inkml:trace contextRef="#ctx0" brushRef="#br0">1 51 488 0 0,'0'0'3558'0'0,"0"0"-3502"0"0,0 0 0 0 0,0-1 1 0 0,0 1-1 0 0,0 0 0 0 0,0 0 0 0 0,0 0 0 0 0,-1 0 0 0 0,1-1 0 0 0,0 1 0 0 0,0 0 0 0 0,0 0 0 0 0,0 0 0 0 0,0-1 0 0 0,0 1 0 0 0,0 0 0 0 0,0 0 0 0 0,0 0 1 0 0,0-1-1 0 0,0 1 0 0 0,1 0 0 0 0,-1 0 0 0 0,0 0 0 0 0,0 0 0 0 0,0-1 0 0 0,0 1 0 0 0,0 0 0 0 0,0 0 0 0 0,0 0 0 0 0,0 0 0 0 0,0-1 0 0 0,1 1 0 0 0,-1 0 0 0 0,0 0 1 0 0,0 0-1 0 0,0 0 0 0 0,0 0 0 0 0,0 0 0 0 0,1 0 0 0 0,-1 0 0 0 0,0-1 0 0 0,0 1 0 0 0,0 0 0 0 0,1 0 0 0 0,-1 0 0 0 0,41-7 1092 0 0,63-2 0 0 0,-62 6-3711 0 0,79-14 1 0 0,-92 10 458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45.121"/>
    </inkml:context>
    <inkml:brush xml:id="br0">
      <inkml:brushProperty name="width" value="0.1" units="cm"/>
      <inkml:brushProperty name="height" value="0.1" units="cm"/>
    </inkml:brush>
  </inkml:definitions>
  <inkml:trace contextRef="#ctx0" brushRef="#br0">1 11 328 0 0,'0'0'548'0'0,"2"-10"-40"0"0,7 10-752 0 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36.902"/>
    </inkml:context>
    <inkml:brush xml:id="br0">
      <inkml:brushProperty name="width" value="0.1" units="cm"/>
      <inkml:brushProperty name="height" value="0.1" units="cm"/>
    </inkml:brush>
  </inkml:definitions>
  <inkml:trace contextRef="#ctx0" brushRef="#br0">476 5 520 0 0,'0'0'497'0'0,"0"0"-443"0"0,0-1 0 0 0,0 1 0 0 0,0 0 0 0 0,0 0 0 0 0,0 0 0 0 0,0-1 1 0 0,-1 1-1 0 0,1 0 0 0 0,0 0 0 0 0,0 0 0 0 0,0-1 0 0 0,0 1 0 0 0,-1 0 0 0 0,1 0 0 0 0,0 0 1 0 0,0 0-1 0 0,0-1 0 0 0,-1 1 0 0 0,1 0 0 0 0,0 0 0 0 0,0 0 0 0 0,0 0 0 0 0,-1 0 0 0 0,1 0 1 0 0,0 0-1 0 0,0 0 0 0 0,-1 0 0 0 0,1 0 0 0 0,0 0 0 0 0,0 0 0 0 0,-1 0 0 0 0,1 0 1 0 0,0 0-1 0 0,0 0 0 0 0,-1 0 0 0 0,1 0 0 0 0,0 0 0 0 0,0 0 0 0 0,0 0 0 0 0,-1 0 0 0 0,1 0 1 0 0,0 1-1 0 0,-32 39 810 0 0,-38 39 0 0 0,34-40-287 0 0,34-38-560 0 0,-14 19 429 0 0,-2-2 0 0 0,-1 0 0 0 0,-40 31-1 0 0,54-46-369 0 0,0 0 0 0 0,0 1-1 0 0,-1-2 1 0 0,1 1-1 0 0,-1-1 1 0 0,0 1-1 0 0,1-2 1 0 0,-1 1 0 0 0,0-1-1 0 0,0 1 1 0 0,0-2-1 0 0,0 1 1 0 0,0-1-1 0 0,0 0 1 0 0,0 0 0 0 0,0 0-1 0 0,-1-1 1 0 0,1 0-1 0 0,1 0 1 0 0,-1-1-1 0 0,0 1 1 0 0,-9-5 0 0 0,9 3-22 0 0,2 0 0 0 0,-1 0 0 0 0,0 0 0 0 0,1 0 0 0 0,-1-1 0 0 0,1 0 0 0 0,0 0 0 0 0,0 0 0 0 0,1 0 0 0 0,-1 0 0 0 0,1-1 0 0 0,0 0 0 0 0,0 1 0 0 0,0-1 0 0 0,1 0 0 0 0,0-1 0 0 0,0 1 0 0 0,0 0 0 0 0,1-1 0 0 0,-1 1 0 0 0,1-1 0 0 0,0 1 0 0 0,1-1 0 0 0,0 1 0 0 0,0-1 0 0 0,0 0 0 0 0,0 1 0 0 0,1-1 0 0 0,0 1 0 0 0,0-1 0 0 0,0 1 0 0 0,1-1 0 0 0,0 1 0 0 0,0 0 0 0 0,0 0 0 0 0,1 0 0 0 0,0 0 0 0 0,0 0 0 0 0,0 0 0 0 0,0 1 0 0 0,1 0 0 0 0,0-1 0 0 0,-1 1 0 0 0,2 0 0 0 0,-1 1 0 0 0,0-1 0 0 0,1 1 0 0 0,0 0 0 0 0,-1 0 0 0 0,1 1 0 0 0,0-1 0 0 0,1 1 0 0 0,5-2 0 0 0,-5 2-41 0 0,0 0 1 0 0,1 1-1 0 0,-1 0 1 0 0,0 0-1 0 0,0 0 1 0 0,1 1-1 0 0,-1 0 1 0 0,0 0-1 0 0,1 0 1 0 0,-1 1-1 0 0,0 0 1 0 0,0 0-1 0 0,1 1 1 0 0,-1 0-1 0 0,7 3 1 0 0,1 2-7 0 0,0 1 1 0 0,-1 0 0 0 0,-1 1-1 0 0,0 1 1 0 0,14 13-1 0 0,174 172-253 0 0,-195-191 43 0 0,-1 0 0 0 0,0-1 0 0 0,1 0 0 0 0,-1 0 0 0 0,1 0 1 0 0,0-1-1 0 0,6 3 0 0 0,22 0-5640 0 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38.825"/>
    </inkml:context>
    <inkml:brush xml:id="br0">
      <inkml:brushProperty name="width" value="0.1" units="cm"/>
      <inkml:brushProperty name="height" value="0.1" units="cm"/>
    </inkml:brush>
  </inkml:definitions>
  <inkml:trace contextRef="#ctx0" brushRef="#br0">184 10 200 0 0,'7'-9'8291'0'0,"45"81"-7597"0"0,-22-33-519 0 0,-2 2 0 0 0,-2 0-1 0 0,33 70 1 0 0,-45-77-88 0 0,-1 0 0 0 0,-2 2-1 0 0,-1-1 1 0 0,-2 2 0 0 0,-1-1-1 0 0,2 60 1 0 0,-8-82-64 0 0,-1 0 1 0 0,0 0-1 0 0,-2 0 0 0 0,0 0 0 0 0,0 0 1 0 0,-1 0-1 0 0,-1-1 0 0 0,0 1 0 0 0,-1-1 1 0 0,0 0-1 0 0,-1-1 0 0 0,0 1 1 0 0,-1-1-1 0 0,-1 0 0 0 0,0-1 0 0 0,0 0 1 0 0,-1 0-1 0 0,-1-1 0 0 0,0 0 0 0 0,-16 13 1 0 0,11-12-241 0 0,-1-1 1 0 0,-1-1 0 0 0,1 0 0 0 0,-2-1-1 0 0,1 0 1 0 0,-1-2 0 0 0,-32 8-1 0 0,34-11-594 0 0,0-1 0 0 0,1 0-1 0 0,-1-1 1 0 0,0-1-1 0 0,-26-2 1 0 0,-3-7-1654 0 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7:01:43.262"/>
    </inkml:context>
    <inkml:brush xml:id="br0">
      <inkml:brushProperty name="width" value="0.1" units="cm"/>
      <inkml:brushProperty name="height" value="0.1" units="cm"/>
    </inkml:brush>
  </inkml:definitions>
  <inkml:trace contextRef="#ctx0" brushRef="#br0">0 89 252,'0'0'2174,"26"-35"5410,-22 29-6941,1 0 0,-2-1 1,1 1-1,-1-1 1,0 1-1,3-9 0,19 38-491,-12-4-118,0 1 1,-2 1 0,0 0 0,12 38-1,2 0-9,11 42 17,-27-73-5,0-1 0,22 43 1,-20-44 71,-11-24-584,1-5-216,3-15-855,1-9-5207,-4 16 3568</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43.858"/>
    </inkml:context>
    <inkml:brush xml:id="br0">
      <inkml:brushProperty name="width" value="0.1" units="cm"/>
      <inkml:brushProperty name="height" value="0.1" units="cm"/>
    </inkml:brush>
  </inkml:definitions>
  <inkml:trace contextRef="#ctx0" brushRef="#br0">570 96 312 0 0,'0'0'1812'0'0,"0"-43"3213"0"0,17 0-1888 0 0,-16 42-2812 0 0,0-5-223 0 0,0 3-48 0 0,-3 6 276 0 0,-3 7-333 0 0,0-1 0 0 0,-1 0 1 0 0,-1 0-1 0 0,1 0 0 0 0,-1-1 0 0 0,-1 0 1 0 0,-11 9-1 0 0,-19 23 0 0 0,-127 129 2 0 0,109-114 10 0 0,-13 14 18 0 0,-113 106 167 0 0,167-157-320 0 0,31-22-530 0 0,32-23-5002 0 0,-33 19 2921 0 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44.731"/>
    </inkml:context>
    <inkml:brush xml:id="br0">
      <inkml:brushProperty name="width" value="0.1" units="cm"/>
      <inkml:brushProperty name="height" value="0.1" units="cm"/>
    </inkml:brush>
  </inkml:definitions>
  <inkml:trace contextRef="#ctx0" brushRef="#br0">80 96 292 0 0,'30'-40'3770'0'0,"6"-6"243"0"0,-35 45-3789 0 0,-1-8 2039 0 0,-41 55-2200 0 0,32-38-46 0 0,0 1-1 0 0,1 0 0 0 0,0 0 0 0 0,1 1 0 0 0,-10 17 0 0 0,0-2-16 0 0,-5 12 0 0 0,21-34 6 0 0,0-1 0 0 0,0 1 0 0 0,0-1 0 0 0,0 1 0 0 0,0-1 0 0 0,0 1 0 0 0,1 0 0 0 0,-1 0 0 0 0,1-1 0 0 0,0 1 0 0 0,-1 0 0 0 0,1 0 0 0 0,1-1 0 0 0,-1 1 0 0 0,0 0 0 0 0,1 0 0 0 0,-1-1-1 0 0,1 1 1 0 0,0-1 0 0 0,0 1 0 0 0,0 0 0 0 0,0-1 0 0 0,0 1 0 0 0,1-1 0 0 0,-1 0 0 0 0,1 1 0 0 0,3 3 0 0 0,-2-4 11 0 0,0 0-1 0 0,0 0 1 0 0,0 0 0 0 0,0-1 0 0 0,1 1-1 0 0,-1-1 1 0 0,0 0 0 0 0,1 0 0 0 0,5 1-1 0 0,-8-2 12 0 0,2 0-16 0 0,0 1 1 0 0,0-2-1 0 0,-1 1 0 0 0,1 0 0 0 0,0 0 0 0 0,0-1 0 0 0,0 0 0 0 0,-1 1 1 0 0,1-1-1 0 0,0 0 0 0 0,-1 0 0 0 0,1-1 0 0 0,3-1 0 0 0,0 0 44 0 0,0 1 72 0 0,1-1 0 0 0,0 0 0 0 0,-1 0 0 0 0,0 0 0 0 0,0-1 0 0 0,0 0 0 0 0,0 0 0 0 0,-1-1 0 0 0,1 0 0 0 0,-1 0 0 0 0,0 0 0 0 0,-1 0 0 0 0,1-1 0 0 0,-1 0 0 0 0,0 0 0 0 0,-1 0 0 0 0,1 0 0 0 0,-1 0 0 0 0,3-11 0 0 0,-6 13-99 0 0,0 0-1 0 0,-1-1 1 0 0,0 1 0 0 0,0 0-1 0 0,0 0 1 0 0,0 0-1 0 0,-1-1 1 0 0,1 1 0 0 0,-1 1-1 0 0,0-1 1 0 0,0 0 0 0 0,-1 0-1 0 0,1 1 1 0 0,-1-1 0 0 0,0 1-1 0 0,0 0 1 0 0,0 0-1 0 0,0 0 1 0 0,0 0 0 0 0,-1 0-1 0 0,1 1 1 0 0,-1-1 0 0 0,-6-2-1 0 0,-45 0-2988 0 0,1-1-3371 0 0,38 3 3369 0 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49.215"/>
    </inkml:context>
    <inkml:brush xml:id="br0">
      <inkml:brushProperty name="width" value="0.1" units="cm"/>
      <inkml:brushProperty name="height" value="0.1" units="cm"/>
    </inkml:brush>
  </inkml:definitions>
  <inkml:trace contextRef="#ctx0" brushRef="#br0">199 51 120 0 0,'29'-38'5581'0'0,"-37"53"-1143"0"0,-31 55-4143 0 0,27-41-174 0 0,-97 249 933 0 0,56-147-362 0 0,46-106 114 0 0,18-47 22 0 0,-2 3-936 0 0,165-313 532 0 0,-99 191-327 0 0,-72 135-106 0 0,0 0-1 0 0,1 1 1 0 0,-1 0 0 0 0,1 0 0 0 0,1 0-1 0 0,-1 0 1 0 0,5-4 0 0 0,-6 11 3 0 0,0 0 0 0 0,0 0-1 0 0,0 1 1 0 0,0-1 0 0 0,-1 1 0 0 0,0 0 0 0 0,1 0-1 0 0,-1 0 1 0 0,0 0 0 0 0,0 0 0 0 0,-1 0-1 0 0,1 0 1 0 0,-1 1 0 0 0,1-1 0 0 0,-1 1 0 0 0,1 6-1 0 0,10 65-21 0 0,-10-56 22 0 0,21 226-3 0 0,-9-145 64 0 0,-14-100-81 0 0,0 0 1 0 0,0 1-1 0 0,0-1 0 0 0,0 1 1 0 0,0-1-1 0 0,0 1 0 0 0,0-1 1 0 0,0 0-1 0 0,0 1 0 0 0,0-1 1 0 0,0 1-1 0 0,0-1 0 0 0,1 0 1 0 0,-1 1-1 0 0,0-1 0 0 0,0 0 1 0 0,0 1-1 0 0,1-1 1 0 0,-1 0-1 0 0,0 1 0 0 0,0-1 1 0 0,1 0-1 0 0,-1 1 0 0 0,0-1 1 0 0,1 0-1 0 0,-1 0 0 0 0,0 1 1 0 0,1-1-1 0 0,-1 0 0 0 0,1 0 1 0 0,-1 0-1 0 0,0 0 0 0 0,1 1 1 0 0,-1-1-1 0 0,1 0 0 0 0,-1 0 1 0 0,0 0-1 0 0,1 0 0 0 0,-1 0 1 0 0,1 0-1 0 0,-1 0 0 0 0,0 0 1 0 0,1 0-1 0 0,-1 0 0 0 0,1 0 1 0 0,-1-1-1 0 0,0 1 1 0 0,1 0-1 0 0,-1 0 0 0 0,1 0 1 0 0,-1 0-1 0 0,0-1 0 0 0,1 1 1 0 0,-1 0-1 0 0,23-15-2165 0 0,-14 3-3049 0 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50.152"/>
    </inkml:context>
    <inkml:brush xml:id="br0">
      <inkml:brushProperty name="width" value="0.1" units="cm"/>
      <inkml:brushProperty name="height" value="0.1" units="cm"/>
    </inkml:brush>
  </inkml:definitions>
  <inkml:trace contextRef="#ctx0" brushRef="#br0">0 23 280 0 0,'0'0'1453'0'0,"9"-17"1776"0"0,-7 12-4632 0 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1:53.450"/>
    </inkml:context>
    <inkml:brush xml:id="br0">
      <inkml:brushProperty name="width" value="0.1" units="cm"/>
      <inkml:brushProperty name="height" value="0.1" units="cm"/>
    </inkml:brush>
  </inkml:definitions>
  <inkml:trace contextRef="#ctx0" brushRef="#br0">11 0 100 0 0,'0'0'232'0'0,"-6"10"-160"0"0,3-2-80 0 0,3-2-88 0 0,-2 0-32 0 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7:01:53.980"/>
    </inkml:context>
    <inkml:brush xml:id="br0">
      <inkml:brushProperty name="width" value="0.1" units="cm"/>
      <inkml:brushProperty name="height" value="0.1" units="cm"/>
    </inkml:brush>
  </inkml:definitions>
  <inkml:trace contextRef="#ctx0" brushRef="#br0">82 65 76,'0'0'2340,"-5"0"-2268,3-1-82,-41-7 571,41 7-486,-28-8 1617,131-7 627,-16 9-2093,-43 5-64,61-12-1,-40 8 48,-62 5-609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2:00.043"/>
    </inkml:context>
    <inkml:brush xml:id="br0">
      <inkml:brushProperty name="width" value="0.1" units="cm"/>
      <inkml:brushProperty name="height" value="0.1" units="cm"/>
    </inkml:brush>
  </inkml:definitions>
  <inkml:trace contextRef="#ctx0" brushRef="#br0">267 180 64 0 0,'0'0'4177'0'0,"-23"-18"-2189"0"0,25 12-1907 0 0,-1 0 0 0 0,1 1 0 0 0,0-1-1 0 0,1 1 1 0 0,-1 0 0 0 0,1-1 0 0 0,0 1 0 0 0,0 0-1 0 0,7-7 1 0 0,14-26 227 0 0,-12 15-10 0 0,-10 19-144 0 0,1 0-1 0 0,-1 0 1 0 0,0 0 0 0 0,0-1 0 0 0,0 1 0 0 0,1-9-1 0 0,-3 11 93 0 0,-46 59 126 0 0,5 10-260 0 0,2 2 0 0 0,4 2 0 0 0,-32 89 1 0 0,44-101-37 0 0,8-24-6 0 0,1 1 1 0 0,2 1 0 0 0,1 0-1 0 0,-10 76 1 0 0,19-97-19 0 0,2 1-1 0 0,0-1 1 0 0,0 0 0 0 0,2 0 0 0 0,0 1-1 0 0,5 15 1 0 0,-5-25-14 0 0,0 0 0 0 0,1 0-1 0 0,0 0 1 0 0,0 0 0 0 0,1 0-1 0 0,0-1 1 0 0,0 1 0 0 0,0-1-1 0 0,1 0 1 0 0,0-1 0 0 0,0 1 0 0 0,1-1-1 0 0,0 0 1 0 0,-1 0 0 0 0,10 5-1 0 0,48 31 319 0 0,-62-41-388 0 0,-1 1-1 0 0,1-1 0 0 0,-1 0 0 0 0,1 1 1 0 0,0-1-1 0 0,-1 0 0 0 0,1 1 0 0 0,0-1 1 0 0,-1 0-1 0 0,1 0 0 0 0,0 1 0 0 0,-1-1 1 0 0,1 0-1 0 0,0 0 0 0 0,0 0 0 0 0,-1 0 1 0 0,1 0-1 0 0,0 0 0 0 0,-1 0 1 0 0,1 0-1 0 0,0 0 0 0 0,0 0 0 0 0,-1-1 1 0 0,1 1-1 0 0,0 0 0 0 0,-1 0 0 0 0,1-1 1 0 0,0 1-1 0 0,-1 0 0 0 0,1-1 0 0 0,-1 1 1 0 0,1-1-1 0 0,0 1 0 0 0,-1 0 0 0 0,1-2 1 0 0,10-23-5941 0 0,-8 12 3504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45.716"/>
    </inkml:context>
    <inkml:brush xml:id="br0">
      <inkml:brushProperty name="width" value="0.1" units="cm"/>
      <inkml:brushProperty name="height" value="0.1" units="cm"/>
    </inkml:brush>
  </inkml:definitions>
  <inkml:trace contextRef="#ctx0" brushRef="#br0">72 76 560 0 0,'0'0'1444'0'0,"0"30"1068"0"0,-2-11-2207 0 0,0 1 1 0 0,-2-1 0 0 0,0 1-1 0 0,-1-1 1 0 0,-1 0 0 0 0,-1 0 0 0 0,-10 18-1 0 0,5-8-19 0 0,0-3 423 0 0,12-35 445 0 0,2 2-1035 0 0,0 1 1 0 0,1-1-1 0 0,0 1 1 0 0,0 0-1 0 0,0 0 1 0 0,8-11-1 0 0,33-46 169 0 0,-39 53-248 0 0,1 0 0 0 0,0 1 0 0 0,1-1 0 0 0,0 1-1 0 0,0 1 1 0 0,1-1 0 0 0,0 1 0 0 0,1 0 0 0 0,13-8 0 0 0,-12 9 9 0 0,-8 6-50 0 0,0-1 0 0 0,1 1-1 0 0,-1-1 1 0 0,0 1-1 0 0,1 0 1 0 0,-1 0-1 0 0,0 0 1 0 0,1 1 0 0 0,-1-1-1 0 0,5 0 1 0 0,-6 1-3 0 0,0 1 1 0 0,0-1 0 0 0,0 1 0 0 0,0 0-1 0 0,0-1 1 0 0,0 1 0 0 0,0 0-1 0 0,0 0 1 0 0,0-1 0 0 0,-1 1 0 0 0,1 0-1 0 0,0 0 1 0 0,-1 0 0 0 0,1 0-1 0 0,0 0 1 0 0,-1 0 0 0 0,1 0 0 0 0,-1 0-1 0 0,0 0 1 0 0,1 1 0 0 0,-1-1-1 0 0,0 0 1 0 0,0 0 0 0 0,0 0 0 0 0,1 0-1 0 0,-1 0 1 0 0,0 1 0 0 0,-1-1 0 0 0,1 0-1 0 0,0 1 1 0 0,2 30-37 0 0,-2-21 38 0 0,0-1 1 0 0,1 1-1 0 0,0 0 1 0 0,1-1-1 0 0,0 1 0 0 0,6 16 1 0 0,-6-25 5 0 0,-1 0 1 0 0,0 0-1 0 0,1-1 1 0 0,-1 1 0 0 0,1 0-1 0 0,0-1 1 0 0,0 1 0 0 0,0-1-1 0 0,-1 1 1 0 0,1-1-1 0 0,0 0 1 0 0,1 0 0 0 0,-1 0-1 0 0,0 0 1 0 0,0 0-1 0 0,0-1 1 0 0,1 1 0 0 0,-1 0-1 0 0,0-1 1 0 0,0 0-1 0 0,1 0 1 0 0,-1 1 0 0 0,0-1-1 0 0,4-1 1 0 0,63-8 45 0 0,-55 6-41 0 0,8-2 11 0 0,-1-2 1 0 0,1 0 0 0 0,-1-1 0 0 0,-1-1 0 0 0,1-1-1 0 0,-2-1 1 0 0,1-1 0 0 0,-2-1 0 0 0,0 0 0 0 0,0-1-1 0 0,-1-1 1 0 0,-1-1 0 0 0,0 0 0 0 0,23-34 0 0 0,-29 40 60 0 0,-8 8-54 0 0,0 1 1 0 0,0-1-1 0 0,-1 0 0 0 0,1 0 0 0 0,-1 0 1 0 0,1 0-1 0 0,-1 0 0 0 0,0 0 1 0 0,1 0-1 0 0,-1 0 0 0 0,0-1 1 0 0,0 1-1 0 0,-1 0 0 0 0,2-4 0 0 0,-2 5 25 0 0,-1 1-48 0 0,1-1 0 0 0,-1 1-1 0 0,1 0 1 0 0,-1-1 0 0 0,0 1 0 0 0,1-1 0 0 0,-1 1 0 0 0,0 0 0 0 0,1-1 0 0 0,-1 1 0 0 0,0 0 0 0 0,1 0 0 0 0,-1 0 0 0 0,0 0-1 0 0,1-1 1 0 0,-1 1 0 0 0,0 0 0 0 0,1 0 0 0 0,-1 0 0 0 0,0 0 0 0 0,0 0 0 0 0,0 1 0 0 0,-9 2 5 0 0,1 1 1 0 0,-1 0-1 0 0,1 0 1 0 0,0 1-1 0 0,0 0 0 0 0,0 1 1 0 0,1-1-1 0 0,0 2 1 0 0,0-1-1 0 0,0 1 1 0 0,1 1-1 0 0,0-1 1 0 0,1 1-1 0 0,0 1 1 0 0,0-1-1 0 0,-8 16 0 0 0,13-22-11 0 0,0 0 0 0 0,-1 1 0 0 0,1 0 0 0 0,1-1-1 0 0,-1 1 1 0 0,0-1 0 0 0,1 1 0 0 0,-1 0 0 0 0,1 0-1 0 0,0-1 1 0 0,0 1 0 0 0,0 0 0 0 0,0 0 0 0 0,0-1-1 0 0,1 1 1 0 0,-1 0 0 0 0,1-1 0 0 0,0 1 0 0 0,-1 0-1 0 0,1-1 1 0 0,1 1 0 0 0,-1-1 0 0 0,0 1 0 0 0,1-1-1 0 0,-1 0 1 0 0,1 0 0 0 0,-1 0 0 0 0,1 1 0 0 0,0-1-1 0 0,0-1 1 0 0,0 1 0 0 0,0 0 0 0 0,0 0 0 0 0,1-1 0 0 0,-1 1-1 0 0,1-1 1 0 0,-1 0 0 0 0,3 1 0 0 0,10 4-190 0 0,0 0 0 0 0,0-1 0 0 0,0-1 0 0 0,1 0 0 0 0,20 1 0 0 0,39 4-2679 0 0,82-2-1 0 0,-69-9 164 0 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2:00.935"/>
    </inkml:context>
    <inkml:brush xml:id="br0">
      <inkml:brushProperty name="width" value="0.1" units="cm"/>
      <inkml:brushProperty name="height" value="0.1" units="cm"/>
    </inkml:brush>
  </inkml:definitions>
  <inkml:trace contextRef="#ctx0" brushRef="#br0">322 118 288 0 0,'15'-35'2090'0'0,"10"-47"2020"0"0,-78 176-2091 0 0,-47 138-1282 0 0,87-205-600 0 0,-3 8 270 0 0,-1-2 0 0 0,-34 49 0 0 0,50-81-378 0 0,0 0-1 0 0,-1 0 0 0 0,1-1 1 0 0,-1 1-1 0 0,1 0 1 0 0,-1-1-1 0 0,1 1 0 0 0,-1-1 1 0 0,0 0-1 0 0,1 1 0 0 0,-1-1 1 0 0,0 0-1 0 0,1 0 1 0 0,-1 0-1 0 0,0 0 0 0 0,1 0 1 0 0,-1-1-1 0 0,1 1 0 0 0,-1 0 1 0 0,0-1-1 0 0,1 1 1 0 0,-1-1-1 0 0,1 0 0 0 0,-1 1 1 0 0,1-1-1 0 0,-2-1 0 0 0,-36-21 603 0 0,36 20-563 0 0,0-1 0 0 0,0 0 0 0 0,1 0 0 0 0,-1 0 0 0 0,1 0 0 0 0,0 0 0 0 0,0 0 0 0 0,0 0 0 0 0,0-1 0 0 0,1 1 0 0 0,0-1-1 0 0,0 1 1 0 0,0-1 0 0 0,0 1 0 0 0,1-1 0 0 0,0 0 0 0 0,0 1 0 0 0,1-10 0 0 0,2-7 63 0 0,0 0-1 0 0,11-35 1 0 0,-13 53-112 0 0,1-4-17 0 0,1 1 1 0 0,1-1 0 0 0,-1 1 0 0 0,1 0 0 0 0,0 0-1 0 0,0 1 1 0 0,0-1 0 0 0,1 1 0 0 0,0 0 0 0 0,0 0 0 0 0,1 0-1 0 0,-1 1 1 0 0,1 0 0 0 0,0 0 0 0 0,0 1 0 0 0,0-1-1 0 0,1 1 1 0 0,-1 0 0 0 0,1 1 0 0 0,-1 0 0 0 0,1 0-1 0 0,0 0 1 0 0,0 1 0 0 0,0 0 0 0 0,0 0 0 0 0,0 1 0 0 0,0 0-1 0 0,0 0 1 0 0,0 0 0 0 0,0 1 0 0 0,0 0 0 0 0,0 1-1 0 0,0 0 1 0 0,0 0 0 0 0,0 0 0 0 0,7 4 0 0 0,11 10-22 0 0,0 0 0 0 0,-1 2 1 0 0,-1 1-1 0 0,-1 1 0 0 0,0 0 1 0 0,-2 2-1 0 0,0 0 0 0 0,22 34 1 0 0,-30-30-451 0 0,7 11-1295 0 0,-1-23-4411 0 0,-10-12 3234 0 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2:04.966"/>
    </inkml:context>
    <inkml:brush xml:id="br0">
      <inkml:brushProperty name="width" value="0.1" units="cm"/>
      <inkml:brushProperty name="height" value="0.1" units="cm"/>
    </inkml:brush>
  </inkml:definitions>
  <inkml:trace contextRef="#ctx0" brushRef="#br0">11 63 168 0 0,'-2'-6'7523'0'0,"-7"-31"-4904"0"0,11 18-15 0 0,6 26-1695 0 0,-1 0-1131 0 0,14 21 266 0 0,-2 0 0 0 0,0 1 0 0 0,-2 2 0 0 0,-1 0 0 0 0,16 45 0 0 0,-17-42-14 0 0,1 8 14 0 0,-12-30-31 0 0,1 0-1 0 0,0 0 1 0 0,0 0 0 0 0,1-1 0 0 0,12 17-1 0 0,-3 3 10 0 0,3 2 162 0 0,-17-23-766 0 0,5-60-2735 0 0,-9 30-2035 0 0,0 8 2554 0 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2:05.590"/>
    </inkml:context>
    <inkml:brush xml:id="br0">
      <inkml:brushProperty name="width" value="0.1" units="cm"/>
      <inkml:brushProperty name="height" value="0.1" units="cm"/>
    </inkml:brush>
  </inkml:definitions>
  <inkml:trace contextRef="#ctx0" brushRef="#br0">347 138 292 0 0,'11'-29'3634'0'0,"-14"20"-3331"0"0,3 7-237 0 0,-1 1 1 0 0,1 0-1 0 0,0-1 0 0 0,-1 1 0 0 0,1 0 1 0 0,0-1-1 0 0,0 1 0 0 0,0 0 0 0 0,0-1 1 0 0,0 1-1 0 0,0 0 0 0 0,0-1 0 0 0,1 1 1 0 0,-1 0-1 0 0,0-1 0 0 0,1 1 0 0 0,-1 0 1 0 0,1 0-1 0 0,0-1 0 0 0,0 0 1 0 0,-1 2-68 0 0,2-5 350 0 0,0-1 0 0 0,0 1 0 0 0,0 0 0 0 0,1 0 0 0 0,-1 0 0 0 0,1 0 0 0 0,5-6 0 0 0,-7 11-139 0 0,1-23 2054 0 0,-86 149-2237 0 0,-96 111 178 0 0,108-159 181 0 0,32-38 42 0 0,40-39-576 0 0,-8 14-1875 0 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2:06.464"/>
    </inkml:context>
    <inkml:brush xml:id="br0">
      <inkml:brushProperty name="width" value="0.1" units="cm"/>
      <inkml:brushProperty name="height" value="0.1" units="cm"/>
    </inkml:brush>
  </inkml:definitions>
  <inkml:trace contextRef="#ctx0" brushRef="#br0">93 101 196 0 0,'16'-24'2826'0'0,"-13"21"-2490"0"0,0-1 1 0 0,0 1 0 0 0,0-1-1 0 0,-1 0 1 0 0,0 0 0 0 0,1 0-1 0 0,-1 0 1 0 0,-1 0-1 0 0,1 0 1 0 0,-1-1 0 0 0,0 1-1 0 0,1-6 1 0 0,6-2 615 0 0,-6 5-122 0 0,-6 7 110 0 0,-12 12-932 0 0,1 1-1 0 0,1 1 1 0 0,0 0-1 0 0,1 1 1 0 0,0 0-1 0 0,2 1 1 0 0,-11 17-1 0 0,18-24 6 0 0,0 0 0 0 0,0 0 0 0 0,1 0-1 0 0,0 0 1 0 0,1 0 0 0 0,-2 19 0 0 0,4-27-2 0 0,0 1 3 0 0,1 0-4 0 0,-1 0-1 0 0,1 0 1 0 0,0 0 0 0 0,-1 0-1 0 0,1 0 1 0 0,0 0 0 0 0,0 0 0 0 0,1 0-1 0 0,-1 0 1 0 0,0-1 0 0 0,1 1-1 0 0,-1 0 1 0 0,1-1 0 0 0,2 3-1 0 0,-1-2 2 0 0,-1-1 0 0 0,1 1 0 0 0,-1-1 0 0 0,1 0-1 0 0,0 0 1 0 0,-1 0 0 0 0,1 0 0 0 0,0 0 0 0 0,0-1 0 0 0,0 1-1 0 0,0-1 1 0 0,3 0 0 0 0,-4 0 9 0 0,-1 1-17 0 0,-1-1 1 0 0,1 0-1 0 0,-1 0 1 0 0,1 0-1 0 0,-1 1 0 0 0,1-1 1 0 0,0 0-1 0 0,-1 0 1 0 0,1 0-1 0 0,-1 0 1 0 0,1 0-1 0 0,-1 0 0 0 0,1 0 1 0 0,0 0-1 0 0,-1-1 1 0 0,1 1-1 0 0,-1 0 0 0 0,1 0 1 0 0,-1 0-1 0 0,1 0 1 0 0,-1-1-1 0 0,1 1 0 0 0,-1 0 1 0 0,1-1-1 0 0,-1 1 1 0 0,1 0-1 0 0,-1-1 1 0 0,1 0-1 0 0,18-10 87 0 0,-10 3 55 0 0,0-1 0 0 0,-1 0-1 0 0,1-1 1 0 0,-2 0 0 0 0,1 0-1 0 0,8-18 1 0 0,-14 26-61 0 0,-1 0 1 0 0,0 0-1 0 0,0 0 1 0 0,0 0-1 0 0,-1 0 0 0 0,1-1 1 0 0,0 1-1 0 0,-1 0 0 0 0,0-1 1 0 0,1 1-1 0 0,-1 0 0 0 0,0-1 1 0 0,0 1-1 0 0,0 0 0 0 0,-1-1 1 0 0,1 1-1 0 0,-1 0 1 0 0,1-1-1 0 0,-1 1 0 0 0,1 0 1 0 0,-1 0-1 0 0,0-1 0 0 0,0 1 1 0 0,0 0-1 0 0,-3-3 0 0 0,0 0-119 0 0,0 1-1 0 0,0 0 0 0 0,0-1 1 0 0,-1 2-1 0 0,0-1 0 0 0,0 0 1 0 0,0 1-1 0 0,-10-5 0 0 0,-16-2-7922 0 0,19 8 4741 0 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2:07.856"/>
    </inkml:context>
    <inkml:brush xml:id="br0">
      <inkml:brushProperty name="width" value="0.1" units="cm"/>
      <inkml:brushProperty name="height" value="0.1" units="cm"/>
    </inkml:brush>
  </inkml:definitions>
  <inkml:trace contextRef="#ctx0" brushRef="#br0">0 37 120 0 0,'0'0'10073'0'0,"3"-2"-9959"0"0,15-4-47 0 0,1 0 1 0 0,0 1-1 0 0,0 1 1 0 0,0 1-1 0 0,0 0 0 0 0,1 2 1 0 0,24 1-1 0 0,6-3-9 0 0,4 0 20 0 0,60 3 0 0 0,-57 0 410 0 0,-28-1-7799 0 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2:08.390"/>
    </inkml:context>
    <inkml:brush xml:id="br0">
      <inkml:brushProperty name="width" value="0.1" units="cm"/>
      <inkml:brushProperty name="height" value="0.1" units="cm"/>
    </inkml:brush>
  </inkml:definitions>
  <inkml:trace contextRef="#ctx0" brushRef="#br0">8 44 292 0 0,'-7'-39'8749'0'0,"25"34"-6642"0"0,-4 11-2063 0 0,-1 0 0 0 0,0 0 1 0 0,0 1-1 0 0,-1 1 0 0 0,0 0 1 0 0,0 1-1 0 0,-1 0 0 0 0,0 0 1 0 0,0 1-1 0 0,-1 1 0 0 0,-1 0 1 0 0,0 0-1 0 0,8 14 0 0 0,37 33 93 0 0,-54-58-213 0 0,1 1-1 0 0,-1 0 1 0 0,1-1-1 0 0,0 1 1 0 0,-1-1-1 0 0,1 0 0 0 0,0 1 1 0 0,-1-1-1 0 0,1 1 1 0 0,0-1-1 0 0,0 0 1 0 0,-1 0-1 0 0,1 1 1 0 0,0-1-1 0 0,0 0 1 0 0,0 0-1 0 0,-1 0 1 0 0,1 0-1 0 0,0 0 1 0 0,0 0-1 0 0,0 0 1 0 0,-1 0-1 0 0,1 0 1 0 0,0 0-1 0 0,0-1 1 0 0,0 1-1 0 0,-1 0 1 0 0,1 0-1 0 0,0-1 1 0 0,-1 1-1 0 0,2-1 1 0 0,23-17-4634 0 0,-15 10 2039 0 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2:09.027"/>
    </inkml:context>
    <inkml:brush xml:id="br0">
      <inkml:brushProperty name="width" value="0.1" units="cm"/>
      <inkml:brushProperty name="height" value="0.1" units="cm"/>
    </inkml:brush>
  </inkml:definitions>
  <inkml:trace contextRef="#ctx0" brushRef="#br0">421 0 200 0 0,'-7'3'6873'0'0,"-30"11"-6839"0"0,-54 46 253 0 0,-87 61 121 0 0,134-88 50 0 0,43-32-359 0 0,0 0 73 0 0,0-1 0 0 0,1 1 0 0 0,-1 0 0 0 0,0-1 0 0 0,0 1 0 0 0,0 0 0 0 0,1 0 0 0 0,-1 0 0 0 0,0 0 0 0 0,1 0 0 0 0,-1 0 0 0 0,1 0 0 0 0,-1 0-1 0 0,1 0 1 0 0,0 0 0 0 0,-1 0 0 0 0,1 0 0 0 0,0 0 0 0 0,0 0 0 0 0,0 0 0 0 0,0 0 0 0 0,0 1 0 0 0,0 0 0 0 0,0 14-181 0 0,0 1 0 0 0,-1-1 0 0 0,-1 0-1 0 0,0 0 1 0 0,-2 0 0 0 0,1 0 0 0 0,-8 18 0 0 0,-4 21-3 0 0,6 8 12 0 0,7-53-47 0 0,2-8-67 0 0,-1 0 0 0 0,0 0 0 0 0,1 0 0 0 0,0 0 0 0 0,0 0 1 0 0,-1 0-1 0 0,1 0 0 0 0,0 0 0 0 0,0 0 0 0 0,1 0 0 0 0,-1 0 0 0 0,0 0 0 0 0,1 0 0 0 0,-1-1 1 0 0,2 4-1 0 0,0-4-79 0 0,0-1 1 0 0,1 1-1 0 0,-1 0 0 0 0,0-1 1 0 0,1 1-1 0 0,-1-1 1 0 0,1 1-1 0 0,-1-1 0 0 0,1 0 1 0 0,-1 0-1 0 0,0 0 1 0 0,1-1-1 0 0,4 0 0 0 0,9 0-2772 0 0,0 0 227 0 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2:09.498"/>
    </inkml:context>
    <inkml:brush xml:id="br0">
      <inkml:brushProperty name="width" value="0.1" units="cm"/>
      <inkml:brushProperty name="height" value="0.1" units="cm"/>
    </inkml:brush>
  </inkml:definitions>
  <inkml:trace contextRef="#ctx0" brushRef="#br0">83 15 436 0 0,'6'-14'10964'0'0,"-11"43"-9234"0"0,-11 48-2724 0 0,10-53 1012 0 0,-7 27 25 0 0,-26 67-1 0 0,30-73-1302 0 0,28-56-1652 0 0,-9 2-141 0 0,1-3 235 0 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2:10.949"/>
    </inkml:context>
    <inkml:brush xml:id="br0">
      <inkml:brushProperty name="width" value="0.1" units="cm"/>
      <inkml:brushProperty name="height" value="0.1" units="cm"/>
    </inkml:brush>
  </inkml:definitions>
  <inkml:trace contextRef="#ctx0" brushRef="#br0">53 67 228 0 0,'0'0'2674'0'0,"-16"-37"857"0"0,10 8 1022 0 0,11 30-4538 0 0,3 3-15 0 0,1-1-1 0 0,-1 2 1 0 0,0-1 0 0 0,0 1 0 0 0,-1 0-1 0 0,1 1 1 0 0,-1 0 0 0 0,0 0-1 0 0,-1 1 1 0 0,1-1 0 0 0,-1 1 0 0 0,-1 1-1 0 0,1-1 1 0 0,-1 1 0 0 0,-1 0 0 0 0,1 0-1 0 0,-1 0 1 0 0,-1 1 0 0 0,5 14-1 0 0,-2-4-4 0 0,-1 1 0 0 0,0-1 0 0 0,-2 1 0 0 0,0 0 0 0 0,-1 0 0 0 0,-1 0 0 0 0,-1 0 0 0 0,-4 28 0 0 0,-3 128 12 0 0,-34 0-8 0 0,38-163-1 0 0,-1-1 0 0 0,0 1 0 0 0,-1-1 1 0 0,-1 0-1 0 0,-12 20 0 0 0,-44 78-571 0 0,31-68 545 0 0,30-41 34 0 0,-3 7 810 0 0,25-25-6315 0 0,-11 7 2308 0 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7:02:16.090"/>
    </inkml:context>
    <inkml:brush xml:id="br0">
      <inkml:brushProperty name="width" value="0.05292" units="cm"/>
      <inkml:brushProperty name="height" value="0.05292" units="cm"/>
    </inkml:brush>
  </inkml:definitions>
  <inkml:trace contextRef="#ctx0" brushRef="#br0">95 47 256,'0'0'955,"-36"-15"3058,29 15-3679,-1-1 0,1 2 0,0-1-1,-1 1 1,-13 3 1907,27-5-2107,113-14 354,174 2 0,-231 8-322,-61 4-136,1 1-16,4-1 0,-5 0-32,5 3-1361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48.434"/>
    </inkml:context>
    <inkml:brush xml:id="br0">
      <inkml:brushProperty name="width" value="0.1" units="cm"/>
      <inkml:brushProperty name="height" value="0.1" units="cm"/>
    </inkml:brush>
  </inkml:definitions>
  <inkml:trace contextRef="#ctx0" brushRef="#br0">88 484 312 0 0,'13'-4'793'0'0,"1"-1"0"0"0,-1-1 1 0 0,0 0-1 0 0,21-14 0 0 0,-28 16-574 0 0,0 0-1 0 0,0-1 1 0 0,-1 1 0 0 0,0-1-1 0 0,1 0 1 0 0,-2-1 0 0 0,1 1-1 0 0,-1-1 1 0 0,1 0 0 0 0,-2 0-1 0 0,5-8 1 0 0,-8 13-181 0 0,1 0 0 0 0,0 0 0 0 0,0-1 0 0 0,-1 1 0 0 0,1 0 0 0 0,0-1 0 0 0,-1 1 0 0 0,1-1 0 0 0,-1 1 0 0 0,0 0 0 0 0,0-1 0 0 0,1 1 0 0 0,-1-1 0 0 0,0 1 0 0 0,0-1 0 0 0,0 1 0 0 0,0-1 0 0 0,-1 1 0 0 0,1-1 0 0 0,0 1 0 0 0,-1-1 0 0 0,1 1 0 0 0,-1 0 0 0 0,1-1 0 0 0,-1 1 0 0 0,1 0 0 0 0,-1-1 0 0 0,0 1 0 0 0,0 0 0 0 0,0 0 0 0 0,0 0 0 0 0,0 0 0 0 0,0 0 0 0 0,0 0 0 0 0,0 0 0 0 0,0 0 0 0 0,0 0 0 0 0,-1 0 0 0 0,1 0 0 0 0,0 1 0 0 0,-1-1 0 0 0,1 0 0 0 0,0 1 0 0 0,-1 0 0 0 0,1-1 0 0 0,-1 1 0 0 0,1 0 0 0 0,-1-1 0 0 0,-2 1 0 0 0,-3 0-7 0 0,0 0-1 0 0,0 0 1 0 0,0 0-1 0 0,0 1 1 0 0,-1 0-1 0 0,1 1 1 0 0,1-1-1 0 0,-1 1 1 0 0,-7 4-1 0 0,-1 0 9 0 0,0 2-1 0 0,1 0 1 0 0,0 1-1 0 0,-16 13 1 0 0,26-19-30 0 0,1-1 1 0 0,-1 1-1 0 0,1 0 1 0 0,0 1-1 0 0,0-1 1 0 0,0 0 0 0 0,1 1-1 0 0,-1 0 1 0 0,1 0-1 0 0,0 0 1 0 0,0 0 0 0 0,0 0-1 0 0,0 0 1 0 0,1 0-1 0 0,-1 0 1 0 0,1 1 0 0 0,0-1-1 0 0,1 0 1 0 0,-1 1-1 0 0,1 6 1 0 0,1-8-2 0 0,-1 0 1 0 0,1 0 0 0 0,1 0-1 0 0,-1-1 1 0 0,0 1-1 0 0,1 0 1 0 0,-1-1-1 0 0,1 1 1 0 0,0-1-1 0 0,0 1 1 0 0,0-1-1 0 0,0 0 1 0 0,0 1 0 0 0,0-1-1 0 0,1-1 1 0 0,-1 1-1 0 0,1 0 1 0 0,-1 0-1 0 0,1-1 1 0 0,0 0-1 0 0,-1 1 1 0 0,1-1-1 0 0,0 0 1 0 0,5 1 0 0 0,9 3 25 0 0,1-1 0 0 0,35 3 1 0 0,-39-5-23 0 0,46 3 14 0 0,68-4 1 0 0,-73-1-60 0 0,-49 0 26 0 0,0-1 0 0 0,0 1 0 0 0,0-1 0 0 0,-1 0 0 0 0,1-1 0 0 0,0 1 0 0 0,0-1 1 0 0,-1 0-1 0 0,1-1 0 0 0,-1 1 0 0 0,0-1 0 0 0,0 0 0 0 0,0 0 0 0 0,0-1 0 0 0,0 1 1 0 0,-1-1-1 0 0,1 0 0 0 0,-1-1 0 0 0,0 1 0 0 0,-1-1 0 0 0,1 1 0 0 0,-1-1 0 0 0,0 0 1 0 0,0 0-1 0 0,0-1 0 0 0,-1 1 0 0 0,1-1 0 0 0,1-7 0 0 0,-4 11 0 0 0,1-1 1 0 0,-1 1-1 0 0,0 0 0 0 0,0-1 1 0 0,0 1-1 0 0,0 0 0 0 0,0-1 0 0 0,0 1 1 0 0,-1 0-1 0 0,1-1 0 0 0,-1 1 0 0 0,0 0 1 0 0,0 0-1 0 0,0 0 0 0 0,0-1 0 0 0,0 1 1 0 0,0 0-1 0 0,0 0 0 0 0,-1 0 0 0 0,1 1 1 0 0,-1-1-1 0 0,1 0 0 0 0,-1 0 1 0 0,0 1-1 0 0,1-1 0 0 0,-1 1 0 0 0,0 0 1 0 0,0-1-1 0 0,0 1 0 0 0,0 0 0 0 0,-1 0 1 0 0,1 0-1 0 0,0 1 0 0 0,0-1 0 0 0,0 0 1 0 0,-1 1-1 0 0,1-1 0 0 0,0 1 0 0 0,-1 0 1 0 0,1 0-1 0 0,-1 0 0 0 0,1 0 0 0 0,0 0 1 0 0,-1 1-1 0 0,1-1 0 0 0,-4 2 1 0 0,-1-1-1 0 0,0 0 0 0 0,0 1 1 0 0,-1-1-1 0 0,1 2 1 0 0,1-1-1 0 0,-1 1 0 0 0,0 0 1 0 0,0 1-1 0 0,1-1 1 0 0,0 1-1 0 0,0 1 0 0 0,0-1 1 0 0,0 1-1 0 0,1 0 1 0 0,0 0-1 0 0,-5 7 1 0 0,7-9 7 0 0,1-1 1 0 0,0 0 0 0 0,0 1 0 0 0,0-1 0 0 0,0 0 0 0 0,1 1 0 0 0,-1-1 0 0 0,0 1 0 0 0,1-1 0 0 0,0 1 0 0 0,0 0 0 0 0,0 0 0 0 0,0-1 0 0 0,0 1 0 0 0,1 0 0 0 0,-1 0 0 0 0,1 0 0 0 0,-1 0 0 0 0,1 0 0 0 0,0 0 0 0 0,0 0 0 0 0,1 0 0 0 0,0 5 0 0 0,0-7 2 0 0,1 0 0 0 0,-1 0 0 0 0,0 0 0 0 0,1 0 0 0 0,-1 0 1 0 0,0 0-1 0 0,1-1 0 0 0,0 1 0 0 0,-1 0 0 0 0,1-1 0 0 0,-1 1 0 0 0,1-1 0 0 0,0 1 0 0 0,-1-1 1 0 0,1 0-1 0 0,0 0 0 0 0,-1 0 0 0 0,1 0 0 0 0,0 0 0 0 0,-1 0 0 0 0,1 0 0 0 0,0 0 1 0 0,2-2-1 0 0,37-8 15 0 0,-40 10-20 0 0,11-4 11 0 0,-1-1 0 0 0,0 0-1 0 0,0 0 1 0 0,0-1 0 0 0,0-1 0 0 0,-1 0-1 0 0,0 0 1 0 0,-1-1 0 0 0,0 0 0 0 0,0-1-1 0 0,0 1 1 0 0,9-15 0 0 0,-15 23-145 0 0,-3 11 44 0 0,-9 35 5 0 0,-17 55 45 0 0,14-61 28 0 0,-9 46 42 0 0,20-82-33 0 0,-1 13 95 0 0,2-17-88 0 0,0 1 1 0 0,0-1-1 0 0,0 0 1 0 0,1 1-1 0 0,-1-1 1 0 0,0 1-1 0 0,0-1 1 0 0,1 0-1 0 0,-1 1 1 0 0,0-1-1 0 0,1 0 1 0 0,-1 0-1 0 0,0 1 1 0 0,1-1-1 0 0,-1 0 1 0 0,0 0-1 0 0,1 1 0 0 0,-1-1 1 0 0,1 0-1 0 0,-1 0 1 0 0,1 0-1 0 0,-1 0 1 0 0,0 0-1 0 0,1 0 1 0 0,-1 0-1 0 0,1 1 1 0 0,-1-1-1 0 0,1 0 1 0 0,-1-1-1 0 0,1 1 1 0 0,-1 0-1 0 0,1 0 1 0 0,-1 0-1 0 0,0 0 1 0 0,1 0-1 0 0,-1 0 0 0 0,1 0 1 0 0,-1-1-1 0 0,0 1 1 0 0,1 0-1 0 0,0-1 1 0 0,11-3 9 0 0,-1-1 1 0 0,1 0-1 0 0,-1-1 0 0 0,0 0 1 0 0,0-1-1 0 0,-1 0 1 0 0,0-1-1 0 0,0 0 0 0 0,-1 0 1 0 0,12-14-1 0 0,8-14-5 0 0,39-59-1 0 0,-27 34 6 0 0,-26 40-5 0 0,-1-2 0 0 0,-1 1 0 0 0,-2-2-1 0 0,0 0 1 0 0,10-33 0 0 0,-18 50 5 0 0,-24 57-88 0 0,1 0 1 0 0,-15 64-1 0 0,33-105 70 0 0,-3 7 15 0 0,1 0 0 0 0,1 0 0 0 0,-2 23 0 0 0,5-38 4 0 0,3-2-4 0 0,0 1 0 0 0,0 0 0 0 0,0-1 0 0 0,0 0-1 0 0,0 0 1 0 0,0 0 0 0 0,0 0 0 0 0,0 0 0 0 0,0 0 0 0 0,-1-1 0 0 0,1 1 0 0 0,-1-1 0 0 0,1 0 0 0 0,-1 0 0 0 0,4-3 0 0 0,32-42 15 0 0,-12 14-8 0 0,-15 20-13 0 0,-1 0 0 0 0,0-1 1 0 0,13-25-1 0 0,21-31 33 0 0,-51 98-96 0 0,2 1 1 0 0,1 0-1 0 0,1 0 0 0 0,1 36 0 0 0,2-59 62 0 0,1 1-1 0 0,-1 0 1 0 0,1-1-1 0 0,1 1 1 0 0,-1-1-1 0 0,1 0 1 0 0,0 1-1 0 0,1-1 0 0 0,-1 0 1 0 0,1 0-1 0 0,1-1 1 0 0,-1 1-1 0 0,1 0 1 0 0,8 9-1 0 0,-8-12 4 0 0,0 0-1 0 0,0 0 0 0 0,0-1 0 0 0,1 1 0 0 0,-1-1 1 0 0,1 0-1 0 0,0 0 0 0 0,0-1 0 0 0,-1 1 0 0 0,1-1 1 0 0,0 0-1 0 0,0 0 0 0 0,0-1 0 0 0,0 1 1 0 0,1-1-1 0 0,-1 0 0 0 0,0-1 0 0 0,0 1 0 0 0,0-1 1 0 0,5-1-1 0 0,5-2-7 0 0,-1 0 0 0 0,0-1 0 0 0,0 0 1 0 0,0-1-1 0 0,-1 0 0 0 0,1-1 0 0 0,-2-1 0 0 0,1 0 1 0 0,-1-1-1 0 0,0 0 0 0 0,19-21 0 0 0,-15 14-15 0 0,-2-1 0 0 0,0-1 1 0 0,-1 0-1 0 0,-1 0 0 0 0,-1-1 0 0 0,0-1 0 0 0,12-31 0 0 0,-22 49 7 0 0,-1 0 1 0 0,1 0-1 0 0,0-1 0 0 0,0 1 0 0 0,-1 0 0 0 0,1 0 0 0 0,-1 0 1 0 0,0-1-1 0 0,1 1 0 0 0,-1 0 0 0 0,0 0 0 0 0,-1-1 0 0 0,1 1 1 0 0,0 0-1 0 0,0 0 0 0 0,-1-1 0 0 0,0 1 0 0 0,1 0 0 0 0,-1 0 1 0 0,0 0-1 0 0,0 0 0 0 0,-1-2 0 0 0,0 2-7 0 0,0 1 0 0 0,1 0 0 0 0,-1 0-1 0 0,0 0 1 0 0,0 0 0 0 0,0 0 0 0 0,0 0-1 0 0,0 0 1 0 0,0 1 0 0 0,0-1 0 0 0,0 1-1 0 0,0-1 1 0 0,0 1 0 0 0,0 0 0 0 0,0 0 0 0 0,0 0-1 0 0,0 0 1 0 0,0 0 0 0 0,0 0 0 0 0,-1 1-1 0 0,1-1 1 0 0,0 1 0 0 0,-3 1 0 0 0,-2 0 5 0 0,1 0 1 0 0,-1 1-1 0 0,1 0 1 0 0,0 1-1 0 0,0-1 1 0 0,0 1-1 0 0,0 1 1 0 0,1-1-1 0 0,0 1 1 0 0,0 0-1 0 0,0 0 1 0 0,-5 7-1 0 0,-4 7 4 0 0,0 0 1 0 0,-11 25-1 0 0,23-42 11 0 0,1 0 0 0 0,0 0 0 0 0,0 0 0 0 0,0 0 0 0 0,0 0 0 0 0,0 1 0 0 0,1-1 0 0 0,-1 0-1 0 0,1 1 1 0 0,-1-1 0 0 0,1 1 0 0 0,0-1 0 0 0,0 0 0 0 0,0 1 0 0 0,0-1 0 0 0,0 1 0 0 0,1-1 0 0 0,-1 0 0 0 0,1 1 0 0 0,-1-1 0 0 0,1 0-1 0 0,2 5 1 0 0,-2-6-1 0 0,0 1 0 0 0,1-1 0 0 0,-1 0 0 0 0,0 0 0 0 0,1 0 0 0 0,-1 0 0 0 0,1 0 0 0 0,-1 0 0 0 0,1 0 0 0 0,0 0 0 0 0,-1 0 0 0 0,1-1 0 0 0,0 1 0 0 0,0-1 0 0 0,0 1 0 0 0,-1-1 0 0 0,1 0 0 0 0,0 0 0 0 0,0 1 0 0 0,0-1 0 0 0,-1-1 0 0 0,1 1 0 0 0,0 0 0 0 0,0 0 0 0 0,0-1 0 0 0,0 1 0 0 0,-1-1 0 0 0,4-1 0 0 0,8-1-16 0 0,-1-2 0 0 0,0 1 0 0 0,0-2 0 0 0,0 1-1 0 0,-1-2 1 0 0,0 0 0 0 0,0 0 0 0 0,-1-1 0 0 0,0 0 0 0 0,12-12 0 0 0,-18 15-30 0 0,0 0-1 0 0,1 1 1 0 0,-1-1 0 0 0,1 1-1 0 0,9-6 1 0 0,-14 11 41 0 0,1-1 0 0 0,-1 0 0 0 0,1 0 0 0 0,-1 1 0 0 0,1-1 0 0 0,-1 0 0 0 0,0 1 0 0 0,1-1 0 0 0,-1 0 0 0 0,0 1 0 0 0,1-1 0 0 0,-1 1 0 0 0,0-1 0 0 0,1 1 0 0 0,-1-1 0 0 0,0 1 0 0 0,0-1 0 0 0,1 1 0 0 0,-1-1 0 0 0,0 1 0 0 0,0-1 0 0 0,0 1 0 0 0,0-1 0 0 0,0 1 0 0 0,0-1 0 0 0,0 1 0 0 0,0 0 0 0 0,0-1 0 0 0,0 1 0 0 0,0-1 0 0 0,0 1 0 0 0,0 0 0 0 0,-4 25-46 0 0,3-17 18 0 0,1-7 30 0 0,0 1 1 0 0,0 0 0 0 0,0 0 0 0 0,0-1-1 0 0,0 1 1 0 0,1 0 0 0 0,-1 0 0 0 0,1-1-1 0 0,0 1 1 0 0,0-1 0 0 0,0 1 0 0 0,0-1-1 0 0,0 1 1 0 0,3 3 0 0 0,-2-5 2 0 0,-1 0 1 0 0,0 0-1 0 0,1 0 1 0 0,-1-1-1 0 0,1 1 0 0 0,-1 0 1 0 0,1-1-1 0 0,-1 1 1 0 0,1-1-1 0 0,0 0 1 0 0,-1 1-1 0 0,1-1 0 0 0,0 0 1 0 0,-1 0-1 0 0,1 0 1 0 0,0 0-1 0 0,-1 0 1 0 0,1 0-1 0 0,-1-1 0 0 0,1 1 1 0 0,0-1-1 0 0,-1 1 1 0 0,1-1-1 0 0,-1 1 1 0 0,3-2-1 0 0,16-6 4 0 0,107-44-322 0 0,-111 43 200 0 0,0-1-1 0 0,-1 0 0 0 0,0 0 1 0 0,0-2-1 0 0,22-22 1 0 0,-21 14 80 0 0,0 0 0 0 0,-2-2 0 0 0,0 0 0 0 0,-1 0 0 0 0,-2-1 0 0 0,0-1 0 0 0,-1 0 0 0 0,-1 0 0 0 0,5-27 0 0 0,-13 48 85 0 0,3-13 357 0 0,0 0 0 0 0,-1-1 0 0 0,1-17 0 0 0,-33 68-188 0 0,19-12-171 0 0,2 0 1 0 0,0 0-1 0 0,1 0 1 0 0,2 1-1 0 0,0 0 0 0 0,2 0 1 0 0,-2 40-1 0 0,2-24-30 0 0,-11 51 1 0 0,9-73-93 0 0,3-11-205 0 0,0 0-1 0 0,1 0 1 0 0,-1 1 0 0 0,1-1-1 0 0,1 1 1 0 0,-1-1-1 0 0,1 0 1 0 0,1 12-1 0 0,-1-17-118 0 0,4-1-217 0 0,3-18-3962 0 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2:17.074"/>
    </inkml:context>
    <inkml:brush xml:id="br0">
      <inkml:brushProperty name="width" value="0.05292" units="cm"/>
      <inkml:brushProperty name="height" value="0.05292" units="cm"/>
    </inkml:brush>
  </inkml:definitions>
  <inkml:trace contextRef="#ctx0" brushRef="#br0">134 13 336 0 0,'0'0'2134'0'0,"-38"3"2430"0"0,30-5-4310 0 0,0 0 0 0 0,0 0 0 0 0,-1 1 1 0 0,1 0-1 0 0,0 0 0 0 0,0 1 0 0 0,-1 0 0 0 0,-11 2 1 0 0,18-2 507 0 0,-4 0-818 0 0,4 0 224 0 0,5 0 900 0 0,102-8-905 0 0,173 9 0 0 0,-190 4-131 0 0,-86-5-15 0 0,-1 0-5 0 0,-1 1-11 0 0,1-1 1 0 0,-1 0-1 0 0,0 0 0 0 0,1 0 1 0 0,-1 0-1 0 0,1 1 1 0 0,-1-1-1 0 0,0 0 0 0 0,1 0 1 0 0,-1 0-1 0 0,1 0 1 0 0,-1 0-1 0 0,1 0 1 0 0,-1 0-1 0 0,0 0 0 0 0,1 0 1 0 0,-1 0-1 0 0,1 0 1 0 0,-1-1-1 0 0,1 1 1 0 0,-1 0-1 0 0,0 0 0 0 0,1 0 1 0 0,-1 0-1 0 0,1-1 1 0 0,-1 1-1 0 0,0 0 0 0 0,1 0 1 0 0,-1-1-1 0 0,0 1 1 0 0,1 0-1 0 0,-1-1 1 0 0,0 1-1 0 0,1-1 0 0 0,0 0 15 0 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8T07:02:26.247"/>
    </inkml:context>
    <inkml:brush xml:id="br0">
      <inkml:brushProperty name="width" value="0.05292" units="cm"/>
      <inkml:brushProperty name="height" value="0.05292" units="cm"/>
      <inkml:brushProperty name="ignorePressure" value="1"/>
    </inkml:brush>
  </inkml:definitions>
  <inkml:trace contextRef="#ctx0" brushRef="#br0">12 1 0 0,'1'0'0'0,"-13"0"0"0,6439 0 0 0,-5203 0 0 0,-892 0 0 0,-321 0 0 0,1 0 0 0,2 0 0 0,-3 0 0 0,5 0 0 0,38 0 0 0,-13 0 0 0,71 0 0 0,-83 0 0 0,33 0 0 0,189 0 0 0,-239 0 0 0,53 0 0 0,188 0 0 0,-240 0 0 0,0 0 0 0,1 0 0 0,-1 0 0 0,-3 0 0 0,3 0 0 0,1 0 0 0,2 0 0 0,-2 0 0 0,-1 0 0 0,2 0 0 0,-3 0 0 0,-3 0 0 0,2 0 0 0,-7 0 0 0,-16 0 0 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16.512"/>
    </inkml:context>
    <inkml:brush xml:id="br0">
      <inkml:brushProperty name="width" value="0.1" units="cm"/>
      <inkml:brushProperty name="height" value="0.1" units="cm"/>
    </inkml:brush>
  </inkml:definitions>
  <inkml:trace contextRef="#ctx0" brushRef="#br0">0 93 144 0 0,'0'0'1762'0'0,"7"-12"2412"0"0,7-13-2681 0 0,14-29 1399 0 0,-28 53-2562 0 0,0 6-378 0 0,-1 0 39 0 0,1 0 0 0 0,0 0 1 0 0,0 0-1 0 0,0 0 0 0 0,3 10 0 0 0,-1 15 3 0 0,-17 188-119 0 0,9-136 267 0 0,6-82-149 0 0,-1 0 0 0 0,1 1 0 0 0,0-1 0 0 0,0 0 0 0 0,0 0 0 0 0,0 1 0 0 0,0-1 1 0 0,0 0-1 0 0,0 1 0 0 0,0-1 0 0 0,-1 0 0 0 0,1 1 0 0 0,0-1 0 0 0,0 0 0 0 0,0 1 0 0 0,0-1 0 0 0,1 0 0 0 0,-1 1 0 0 0,0-1 0 0 0,0 0 0 0 0,0 0 0 0 0,0 1 0 0 0,0-1 1 0 0,0 0-1 0 0,0 1 0 0 0,1-1 0 0 0,-1 0 0 0 0,0 0 0 0 0,0 1 0 0 0,0-1 0 0 0,1 0 0 0 0,-1 0 0 0 0,0 1 0 0 0,0-1 0 0 0,1 0 0 0 0,-1 0 0 0 0,0 0 0 0 0,0 0 1 0 0,1 1-1 0 0,-1-1 0 0 0,0 0 0 0 0,1 0 0 0 0,-1 0 0 0 0,0 0 0 0 0,0 0 0 0 0,1 0 0 0 0,-1 0 0 0 0,0 0 0 0 0,1 0 0 0 0,-1 0 0 0 0,0 0 0 0 0,1 0 0 0 0,-1 0 1 0 0,0 0-1 0 0,1 0 0 0 0,-1 0 0 0 0,0 0 0 0 0,1 0 0 0 0,-1 0 0 0 0,0-1 0 0 0,0 1 0 0 0,1 0 0 0 0,-1 0 0 0 0,1 0 0 0 0,16-10-4740 0 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2:46.123"/>
    </inkml:context>
    <inkml:brush xml:id="br0">
      <inkml:brushProperty name="width" value="0.1" units="cm"/>
      <inkml:brushProperty name="height" value="0.1" units="cm"/>
    </inkml:brush>
  </inkml:definitions>
  <inkml:trace contextRef="#ctx0" brushRef="#br0">18 14 224 0 0,'0'0'6803'0'0,"-17"-13"-963"0"0,33 29-5793 0 0,0 1 0 0 0,-1 0 0 0 0,-1 1 0 0 0,0 0 0 0 0,20 38 0 0 0,14 19 24 0 0,6 3 92 0 0,-54-78-114 0 0,17 17-541 0 0,-4-48-1895 0 0,-2 8-2976 0 0,-5 8 2441 0 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2:46.850"/>
    </inkml:context>
    <inkml:brush xml:id="br0">
      <inkml:brushProperty name="width" value="0.1" units="cm"/>
      <inkml:brushProperty name="height" value="0.1" units="cm"/>
    </inkml:brush>
  </inkml:definitions>
  <inkml:trace contextRef="#ctx0" brushRef="#br0">307 1 56 0 0,'-6'1'5776'0'0,"3"-1"-5771"0"0,1 1 0 0 0,0-1 1 0 0,-1 0-1 0 0,1 1 1 0 0,0 0-1 0 0,-1-1 0 0 0,1 1 1 0 0,0 0-1 0 0,0 0 1 0 0,0 0-1 0 0,0 0 0 0 0,0 1 1 0 0,-4 2-1 0 0,-57 59 297 0 0,-57 77-1 0 0,84-101-273 0 0,27-31 72 0 0,1 0-1 0 0,1 1 0 0 0,-1 0 1 0 0,-7 12 1480 0 0,40-36-1489 0 0,-25 14-34 0 0,1 1-12 0 0,0-1 0 0 0,0 1-1 0 0,-1 0 1 0 0,1 0 0 0 0,0-1 0 0 0,0 1 0 0 0,0-1-1 0 0,-1 1 1 0 0,1-1 0 0 0,0 1 0 0 0,-1-1-1 0 0,1 0 1 0 0,0 1 0 0 0,-1-1 0 0 0,1 0 0 0 0,-1 1-1 0 0,1-1 1 0 0,0-1 0 0 0,4-2 776 0 0,-4 18-661 0 0,-3 43-51 0 0,-15 79 1 0 0,9-80 98 0 0,-3 81 1 0 0,8-102 123 0 0,-1 4-2761 0 0,24-57-2052 0 0,-13 10 1919 0 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2:48.184"/>
    </inkml:context>
    <inkml:brush xml:id="br0">
      <inkml:brushProperty name="width" value="0.1" units="cm"/>
      <inkml:brushProperty name="height" value="0.1" units="cm"/>
    </inkml:brush>
  </inkml:definitions>
  <inkml:trace contextRef="#ctx0" brushRef="#br0">173 181 164 0 0,'-3'-3'1416'0'0,"3"3"-1259"0"0,0 0 0 0 0,-1 0 1 0 0,1 0-1 0 0,-1 0 0 0 0,1 0 1 0 0,0 0-1 0 0,-1-1 0 0 0,1 1 0 0 0,-1 0 1 0 0,1 0-1 0 0,0 0 0 0 0,-1 0 1 0 0,1 0-1 0 0,-1 0 0 0 0,-3 3 1888 0 0,3-3-1887 0 0,-16 21 1966 0 0,-19 44-2712 0 0,21-37 1340 0 0,2-4-501 0 0,2 0 1 0 0,-9 31-1 0 0,-3 6 193 0 0,0 7 930 0 0,23-67-1048 0 0,2-4-351 0 0,15-33-757 0 0,-1-1 0 0 0,12-43 0 0 0,-15 41 394 0 0,32-95-445 0 0,-44 129 822 0 0,0 2 20 0 0,0 0 1 0 0,0 0-1 0 0,-1 0 0 0 0,1 0 1 0 0,-1 0-1 0 0,1-1 1 0 0,-1 1-1 0 0,0 0 0 0 0,0 0 1 0 0,-1 0-1 0 0,1-4 0 0 0,1-18 699 0 0,4 14 3995 0 0,-3 14-4695 0 0,1 0 0 0 0,-1-1 0 0 0,0 1 0 0 0,0 0 0 0 0,0 0 0 0 0,0 0 0 0 0,-1 1 0 0 0,1-1 0 0 0,-1 0 0 0 0,0 1 0 0 0,0-1 0 0 0,1 5 0 0 0,2 5-9 0 0,64 162 66 0 0,-62-150-51 0 0,-5-20-8 0 0,0 1-1 0 0,1-1 1 0 0,0 0 0 0 0,-1 0 0 0 0,1 0 0 0 0,1 0 0 0 0,-1 0 0 0 0,1 0 0 0 0,4 4 0 0 0,-7-7 12 0 0,0 0 7 0 0,2 8 635 0 0,0-14-533 0 0,14-48 281 0 0,31-80-84 0 0,-29 83-243 0 0,8-17-9 0 0,29-44 81 0 0,-55 108-243 0 0,1 0-1 0 0,0 1 1 0 0,0-1 0 0 0,0 0 0 0 0,0 0-1 0 0,0 1 1 0 0,0-1 0 0 0,0 1 0 0 0,1-1 0 0 0,-1 1-1 0 0,0-1 1 0 0,1 1 0 0 0,0 0 0 0 0,-1 0 0 0 0,1 0-1 0 0,-1 0 1 0 0,1 0 0 0 0,0 0 0 0 0,3-1 0 0 0,-2 2-562 0 0,-1 0 1 0 0,0-1 0 0 0,0 1 0 0 0,1 1 0 0 0,-1-1 0 0 0,0 0-1 0 0,1 1 1 0 0,-1-1 0 0 0,0 1 0 0 0,0-1 0 0 0,3 2 0 0 0,3 3-2576 0 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2:48.621"/>
    </inkml:context>
    <inkml:brush xml:id="br0">
      <inkml:brushProperty name="width" value="0.1" units="cm"/>
      <inkml:brushProperty name="height" value="0.1" units="cm"/>
    </inkml:brush>
  </inkml:definitions>
  <inkml:trace contextRef="#ctx0" brushRef="#br0">32 23 88 0 0,'0'0'1238'0'0,"9"-23"7840"0"0,-11 64-8791 0 0,-1 0-1 0 0,-11 51 0 0 0,9-65-168 0 0,1 0 0 0 0,-2 40 1 0 0,0-36 11 0 0,5-30-86 0 0,1 6 72 0 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7:03:06.482"/>
    </inkml:context>
    <inkml:brush xml:id="br0">
      <inkml:brushProperty name="width" value="0.1" units="cm"/>
      <inkml:brushProperty name="height" value="0.1" units="cm"/>
    </inkml:brush>
  </inkml:definitions>
  <inkml:trace contextRef="#ctx0" brushRef="#br0">58 71 132,'0'0'2680,"0"12"870,-2-13-3535,1 1 1,0-1 0,0 1-1,-1-1 1,1 0-1,0 1 1,0-1-1,0 0 1,0 0 0,0 0-1,0 0 1,0 0-1,0 0 1,0 0-1,0 0 1,1 0 0,-1 0-1,0 0 1,1 0-1,-1-1 1,1 1-1,-1-2 1,-3-4 26,3 7-40,1 0-1,0 0 1,-1-1-1,1 1 1,0 0-1,-1-1 1,1 1-1,0 0 1,0-1-1,-1 1 1,1-1-1,0 1 1,0 0-1,0-1 1,-1 1 0,1-1-1,0 1 1,0-1-1,0 1 1,0 0-1,0-1 1,0 1-1,0-1 1,0 1-1,0-1 1,0 1-1,0-1 1,0 1-1,0 0 1,1-1-1,-1 1 1,0-1 0,0 1-1,0 0 1,1-1-1,-1 1 1,0-1-1,0 1 1,1-1-1,-1 0 3,12-10 24,-6 9-13,34-15-88,-38 17 61,-1-1 16,3-1-1,-1 1-18,3-1-1,-5 2 16,31 4 9,-24-5-14,0 1 0,1-1 0,-1 2 0,1-1 1,-1 1-1,0 1 0,10 2 0,0 0 6,-16-4 6,29 2-33,-22-3-173,-19-2-698,-13-1 206,20 4 609,-13 0-149,-123 24-602,138-24 824,-2 1-1,-6 0 1,7-1-1,-12 4 8,13-4 28,-17 5-20,-15-13 194,32 7-142,17-6-2234,-6 5 1935,-9 1 193,8-11-979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7:03:07.387"/>
    </inkml:context>
    <inkml:brush xml:id="br0">
      <inkml:brushProperty name="width" value="0.1" units="cm"/>
      <inkml:brushProperty name="height" value="0.1" units="cm"/>
    </inkml:brush>
  </inkml:definitions>
  <inkml:trace contextRef="#ctx0" brushRef="#br0">25 0 24,'0'0'87,"-11"25"1286,11-25-1351,-1 0-1,1 0 1,0 0-1,0 0 0,0 1 1,0-1-1,0 0 1,0 0-1,-1 0 1,1 0-1,0 1 1,0-1-1,0 0 1,0 0-1,0 0 0,0 1 1,0-1-1,0 0 1,0 0-1,0 0 1,0 1-1,0-1 1,0 0-1,0 0 1,0 0-1,0 1 0,0-1 1,0 0-1,0 0 1,0 0-1,1 1 1,-1-1-1,0 0 1,0 0-1,0 0 1,0 0-1,0 1 0,0-1 1,1 0-1,-1 0 1,0 0-1,0 0 1,0 0-1,0 0 1,1 0-1,-1 1 1,0-1-1,0 0 0,0 0 1,1 0-1,-1 0 1,0 0-1,0 0 1,0 0-1,1 0 1,-1 0-1,0 0 1,0 0-1,0 0 0,1 0 1,-1 0-1,0 0 1,0 0-1,0 0 1,0 0-1,1-1 1,-1 1-1,-17 10 622,15-10-171,6-1-434,8-3-13,-1 1 0,0 1 0,1 0-1,-1 1 1,1 0 0,17 1-1,42-5 76,-69 4-101,17 3 70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31.606"/>
    </inkml:context>
    <inkml:brush xml:id="br0">
      <inkml:brushProperty name="width" value="0.1" units="cm"/>
      <inkml:brushProperty name="height" value="0.1" units="cm"/>
    </inkml:brush>
  </inkml:definitions>
  <inkml:trace contextRef="#ctx0" brushRef="#br0">407 0 356 0 0,'0'0'7597'0'0,"-5"2"-7593"0"0,-9 5 7 0 0,0 1 0 0 0,0 1-1 0 0,1 0 1 0 0,0 0 0 0 0,1 1 0 0 0,0 1 0 0 0,1 0 0 0 0,0 0 0 0 0,1 1 0 0 0,0 1 0 0 0,-9 14 0 0 0,-14 24 146 0 0,-39 84 1 0 0,40-68 1 0 0,-33 98 0 0 0,55-132-84 0 0,1 1 1 0 0,1 0 0 0 0,3 1-1 0 0,0 0 1 0 0,1 39 0 0 0,1-11 47 0 0,2-41-70 0 0,0 0 0 0 0,1 0 0 0 0,4 30 0 0 0,-2-41-33 0 0,1 11 114 0 0,2 1 0 0 0,0-1 0 0 0,2 1 0 0 0,9 23 0 0 0,-13-42 10 0 0,-1-1 0 0 0,1 1 0 0 0,-1-1 0 0 0,1 0 0 0 0,0 0 1 0 0,0 0-1 0 0,1 0 0 0 0,4 3 0 0 0,-6-5 159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48.762"/>
    </inkml:context>
    <inkml:brush xml:id="br0">
      <inkml:brushProperty name="width" value="0.1" units="cm"/>
      <inkml:brushProperty name="height" value="0.1" units="cm"/>
    </inkml:brush>
  </inkml:definitions>
  <inkml:trace contextRef="#ctx0" brushRef="#br0">40 154 1724 0 0,'0'-8'59'0'0,"-2"-1"1"0"0,0 1-1 0 0,0-1 0 0 0,0 1 1 0 0,-1 0-1 0 0,0-1 0 0 0,-8-12 1 0 0,-3-12 2020 0 0,13 32-1871 0 0,97 4 1539 0 0,79-1-1741 0 0,-169-3-12 0 0,1 0-1 0 0,-1-1 0 0 0,1 0 0 0 0,-1 0 1 0 0,0-1-1 0 0,0 0 0 0 0,0 0 1 0 0,0 0-1 0 0,-1-1 0 0 0,1 1 1 0 0,-1-2-1 0 0,10-8 0 0 0,-22 21 135 0 0,-46 63 61 0 0,44-55-89 0 0,0 1 1 0 0,-11 36-1 0 0,18-46-298 0 0,0 0-1 0 0,0 0 1 0 0,1 0-1 0 0,0 0 0 0 0,0 0 1 0 0,1 1-1 0 0,0-1 1 0 0,0 0-1 0 0,1 1 1 0 0,2 11-1 0 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33.079"/>
    </inkml:context>
    <inkml:brush xml:id="br0">
      <inkml:brushProperty name="width" value="0.1" units="cm"/>
      <inkml:brushProperty name="height" value="0.1" units="cm"/>
    </inkml:brush>
  </inkml:definitions>
  <inkml:trace contextRef="#ctx0" brushRef="#br0">27 209 64 0 0,'0'0'10068'0'0,"14"-37"-9546"0"0,9-49 71 0 0,-17 62-412 0 0,8-26 483 0 0,-10 39-354 0 0,-3 22-135 0 0,-3 12-206 0 0,-2 0 1 0 0,-9 31-1 0 0,-3 17-9 0 0,3-2 15 0 0,5-36 22 0 0,-3 46 0 0 0,11-77 2 0 0,0 8 2 0 0,-1-1 1 0 0,0 1-1 0 0,-1 0 1 0 0,0-1-1 0 0,0 0 1 0 0,-1 0-1 0 0,0 0 1 0 0,-4 9-1 0 0,7-17-30 0 0,0-1-1 0 0,0 0 1 0 0,-1 1-1 0 0,1-1 1 0 0,0 0-1 0 0,0 1 0 0 0,0-1 1 0 0,0 0-1 0 0,0 1 1 0 0,0-1-1 0 0,1 0 0 0 0,-1 1 1 0 0,0-1-1 0 0,0 0 1 0 0,0 0-1 0 0,0 1 0 0 0,0-1 1 0 0,0 0-1 0 0,0 1 1 0 0,1-1-1 0 0,-1 0 1 0 0,0 0-1 0 0,0 1 0 0 0,0-1 1 0 0,1 0-1 0 0,-1 0 1 0 0,0 1-1 0 0,0-1 0 0 0,1 0 1 0 0,-1 0-1 0 0,0 0 1 0 0,0 0-1 0 0,1 1 0 0 0,-1-1 1 0 0,0 0-1 0 0,1 0 1 0 0,-1 0-1 0 0,0 0 1 0 0,1 0-1 0 0,-1 0 0 0 0,0 0 1 0 0,0 0-1 0 0,1 0 1 0 0,-1 0-1 0 0,0 0 0 0 0,1 0 1 0 0,-1 0-1 0 0,0 0 1 0 0,1 0-1 0 0,16 2-5961 0 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33.856"/>
    </inkml:context>
    <inkml:brush xml:id="br0">
      <inkml:brushProperty name="width" value="0.1" units="cm"/>
      <inkml:brushProperty name="height" value="0.1" units="cm"/>
    </inkml:brush>
  </inkml:definitions>
  <inkml:trace contextRef="#ctx0" brushRef="#br0">85 43 196 0 0,'0'0'2148'0'0,"-5"-1"-1852"0"0,-13-2-2 0 0,14 2 663 0 0,-33-10 998 0 0,36 10-1573 0 0,-18-5 3742 0 0,47 4-3963 0 0,272-10 455 0 0,-168 6-777 0 0,-130 6-129 0 0,7 0-1754 0 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34.904"/>
    </inkml:context>
    <inkml:brush xml:id="br0">
      <inkml:brushProperty name="width" value="0.1" units="cm"/>
      <inkml:brushProperty name="height" value="0.1" units="cm"/>
    </inkml:brush>
  </inkml:definitions>
  <inkml:trace contextRef="#ctx0" brushRef="#br0">81 86 392 0 0,'0'2'4242'0'0,"-4"18"-4172"0"0,-2-4 70 0 0,-46 125 1298 0 0,34-70-238 0 0,17-70-1133 0 0,20-33 528 0 0,25-67-1 0 0,-41 93-521 0 0,72-188 1272 0 0,-75 194-1345 0 0,0 0 1 0 0,0-1 0 0 0,0 1 0 0 0,1 0 0 0 0,-1-1-1 0 0,0 1 1 0 0,0 0 0 0 0,0 0 0 0 0,0-1 0 0 0,0 1 0 0 0,1 0-1 0 0,-1 0 1 0 0,0 0 0 0 0,0-1 0 0 0,0 1 0 0 0,1 0-1 0 0,-1 0 1 0 0,0 0 0 0 0,0 0 0 0 0,1-1 0 0 0,-1 1 0 0 0,0 0-1 0 0,0 0 1 0 0,1 0 0 0 0,-1 0 0 0 0,0 0 0 0 0,0 0-1 0 0,1 0 1 0 0,-1 0 0 0 0,0 0 0 0 0,1 0 0 0 0,-1 0 0 0 0,0 0-1 0 0,0 0 1 0 0,1 0 0 0 0,-1 0 0 0 0,0 0 0 0 0,1 0-1 0 0,-1 0 1 0 0,0 0 0 0 0,13 10 44 0 0,6 16 11 0 0,-9-4-55 0 0,-1 0 1 0 0,-1 0-1 0 0,0 1 0 0 0,-2 0 0 0 0,-1 1 0 0 0,-1 0 1 0 0,-1-1-1 0 0,1 26 0 0 0,-2-40-257 0 0,3 15 526 0 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35.276"/>
    </inkml:context>
    <inkml:brush xml:id="br0">
      <inkml:brushProperty name="width" value="0.1" units="cm"/>
      <inkml:brushProperty name="height" value="0.1" units="cm"/>
    </inkml:brush>
  </inkml:definitions>
  <inkml:trace contextRef="#ctx0" brushRef="#br0">0 73 100 0 0,'0'-11'6369'0'0,"22"4"-6064"0"0,-1 1 1 0 0,37-4-1 0 0,-35 6-1638 0 0,0 0 1 0 0,38-13 0 0 0,-29 3-576 0 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36.137"/>
    </inkml:context>
    <inkml:brush xml:id="br0">
      <inkml:brushProperty name="width" value="0.1" units="cm"/>
      <inkml:brushProperty name="height" value="0.1" units="cm"/>
    </inkml:brush>
  </inkml:definitions>
  <inkml:trace contextRef="#ctx0" brushRef="#br0">0 12 280 0 0,'0'0'9372'0'0,"7"-1"-9290"0"0,50-5 181 0 0,88 3 0 0 0,-112 3-173 0 0,-26-1 271 0 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36.824"/>
    </inkml:context>
    <inkml:brush xml:id="br0">
      <inkml:brushProperty name="width" value="0.1" units="cm"/>
      <inkml:brushProperty name="height" value="0.1" units="cm"/>
    </inkml:brush>
  </inkml:definitions>
  <inkml:trace contextRef="#ctx0" brushRef="#br0">21 46 504 0 0,'0'0'1390'0'0,"26"-45"4702"0"0,-25 59-5724 0 0,0 1 0 0 0,-1 0 0 0 0,-3 26 0 0 0,-41 277-174 0 0,43-312-185 0 0,1 40 156 0 0,0-45-94 0 0,3-5-1300 0 0,8-15 260 0 0,-2 1-2789 0 0,-3 9 1537 0 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38.326"/>
    </inkml:context>
    <inkml:brush xml:id="br0">
      <inkml:brushProperty name="width" value="0.1" units="cm"/>
      <inkml:brushProperty name="height" value="0.1" units="cm"/>
    </inkml:brush>
  </inkml:definitions>
  <inkml:trace contextRef="#ctx0" brushRef="#br0">162 10 460 0 0,'0'0'3436'0'0,"18"-9"-300"0"0,-11 12-3124 0 0,0 1-1 0 0,0 0 1 0 0,0 0 0 0 0,-1 1-1 0 0,0 0 1 0 0,0 0 0 0 0,0 1-1 0 0,0-1 1 0 0,-1 1 0 0 0,0 0-1 0 0,-1 1 1 0 0,1-1 0 0 0,-1 1-1 0 0,0 0 1 0 0,4 10 0 0 0,36 76-35 0 0,-31-58 32 0 0,-2 1-1 0 0,-1 0 1 0 0,-1 1-1 0 0,3 40 1 0 0,-1 112-76 0 0,-10-168 64 0 0,-1 0 1 0 0,-1 0-1 0 0,-1 0 1 0 0,0 0-1 0 0,-12 41 1 0 0,11-46-20 0 0,-31 64-42 0 0,33-77 60 0 0,0 0 1 0 0,-1 0-1 0 0,1 0 0 0 0,-1 0 0 0 0,1-1 0 0 0,-1 1 0 0 0,0 0 0 0 0,-4 3 0 0 0,5-5 3 0 0,-1 1-1 0 0,1-1 1 0 0,-1 1 0 0 0,1 0-1 0 0,0-1 1 0 0,0 1-1 0 0,0 0 1 0 0,0 0 0 0 0,0 0-1 0 0,0 0 1 0 0,0 0 0 0 0,1 0-1 0 0,-1 0 1 0 0,1 0-1 0 0,-1 3 1 0 0,-26 42 35 0 0,-8 17-40 0 0,32-58 30 0 0,0-1 1 0 0,-1 0-1 0 0,0 0 1 0 0,0 0-1 0 0,-1 0 1 0 0,1-1-1 0 0,-1 1 1 0 0,-9 5-1 0 0,-9 9 58 0 0,22-19 37 0 0,-47 24 721 0 0,-6 2-200 0 0,5-5-239 0 0,48-21-843 0 0,-6-6-1229 0 0,5-12-3768 0 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40.496"/>
    </inkml:context>
    <inkml:brush xml:id="br0">
      <inkml:brushProperty name="width" value="0.1" units="cm"/>
      <inkml:brushProperty name="height" value="0.1" units="cm"/>
    </inkml:brush>
  </inkml:definitions>
  <inkml:trace contextRef="#ctx0" brushRef="#br0">180 45 48 0 0,'0'0'119'0'0,"-46"-5"585"0"0,-34-2 2245 0 0,78 7-2808 0 0,-50-5 2341 0 0,74 2 198 0 0,95-8-2177 0 0,78 11-9 0 0,-192 0-485 0 0,36-2-867 0 0,-16-6-3884 0 0,-16 4 2193 0 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42.591"/>
    </inkml:context>
    <inkml:brush xml:id="br0">
      <inkml:brushProperty name="width" value="0.1" units="cm"/>
      <inkml:brushProperty name="height" value="0.1" units="cm"/>
    </inkml:brush>
  </inkml:definitions>
  <inkml:trace contextRef="#ctx0" brushRef="#br0">1 14 28 0 0,'2'-3'3620'0'0,"12"-7"-788"0"0,-12 10-2812 0 0,0 1 0 0 0,1-1 0 0 0,-1 1 0 0 0,1 0 0 0 0,-1 0 0 0 0,0 0 0 0 0,0 0 0 0 0,0 1 0 0 0,1-1 0 0 0,-1 1 1 0 0,0-1-1 0 0,-1 1 0 0 0,1-1 0 0 0,0 1 0 0 0,0 0 0 0 0,2 4 0 0 0,0 1 6 0 0,0-1-1 0 0,0 1 1 0 0,-1 0 0 0 0,0 1 0 0 0,4 9 0 0 0,0 11 41 0 0,-1 1 1 0 0,2 29 0 0 0,-7-55-54 0 0,0 5 63 0 0,6 26-316 0 0,3-31-1025 0 0,7-15-1358 0 0,-8 1 853 0 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43.418"/>
    </inkml:context>
    <inkml:brush xml:id="br0">
      <inkml:brushProperty name="width" value="0.1" units="cm"/>
      <inkml:brushProperty name="height" value="0.1" units="cm"/>
    </inkml:brush>
  </inkml:definitions>
  <inkml:trace contextRef="#ctx0" brushRef="#br0">388 0 64 0 0,'0'0'849'0'0,"-33"16"60"0"0,25-9-734 0 0,1-1-1 0 0,-1 0 0 0 0,0 0 1 0 0,-15 7-1 0 0,-18 14 152 0 0,-32 30 215 0 0,38-31-116 0 0,1 2 0 0 0,-43 44 0 0 0,36-26 5547 0 0,41-47-5968 0 0,1 1 0 0 0,-1 0 0 0 0,0 0 1 0 0,0-1-1 0 0,0 1 0 0 0,0 0 0 0 0,1 0 1 0 0,-1 0-1 0 0,0-1 0 0 0,0 1 0 0 0,0 0 0 0 0,1 0 1 0 0,-1 0-1 0 0,0-1 0 0 0,0 1 0 0 0,1 0 1 0 0,-1 0-1 0 0,0 0 0 0 0,1 0 0 0 0,-1 0 0 0 0,0 0 1 0 0,0 0-1 0 0,1 0 0 0 0,-1-1 0 0 0,0 1 1 0 0,1 0-1 0 0,-1 0 0 0 0,0 0 0 0 0,0 0 1 0 0,1 1-1 0 0,-1-1 0 0 0,0 0 0 0 0,1 0 0 0 0,-1 0 1 0 0,0 0-1 0 0,0 0 0 0 0,1 0 0 0 0,-1 0 1 0 0,0 0-1 0 0,0 1 0 0 0,1-1 0 0 0,-1 0 1 0 0,0 0-1 0 0,0 0 0 0 0,1 1 0 0 0,-1-1 0 0 0,0 0 1 0 0,0 0-1 0 0,0 1 0 0 0,1-1 0 0 0,-1 0 1 0 0,0 0-1 0 0,0 1 0 0 0,0-1 0 0 0,0 0 1 0 0,0 0-1 0 0,0 1 0 0 0,0-1 0 0 0,0 1 0 0 0,7 33 50 0 0,-4 52-101 0 0,-3-80 59 0 0,-9 89-23 0 0,9-94-69 0 0,10 1-2127 0 0,18-16-4731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48.887"/>
    </inkml:context>
    <inkml:brush xml:id="br0">
      <inkml:brushProperty name="width" value="0.1" units="cm"/>
      <inkml:brushProperty name="height" value="0.1" units="cm"/>
    </inkml:brush>
  </inkml:definitions>
  <inkml:trace contextRef="#ctx0" brushRef="#br0">1 55 592 0 0,'0'-16'940'0'0,"2"6"-88"0"0,-4 2-92 0 0,2 2-108 0 0,0 0-124 0 0,0-2 108 0 0,22 18-1976 0 0,-17-2-172 0 0,1 2 348 0 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43.808"/>
    </inkml:context>
    <inkml:brush xml:id="br0">
      <inkml:brushProperty name="width" value="0.1" units="cm"/>
      <inkml:brushProperty name="height" value="0.1" units="cm"/>
    </inkml:brush>
  </inkml:definitions>
  <inkml:trace contextRef="#ctx0" brushRef="#br0">67 9 432 0 0,'3'-8'7299'0'0,"-26"81"-6997"0"0,11-40-148 0 0,2 0 0 0 0,-11 59 0 0 0,20-80-104 0 0,0-9-20 0 0,1-1-1 0 0,-1 1 1 0 0,1-1-1 0 0,0 1 1 0 0,0-1 0 0 0,0 1-1 0 0,0-1 1 0 0,0 1-1 0 0,0-1 1 0 0,1 0-1 0 0,-1 1 1 0 0,1-1 0 0 0,0 1-1 0 0,1 2 1 0 0,-2-4-91 0 0,4-3-512 0 0,18-7-359 0 0,-10-9-4951 0 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44.554"/>
    </inkml:context>
    <inkml:brush xml:id="br0">
      <inkml:brushProperty name="width" value="0.1" units="cm"/>
      <inkml:brushProperty name="height" value="0.1" units="cm"/>
    </inkml:brush>
  </inkml:definitions>
  <inkml:trace contextRef="#ctx0" brushRef="#br0">34 10 56 0 0,'-19'5'212'0'0,"4"-3"1333"0"0,25-2 1250 0 0,22-3-1504 0 0,7 1-1064 0 0,52 1 0 0 0,-1 2-71 0 0,18-1-28 0 0,-64 1-1412 0 0,1-2-1 0 0,53-7 1 0 0,-82 4-284 0 0</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45.292"/>
    </inkml:context>
    <inkml:brush xml:id="br0">
      <inkml:brushProperty name="width" value="0.1" units="cm"/>
      <inkml:brushProperty name="height" value="0.1" units="cm"/>
    </inkml:brush>
  </inkml:definitions>
  <inkml:trace contextRef="#ctx0" brushRef="#br0">69 1 324 0 0,'0'0'2680'0'0,"-1"5"-2504"0"0,-53 191 1836 0 0,40-141-1271 0 0,14-54-733 0 0,9 16-3668 0 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45.730"/>
    </inkml:context>
    <inkml:brush xml:id="br0">
      <inkml:brushProperty name="width" value="0.1" units="cm"/>
      <inkml:brushProperty name="height" value="0.1" units="cm"/>
    </inkml:brush>
  </inkml:definitions>
  <inkml:trace contextRef="#ctx0" brushRef="#br0">1 46 208 0 0,'0'0'805'0'0,"2"-32"4050"0"0,-2 32-4792 0 0,0-1 1 0 0,0 1 0 0 0,0-1-1 0 0,0 1 1 0 0,0-1-1 0 0,0 1 1 0 0,0-1-1 0 0,1 1 1 0 0,-1-1-1 0 0,0 1 1 0 0,0-1-1 0 0,0 1 1 0 0,1-1 0 0 0,-1 1-1 0 0,0-1 1 0 0,1 1-1 0 0,-1-1 1 0 0,0 1-1 0 0,1 0 1 0 0,-1-1-1 0 0,0 1 1 0 0,1-1-1 0 0,-1 1 1 0 0,1 0 0 0 0,-1 0-1 0 0,1-1 1 0 0,-1 1-1 0 0,1 0 1 0 0,-1 0-1 0 0,1-1 1 0 0,-1 1-1 0 0,1 0 1 0 0,-1 0-1 0 0,1 0 1 0 0,-1 0 0 0 0,2 0-1 0 0,13 16 369 0 0,6 32-529 0 0,-13-4 128 0 0,-2 0 0 0 0,0 87 0 0 0,-6-129-213 0 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46.124"/>
    </inkml:context>
    <inkml:brush xml:id="br0">
      <inkml:brushProperty name="width" value="0.1" units="cm"/>
      <inkml:brushProperty name="height" value="0.1" units="cm"/>
    </inkml:brush>
  </inkml:definitions>
  <inkml:trace contextRef="#ctx0" brushRef="#br0">1 43 304 0 0,'0'0'4720'0'0,"7"-2"-4449"0"0,107-15 348 0 0,-55-2-3763 0 0,-42 15 1582 0 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51.871"/>
    </inkml:context>
    <inkml:brush xml:id="br0">
      <inkml:brushProperty name="width" value="0.1" units="cm"/>
      <inkml:brushProperty name="height" value="0.1" units="cm"/>
    </inkml:brush>
  </inkml:definitions>
  <inkml:trace contextRef="#ctx0" brushRef="#br0">100 1 36 0 0,'0'0'2520'0'0,"-3"1"-2438"0"0,-52 10 1209 0 0,53-11-1158 0 0,-38 3 1874 0 0,97-11 986 0 0,68 6-2749 0 0,-107 2 40 0 0,84-3 624 0 0,-100 3-780 0 0,30-2 642 0 0,-21 2-4513 0 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52.715"/>
    </inkml:context>
    <inkml:brush xml:id="br0">
      <inkml:brushProperty name="width" value="0.1" units="cm"/>
      <inkml:brushProperty name="height" value="0.1" units="cm"/>
    </inkml:brush>
  </inkml:definitions>
  <inkml:trace contextRef="#ctx0" brushRef="#br0">290 11 540 0 0,'4'-11'7511'0'0,"-88"123"-7163"0"0,69-95-322 0 0,-15 19 87 0 0,-37 33-1 0 0,66-68-75 0 0,-5-1 5 0 0,3 0-8 0 0,-1 1 1 0 0,1-1-1 0 0,-1 0 0 0 0,0 0 1 0 0,1-1-1 0 0,-1 1 0 0 0,1-1 1 0 0,-1 0-1 0 0,1 0 0 0 0,0 0 1 0 0,-1 0-1 0 0,1-1 0 0 0,0 1 1 0 0,0-1-1 0 0,0 0 0 0 0,0 0 1 0 0,0 0-1 0 0,0 0 0 0 0,-3-3 1 0 0,4 2 18 0 0,-1 1 1 0 0,2 0 0 0 0,-1-1-1 0 0,0 0 1 0 0,0 1 0 0 0,1-1 0 0 0,-1 0-1 0 0,1 0 1 0 0,0 0 0 0 0,0 1 0 0 0,0-1-1 0 0,0-1 1 0 0,1 1 0 0 0,-1 0 0 0 0,1 0-1 0 0,0 0 1 0 0,0 0 0 0 0,0 0 0 0 0,0 0-1 0 0,0 0 1 0 0,1 0 0 0 0,-1 0-1 0 0,1 0 1 0 0,2-6 0 0 0,1-2 17 0 0,0 0 1 0 0,1-1-1 0 0,1 2 1 0 0,0-1-1 0 0,9-12 1 0 0,-14 20-66 0 0,1 1 1 0 0,0-1-1 0 0,0 1 0 0 0,-1-1 1 0 0,1 1-1 0 0,1 0 1 0 0,-1 0-1 0 0,0 0 1 0 0,0 0-1 0 0,1 0 1 0 0,-1 1-1 0 0,1-1 0 0 0,0 1 1 0 0,-1-1-1 0 0,1 1 1 0 0,0 0-1 0 0,0 0 1 0 0,0 0-1 0 0,0 1 1 0 0,0-1-1 0 0,0 1 0 0 0,0-1 1 0 0,0 1-1 0 0,0 0 1 0 0,0 0-1 0 0,0 0 1 0 0,5 2-1 0 0,-2 0-8 0 0,0 0 0 0 0,-1 0 0 0 0,1 1-1 0 0,-1 0 1 0 0,0 0 0 0 0,0 1 0 0 0,0-1 0 0 0,0 1-1 0 0,-1 0 1 0 0,1 0 0 0 0,-1 1 0 0 0,6 7 0 0 0,46 72 64 0 0,-45-65-387 0 0,1 1 0 0 0,1-2 0 0 0,1 0-1 0 0,24 25 1 0 0,-17-32-4975 0 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53.247"/>
    </inkml:context>
    <inkml:brush xml:id="br0">
      <inkml:brushProperty name="width" value="0.1" units="cm"/>
      <inkml:brushProperty name="height" value="0.1" units="cm"/>
    </inkml:brush>
  </inkml:definitions>
  <inkml:trace contextRef="#ctx0" brushRef="#br0">1 15 392 0 0,'0'0'566'0'0,"3"-15"5060"0"0,11 58-5263 0 0,0 1-40 0 0,20 43-1 0 0,32 39 441 0 0,-42-91-353 0 0,-13-27-2847 0 0,7-24-2171 0 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54.027"/>
    </inkml:context>
    <inkml:brush xml:id="br0">
      <inkml:brushProperty name="width" value="0.1" units="cm"/>
      <inkml:brushProperty name="height" value="0.1" units="cm"/>
    </inkml:brush>
  </inkml:definitions>
  <inkml:trace contextRef="#ctx0" brushRef="#br0">431 56 296 0 0,'0'0'1217'0'0,"-7"-43"2899"0"0,7 42-3905 0 0,-1-7 1071 0 0,1 8-1264 0 0,0 0 0 0 0,0 0 0 0 0,0 0 0 0 0,0 0 0 0 0,0 0 0 0 0,0 0-1 0 0,0 0 1 0 0,0 0 0 0 0,-1 0 0 0 0,1 0 0 0 0,0 0 0 0 0,0 1 0 0 0,0-1 0 0 0,0 0 0 0 0,0 0 0 0 0,0 0-1 0 0,0 0 1 0 0,-1 0 0 0 0,1 0 0 0 0,0 0 0 0 0,0 0 0 0 0,0 0 0 0 0,0 0 0 0 0,0 0 0 0 0,0-1-1 0 0,0 1 1 0 0,0 0 0 0 0,-1 0 0 0 0,1 0 0 0 0,0 0 0 0 0,0 0 0 0 0,0 0 0 0 0,0 0 0 0 0,0 0 0 0 0,0 0-1 0 0,0 0 1 0 0,0 0 0 0 0,0 0 0 0 0,0 0 0 0 0,-1 0 0 0 0,1-1 0 0 0,0 1 0 0 0,0 0 0 0 0,0 0 0 0 0,0 0-1 0 0,0 0 1 0 0,0 0 0 0 0,0 0 0 0 0,0 0 0 0 0,0 0 0 0 0,0 0 0 0 0,0-1 0 0 0,0 1 0 0 0,0 0 0 0 0,0 0-1 0 0,0 0 1 0 0,0 0 0 0 0,0 0 0 0 0,0 0 0 0 0,0 0 0 0 0,0-1 0 0 0,0 1 0 0 0,0 0 0 0 0,0 0 0 0 0,0 0-1 0 0,-183 247-59 0 0,152-212 181 0 0,-1-3 1 0 0,-46 38 0 0 0,26-24 230 0 0,39-37-233 0 0,11-9-92 0 0,0 2 0 0 0,-1-1 0 0 0,1 0 0 0 0,0 0-1 0 0,0 1 1 0 0,0-1 0 0 0,1 1 0 0 0,-1-1 0 0 0,0 1 0 0 0,1 0 0 0 0,-1 0-1 0 0,1-1 1 0 0,-1 1 0 0 0,1 0 0 0 0,-1 3 0 0 0,26-9-1047 0 0,10-5-3816 0 0,-25 6 2517 0 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54.824"/>
    </inkml:context>
    <inkml:brush xml:id="br0">
      <inkml:brushProperty name="width" value="0.1" units="cm"/>
      <inkml:brushProperty name="height" value="0.1" units="cm"/>
    </inkml:brush>
  </inkml:definitions>
  <inkml:trace contextRef="#ctx0" brushRef="#br0">61 86 436 0 0,'0'0'452'0'0,"31"-38"6663"0"0,-44 49-6503 0 0,-19 21-838 0 0,26-23 245 0 0,0 1 1 0 0,0-1-1 0 0,1 1 1 0 0,1 0-1 0 0,-1 0 1 0 0,2 0-1 0 0,-1 1 1 0 0,1-1-1 0 0,-1 16 0 0 0,4-24-8 0 0,0-1-1 0 0,0 1 0 0 0,0-1 1 0 0,0 0-1 0 0,1 1 0 0 0,-1-1 1 0 0,0 0-1 0 0,1 0 0 0 0,0 1 1 0 0,-1-1-1 0 0,1 0 0 0 0,-1 0 1 0 0,1 0-1 0 0,0 0 0 0 0,0 1 1 0 0,0-1-1 0 0,0 0 0 0 0,0 0 1 0 0,0-1-1 0 0,0 1 0 0 0,0 0 1 0 0,0 0-1 0 0,0 0 0 0 0,0-1 1 0 0,3 2-1 0 0,-2-1 71 0 0,3-2-71 0 0,0 1 0 0 0,0-1 1 0 0,0 0-1 0 0,0-1 0 0 0,0 1 1 0 0,0-1-1 0 0,0 0 0 0 0,0 0 1 0 0,-1 0-1 0 0,1-1 0 0 0,-1 1 0 0 0,0-1 1 0 0,7-6-1 0 0,42-46 608 0 0,-50 52-497 0 0,0-1 1 0 0,-1 1 0 0 0,0 0-1 0 0,0-1 1 0 0,0 1-1 0 0,0-1 1 0 0,-1 0-1 0 0,1 0 1 0 0,-1 1 0 0 0,0-1-1 0 0,0 0 1 0 0,-1 0-1 0 0,1 0 1 0 0,-1 0-1 0 0,0-7 1 0 0,0 8-111 0 0,-1 1 0 0 0,1-1 1 0 0,-1 0-1 0 0,0 1 0 0 0,0-1 0 0 0,0 0 0 0 0,0 1 1 0 0,0 0-1 0 0,-1-1 0 0 0,1 1 0 0 0,-1 0 0 0 0,1-1 1 0 0,-1 1-1 0 0,0 0 0 0 0,0 0 0 0 0,0 0 0 0 0,0 1 1 0 0,0-1-1 0 0,-1 0 0 0 0,1 1 0 0 0,0 0 0 0 0,-1-1 1 0 0,1 1-1 0 0,-1 0 0 0 0,-3-1 0 0 0,-63-22-6694 0 0,42 18 3731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42.012"/>
    </inkml:context>
    <inkml:brush xml:id="br0">
      <inkml:brushProperty name="width" value="0.1" units="cm"/>
      <inkml:brushProperty name="height" value="0.1" units="cm"/>
    </inkml:brush>
  </inkml:definitions>
  <inkml:trace contextRef="#ctx0" brushRef="#br0">478 155 420 0 0,'7'-8'455'0'0,"-1"0"-1"0"0,0 0 1 0 0,0 0-1 0 0,-1-1 1 0 0,0 1 0 0 0,7-19-1 0 0,-11 25-388 0 0,-1-1 0 0 0,1 1 0 0 0,-1 0-1 0 0,1 0 1 0 0,-1-1 0 0 0,0 1 0 0 0,0 0-1 0 0,0 0 1 0 0,-1-1 0 0 0,1 1 0 0 0,0 0 0 0 0,-1 0-1 0 0,0-1 1 0 0,1 1 0 0 0,-1 0 0 0 0,0 0 0 0 0,0 0-1 0 0,0 0 1 0 0,0 0 0 0 0,-1 0 0 0 0,1 0 0 0 0,0 0-1 0 0,-1 1 1 0 0,0-1 0 0 0,1 1 0 0 0,-1-1 0 0 0,0 1-1 0 0,1-1 1 0 0,-1 1 0 0 0,0 0 0 0 0,0 0 0 0 0,0 0-1 0 0,0 0 1 0 0,-1 0 0 0 0,1 0 0 0 0,-2 0 0 0 0,-6-2-1 0 0,1 0 1 0 0,-1 1 0 0 0,0 1 0 0 0,0 0 0 0 0,0 0 0 0 0,1 0-1 0 0,-1 1 1 0 0,0 1 0 0 0,0 0 0 0 0,0 0 0 0 0,0 1 0 0 0,-18 6-1 0 0,6-1 5 0 0,0 1-1 0 0,0 1 1 0 0,1 1-1 0 0,-28 17 0 0 0,38-20-31 0 0,1 1-1 0 0,0-1 0 0 0,0 2 0 0 0,1-1 1 0 0,0 1-1 0 0,0 1 0 0 0,1-1 1 0 0,1 1-1 0 0,-1 1 0 0 0,-8 17 0 0 0,13-23-18 0 0,1 0-1 0 0,0 1 0 0 0,0-1 0 0 0,1 0 1 0 0,0 1-1 0 0,-1-1 0 0 0,2 1 0 0 0,-1-1 1 0 0,1 1-1 0 0,0-1 0 0 0,0 1 0 0 0,0-1 1 0 0,1 1-1 0 0,0-1 0 0 0,0 1 0 0 0,0-1 1 0 0,1 1-1 0 0,-1-1 0 0 0,1 0 0 0 0,1 0 1 0 0,-1 0-1 0 0,1 0 0 0 0,0 0 0 0 0,0-1 1 0 0,0 1-1 0 0,5 4 0 0 0,21 27 86 0 0,29 29 75 0 0,-57-65-172 0 0,-1 1 0 0 0,1-1 0 0 0,0 1 0 0 0,0-1 0 0 0,-1 1 0 0 0,1 0 0 0 0,0-1 0 0 0,-1 1-1 0 0,1 0 1 0 0,-1-1 0 0 0,1 1 0 0 0,-1 0 0 0 0,1 0 0 0 0,-1 0 0 0 0,0 0 0 0 0,1-1 0 0 0,-1 1-1 0 0,0 0 1 0 0,0 0 0 0 0,0 0 0 0 0,1 0 0 0 0,-1 0 0 0 0,0 0 0 0 0,0 0 0 0 0,0 0 0 0 0,0 0-1 0 0,-1-1 1 0 0,1 1 0 0 0,0 0 0 0 0,0 0 0 0 0,-1 1 0 0 0,0 0 9 0 0,-1 0 0 0 0,1 0 0 0 0,-1-1 0 0 0,0 1 0 0 0,1-1 0 0 0,-1 0 0 0 0,0 1 0 0 0,0-1 0 0 0,0 0 0 0 0,0 0 0 0 0,0 0 0 0 0,-3 1 0 0 0,-6 1 34 0 0,0 1-1 0 0,1-2 0 0 0,-1 1 0 0 0,-13 0 0 0 0,-8-3-304 0 0,-53-6 1 0 0,82-2-768 0 0,14-10-4955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49.668"/>
    </inkml:context>
    <inkml:brush xml:id="br0">
      <inkml:brushProperty name="width" value="0.1" units="cm"/>
      <inkml:brushProperty name="height" value="0.1" units="cm"/>
    </inkml:brush>
  </inkml:definitions>
  <inkml:trace contextRef="#ctx0" brushRef="#br0">163 78 420 0 0,'18'-21'3713'0'0,"-18"21"-3654"0"0,0 0-1 0 0,0 0 0 0 0,0-1 0 0 0,-1 1 0 0 0,1 0 0 0 0,0 0 1 0 0,0 0-1 0 0,0-1 0 0 0,-1 1 0 0 0,1 0 0 0 0,0 0 0 0 0,-1 0 1 0 0,1 0-1 0 0,0 0 0 0 0,0 0 0 0 0,-1 0 0 0 0,1 0 0 0 0,0-1 1 0 0,-1 1-1 0 0,1 0 0 0 0,0 0 0 0 0,0 0 0 0 0,-1 0 0 0 0,1 0 1 0 0,0 1-1 0 0,-1-1 0 0 0,1 0 0 0 0,0 0 0 0 0,0 0 0 0 0,-1 0 1 0 0,1 0-1 0 0,0 0 0 0 0,0 0 0 0 0,-1 0 0 0 0,1 1 0 0 0,0-1 1 0 0,0 0-1 0 0,-1 0 0 0 0,1 0 0 0 0,0 1 0 0 0,-7 2 105 0 0,0 0 0 0 0,1 0 0 0 0,0 1 1 0 0,0 0-1 0 0,-11 9 0 0 0,-1 5-45 0 0,0 0 0 0 0,2 1 0 0 0,0 1 0 0 0,1 1 0 0 0,-19 33 0 0 0,34-53-109 0 0,-1-1-1 0 0,1 1 0 0 0,-1-1 0 0 0,1 1 0 0 0,0 0 0 0 0,-1 0 0 0 0,1-1 0 0 0,0 1 0 0 0,0 0 1 0 0,-1-1-1 0 0,1 1 0 0 0,0 0 0 0 0,0 0 0 0 0,0 0 0 0 0,0-1 0 0 0,0 1 0 0 0,0 0 1 0 0,0 0-1 0 0,0-1 0 0 0,0 1 0 0 0,1 0 0 0 0,-1 0 0 0 0,0-1 0 0 0,0 1 0 0 0,1 0 0 0 0,-1-1 1 0 0,0 1-1 0 0,1 0 0 0 0,-1-1 0 0 0,1 1 0 0 0,0 0 0 0 0,0 0 3 0 0,1 0 0 0 0,-1 0 1 0 0,1-1-1 0 0,0 1 0 0 0,-1-1 0 0 0,1 1 0 0 0,0-1 0 0 0,-1 0 0 0 0,1 1 1 0 0,0-1-1 0 0,0 0 0 0 0,-1 0 0 0 0,3 0 0 0 0,53-11 115 0 0,-39 5-110 0 0,0 0-1 0 0,0-1 1 0 0,-1-1-1 0 0,0 0 0 0 0,-1-2 1 0 0,0 1-1 0 0,-1-2 0 0 0,1 0 1 0 0,-2-1-1 0 0,0-1 1 0 0,0 0-1 0 0,-2-1 0 0 0,1 0 1 0 0,-2-1-1 0 0,0 0 0 0 0,11-20 1 0 0,-16 24 10 0 0,-4 9-18 0 0,-1 0 0 0 0,0 0 0 0 0,0 0-1 0 0,0 0 1 0 0,0 0 0 0 0,0 0 0 0 0,0 0-1 0 0,-1 0 1 0 0,1-1 0 0 0,-1 1-1 0 0,1-3 1 0 0,-1 4 4 0 0,-1-2-5 0 0,1 3-7 0 0,0 0 0 0 0,0 0 0 0 0,0 0 0 0 0,0-1 0 0 0,1 1 0 0 0,-1 0 0 0 0,0 0 0 0 0,0 0 1 0 0,-1 0-1 0 0,1-1 0 0 0,0 1 0 0 0,0 0 0 0 0,0 0 0 0 0,0 0 0 0 0,0 0 0 0 0,0-1 0 0 0,0 1 1 0 0,0 0-1 0 0,0 0 0 0 0,0 0 0 0 0,0 0 0 0 0,0-1 0 0 0,0 1 0 0 0,-1 0 0 0 0,1 0 0 0 0,0 0 1 0 0,0 0-1 0 0,0 0 0 0 0,0 0 0 0 0,0 0 0 0 0,-1-1 0 0 0,1 1 0 0 0,0 0 0 0 0,0 0 1 0 0,0 0-1 0 0,0 0 0 0 0,-1 0 0 0 0,1 0 0 0 0,0 0 0 0 0,0 0 0 0 0,0 0 0 0 0,0 0 0 0 0,-1 0 1 0 0,1 0-1 0 0,0 0 0 0 0,0 0 0 0 0,0 0 0 0 0,0 0 0 0 0,-1 0 0 0 0,1 0 0 0 0,0 0 0 0 0,0 0 1 0 0,0 0-1 0 0,0 0 0 0 0,-1 1 0 0 0,1-1 0 0 0,0 0 0 0 0,0 0 0 0 0,0 0 0 0 0,0 0 1 0 0,-10 5 2 0 0,1-1 1 0 0,0 1-1 0 0,0 1 1 0 0,1-1-1 0 0,-1 1 1 0 0,1 1-1 0 0,0 0 1 0 0,1 0-1 0 0,0 0 1 0 0,0 1-1 0 0,1 0 1 0 0,0 1-1 0 0,0-1 1 0 0,1 1-1 0 0,0 0 1 0 0,-7 19 0 0 0,11-27-2 0 0,1-1 0 0 0,0 1 0 0 0,0 0 1 0 0,0-1-1 0 0,0 1 0 0 0,0 0 0 0 0,0-1 1 0 0,0 1-1 0 0,0 0 0 0 0,0-1 0 0 0,0 1 1 0 0,1 0-1 0 0,-1-1 0 0 0,0 1 0 0 0,0-1 1 0 0,0 1-1 0 0,1 0 0 0 0,-1-1 0 0 0,0 1 1 0 0,1-1-1 0 0,-1 1 0 0 0,1-1 0 0 0,-1 1 1 0 0,1-1-1 0 0,-1 1 0 0 0,1-1 0 0 0,-1 1 1 0 0,1-1-1 0 0,-1 0 0 0 0,1 1 1 0 0,-1-1-1 0 0,1 0 0 0 0,0 1 0 0 0,-1-1 1 0 0,1 0-1 0 0,0 0 0 0 0,-1 0 0 0 0,1 1 1 0 0,-1-1-1 0 0,1 0 0 0 0,0 0 0 0 0,0 0 1 0 0,34-2 55 0 0,-29 2-55 0 0,11-4-4 0 0,0 0 1 0 0,-1-2 0 0 0,1 1 0 0 0,-1-2 0 0 0,0 0-1 0 0,17-12 1 0 0,17-6-2 0 0,33-20-44 0 0,-82 44 17 0 0,-1 1 26 0 0,1 0 0 0 0,-1 0-1 0 0,1 0 1 0 0,-1 0 0 0 0,1 0 0 0 0,-1 0 0 0 0,1 0 0 0 0,0 0 0 0 0,-1 0 0 0 0,1 0-1 0 0,-1 0 1 0 0,1 0 0 0 0,-1 1 0 0 0,1-1 0 0 0,-1 0 0 0 0,1 0 0 0 0,-1 1 0 0 0,1-1-1 0 0,-1 0 1 0 0,0 1 0 0 0,1-1 0 0 0,-1 0 0 0 0,1 1 0 0 0,-1-1 0 0 0,0 1-1 0 0,1-1 1 0 0,-1 0 0 0 0,0 1 0 0 0,0-1 0 0 0,1 1 0 0 0,-1-1 0 0 0,0 1 0 0 0,0-1-1 0 0,0 1 1 0 0,1 0 0 0 0,-3 16-18 0 0,0 0 1 0 0,-1-1-1 0 0,-1 1 0 0 0,0-1 1 0 0,-1 0-1 0 0,-11 24 0 0 0,7-19 10 0 0,1 1-1 0 0,-6 30 0 0 0,14-51 11 0 0,-1-1 0 0 0,1 1 0 0 0,0 0-1 0 0,-1-1 1 0 0,1 1 0 0 0,0 0 0 0 0,0-1 0 0 0,0 1-1 0 0,0 0 1 0 0,-1-1 0 0 0,1 1 0 0 0,0 0 0 0 0,0 0-1 0 0,0-1 1 0 0,0 1 0 0 0,0 0 0 0 0,1-1 0 0 0,-1 1-1 0 0,0 0 1 0 0,0-1 0 0 0,0 1 0 0 0,1 0 0 0 0,-1-1-1 0 0,0 1 1 0 0,0 0 0 0 0,1-1 0 0 0,-1 1 0 0 0,1-1-1 0 0,-1 1 1 0 0,1 0 0 0 0,-1-1 0 0 0,1 1 0 0 0,-1-1-1 0 0,1 0 1 0 0,-1 1 0 0 0,2 0 0 0 0,27-13-178 0 0,71-55-173 0 0,-76 49 362 0 0,2 0-1 0 0,0 1 1 0 0,44-20-1 0 0,-68 37 0 0 0,0-1-1 0 0,0 0 0 0 0,0 1 0 0 0,0 0 0 0 0,0-1 0 0 0,0 1 0 0 0,0 0 1 0 0,0 0-1 0 0,0 0 0 0 0,0 1 0 0 0,0-1 0 0 0,0 0 0 0 0,0 1 0 0 0,0-1 0 0 0,-1 1 1 0 0,1-1-1 0 0,0 1 0 0 0,0 0 0 0 0,0 0 0 0 0,-1 0 0 0 0,1 0 0 0 0,0 0 1 0 0,-1 0-1 0 0,1 1 0 0 0,-1-1 0 0 0,1 0 0 0 0,-1 1 0 0 0,0-1 0 0 0,0 1 0 0 0,1 0 1 0 0,-1-1-1 0 0,0 1 0 0 0,0 0 0 0 0,-1 0 0 0 0,2 3 0 0 0,4 8 50 0 0,-1 1 0 0 0,0 0 0 0 0,4 26 0 0 0,-5-25-1 0 0,1 10 8 0 0,-3-12-87 0 0,1-1 0 0 0,1 0 0 0 0,9 24 0 0 0,-3-28-849 0 0,20-23-5596 0 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56.482"/>
    </inkml:context>
    <inkml:brush xml:id="br0">
      <inkml:brushProperty name="width" value="0.1" units="cm"/>
      <inkml:brushProperty name="height" value="0.1" units="cm"/>
    </inkml:brush>
  </inkml:definitions>
  <inkml:trace contextRef="#ctx0" brushRef="#br0">347 0 144 0 0,'-2'0'5615'0'0,"-10"4"-5699"0"0,7-1 52 0 0,-67 113 513 0 0,65-104-328 0 0,1-1 0 0 0,0 1 0 0 0,-6 19-1 0 0,-3 7 334 0 0,-6 18 45 0 0,-13 28 67 0 0,3-15-376 0 0,21-44-128 0 0,1 1 1 0 0,-8 35-1 0 0,-8 21 140 0 0,17-57-144 0 0,2-1 0 0 0,0 1 1 0 0,-3 46-1 0 0,-3 16 79 0 0,4-50-45 0 0,2 0 0 0 0,-2 70 0 0 0,17 92 152 0 0,-4-176-190 0 0,0-3 43 0 0,-6-6 121 0 0,2-14-389 0 0,1 0 0 0 0,-1-1-1 0 0,0 1 1 0 0,1-1 0 0 0,-1 1-1 0 0,0-1 1 0 0,0 0 0 0 0,0 0 0 0 0,0 1-1 0 0,0-1 1 0 0,1 0 0 0 0,-1 0-1 0 0,0 0 1 0 0,-1 0 0 0 0,1 0-1 0 0,0 0 1 0 0,1-3 0 0 0,13-13-3116 0 0,0-2 457 0 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3:58.215"/>
    </inkml:context>
    <inkml:brush xml:id="br0">
      <inkml:brushProperty name="width" value="0.1" units="cm"/>
      <inkml:brushProperty name="height" value="0.1" units="cm"/>
    </inkml:brush>
  </inkml:definitions>
  <inkml:trace contextRef="#ctx0" brushRef="#br0">128 9 212 0 0,'-7'-9'7527'0'0,"13"19"-7510"0"0,-1 0 0 0 0,0 0 1 0 0,-1 1-1 0 0,-1 0 0 0 0,5 17 0 0 0,8 26 22 0 0,-7-30-31 0 0,-2 0 1 0 0,0 1-1 0 0,-2-1 0 0 0,-1 1 0 0 0,-1 0 0 0 0,0 29 0 0 0,-2-31-1 0 0,1 0 0 0 0,1-1 0 0 0,6 25-1 0 0,-3-24 12 0 0,-1 0 0 0 0,-1 1-1 0 0,-1 0 1 0 0,-1 0-1 0 0,-1 39 1 0 0,-18 39 0 0 0,-11-4 2 0 0,23-72 10 0 0,0-1 1 0 0,-17 44-1 0 0,13-44-16 0 0,2-7 19 0 0,-1-1 0 0 0,-19 31-1 0 0,-1 4 95 0 0,22-41-100 0 0,0-1 0 0 0,-1 1 0 0 0,0-1 0 0 0,-1 0 0 0 0,-9 10 0 0 0,16-20 9 0 0,-19 28 1896 0 0,18-30-2483 0 0,-2-4-128 0 0,-4-14-6320 0 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4:15.996"/>
    </inkml:context>
    <inkml:brush xml:id="br0">
      <inkml:brushProperty name="width" value="0.1" units="cm"/>
      <inkml:brushProperty name="height" value="0.1" units="cm"/>
    </inkml:brush>
  </inkml:definitions>
  <inkml:trace contextRef="#ctx0" brushRef="#br0">227 36 664 0 0,'-1'-25'2404'0'0,"0"14"1964"0"0,-7 28-3249 0 0,-172 461 396 0 0,169-440-1362 0 0,8-25-47 0 0,-1-1 1 0 0,-1 1-1 0 0,-7 16 0 0 0,11-29-122 0 0,1 0 0 0 0,0 0 0 0 0,0 0 0 0 0,0 0 0 0 0,0 1 0 0 0,0-1 0 0 0,0 0 0 0 0,0 0 0 0 0,-1 0 0 0 0,1 0 0 0 0,0 0 0 0 0,0 1 0 0 0,0-1-1 0 0,0 0 1 0 0,0 0 0 0 0,0 0 0 0 0,0 0 0 0 0,0 1 0 0 0,0-1 0 0 0,0 0 0 0 0,0 0 0 0 0,0 0 0 0 0,0 0 0 0 0,0 1 0 0 0,0-1 0 0 0,0 0 0 0 0,0 0 0 0 0,0 0 0 0 0,0 0 0 0 0,0 0 0 0 0,0 1 0 0 0,0-1 0 0 0,1 0 0 0 0,-1 0 0 0 0,0 0 0 0 0,0 0 0 0 0,0 0 0 0 0,0 1 0 0 0,0-1 0 0 0,0 0 0 0 0,0 0 0 0 0,1 0 0 0 0,-1 0 0 0 0,0 0 0 0 0,0 0 0 0 0,0 0 0 0 0,0 0 0 0 0,0 1 0 0 0,1-1 0 0 0,-1 0 0 0 0,0 0 0 0 0,0 0 0 0 0,14-2-800 0 0,13-9-1697 0 0,-18 5 63 0 0,4-2 186 0 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4:16.356"/>
    </inkml:context>
    <inkml:brush xml:id="br0">
      <inkml:brushProperty name="width" value="0.1" units="cm"/>
      <inkml:brushProperty name="height" value="0.1" units="cm"/>
    </inkml:brush>
  </inkml:definitions>
  <inkml:trace contextRef="#ctx0" brushRef="#br0">132 128 456 0 0,'12'-23'6856'0'0,"-21"28"-6745"0"0,1 0 0 0 0,0 0 1 0 0,0 1-1 0 0,0 0 0 0 0,1 0 0 0 0,0 1 0 0 0,0 0 0 0 0,1 0 1 0 0,0 1-1 0 0,0 0 0 0 0,-5 10 0 0 0,2-3 42 0 0,0 0-1 0 0,2 1 1 0 0,0 1-1 0 0,1-1 1 0 0,-7 27 0 0 0,13-42-139 0 0,0 0 1 0 0,-1 0 0 0 0,1 0 0 0 0,0 1-1 0 0,0-1 1 0 0,0 0 0 0 0,-1 0 0 0 0,1 0-1 0 0,0 0 1 0 0,1 1 0 0 0,-1-1 0 0 0,0 0-1 0 0,0 0 1 0 0,0 0 0 0 0,1 0 0 0 0,-1 0-1 0 0,0 0 1 0 0,1 0 0 0 0,-1 0 0 0 0,1 1-1 0 0,0-2 1 0 0,-1 1 0 0 0,1 0 0 0 0,0 0-1 0 0,-1 0 1 0 0,1 0 0 0 0,1 1 0 0 0,0-1 3 0 0,0 0 1 0 0,0-1-1 0 0,0 1 1 0 0,0 0-1 0 0,0-1 1 0 0,0 0-1 0 0,0 1 1 0 0,0-1-1 0 0,0 0 1 0 0,1 0-1 0 0,-1 0 1 0 0,0 0-1 0 0,4-1 1 0 0,1-1 13 0 0,1 1 0 0 0,-1-1 0 0 0,0-1 0 0 0,0 1 0 0 0,1-1 0 0 0,-2-1 0 0 0,10-5 0 0 0,-8 2-19 0 0,-1-1 0 0 0,0 0 1 0 0,0-1-1 0 0,-1 0 0 0 0,0 0 1 0 0,-1 0-1 0 0,0-1 0 0 0,0 1 1 0 0,-1-1-1 0 0,-1-1 0 0 0,1 1 1 0 0,-2 0-1 0 0,1-1 0 0 0,-1 1 1 0 0,-1-1-1 0 0,0 0 0 0 0,0 0 1 0 0,-1 1-1 0 0,-1-1 0 0 0,0 0 1 0 0,0 0-1 0 0,-6-20 0 0 0,6 27-99 0 0,-1 0 1 0 0,0-1-1 0 0,1 1 0 0 0,-2 0 0 0 0,1 0 0 0 0,0 0 0 0 0,-1 0 0 0 0,0 0 0 0 0,0 1 0 0 0,0-1 0 0 0,0 1 1 0 0,0 0-1 0 0,-1-1 0 0 0,0 2 0 0 0,1-1 0 0 0,-1 0 0 0 0,0 1 0 0 0,0 0 0 0 0,-1 0 0 0 0,1 0 0 0 0,0 0 1 0 0,-1 1-1 0 0,-6-2 0 0 0,9 3-174 0 0,0 1 0 0 0,0-1 0 0 0,0 1 0 0 0,0-1 0 0 0,0 1 0 0 0,0 0 0 0 0,0 0 0 0 0,0 0 0 0 0,0 0 0 0 0,0 0 0 0 0,0 0 0 0 0,1 0 0 0 0,-3 2 0 0 0,1 0-1165 0 0,-3 3-641 0 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4:16.903"/>
    </inkml:context>
    <inkml:brush xml:id="br0">
      <inkml:brushProperty name="width" value="0.1" units="cm"/>
      <inkml:brushProperty name="height" value="0.1" units="cm"/>
    </inkml:brush>
  </inkml:definitions>
  <inkml:trace contextRef="#ctx0" brushRef="#br0">264 109 184 0 0,'14'-38'2445'0'0,"-11"32"-2042"0"0,-1 1 1 0 0,0-1 0 0 0,0 0-1 0 0,0 0 1 0 0,-1 0 0 0 0,1 0-1 0 0,-1-11 1 0 0,-1 16-377 0 0,0 1 1 0 0,0-1 0 0 0,0 0-1 0 0,-1 1 1 0 0,1-1 0 0 0,0 1-1 0 0,-1-1 1 0 0,1 0-1 0 0,0 1 1 0 0,-1-1 0 0 0,1 1-1 0 0,-1-1 1 0 0,1 1-1 0 0,-1-1 1 0 0,1 1 0 0 0,-1-1-1 0 0,1 1 1 0 0,-1 0 0 0 0,0-1-1 0 0,1 1 1 0 0,-1 0-1 0 0,0-1 1 0 0,1 1 0 0 0,-1 0-1 0 0,0 0 1 0 0,1 0-1 0 0,-1 0 1 0 0,0 0 0 0 0,1-1-1 0 0,-1 1 1 0 0,0 0 0 0 0,1 1-1 0 0,-1-1 1 0 0,0 0-1 0 0,1 0 1 0 0,-1 0 0 0 0,0 0-1 0 0,1 0 1 0 0,-1 1-1 0 0,0-1 1 0 0,1 0 0 0 0,-1 1-1 0 0,1-1 1 0 0,-2 1 0 0 0,-29 11 274 0 0,17-2-215 0 0,1 0 0 0 0,0 0 1 0 0,1 1-1 0 0,0 1 0 0 0,1 0 1 0 0,0 1-1 0 0,-14 21 1 0 0,-9 10 201 0 0,34-44-282 0 0,0 0 0 0 0,-1 0 0 0 0,1 1 0 0 0,0-1 0 0 0,-1 0 0 0 0,1 0 0 0 0,0 1 0 0 0,0-1 0 0 0,-1 0 0 0 0,1 0 0 0 0,0 1 0 0 0,0-1 0 0 0,0 0 0 0 0,-1 1 0 0 0,1-1 0 0 0,0 0 0 0 0,0 1 0 0 0,0-1 0 0 0,0 0 0 0 0,0 1 0 0 0,0-1 0 0 0,0 1 0 0 0,0-1 0 0 0,0 0 0 0 0,0 1 0 0 0,0-1 0 0 0,0 0 0 0 0,0 1 0 0 0,0-1 0 0 0,0 0 0 0 0,0 1 0 0 0,0-1 0 0 0,0 1 0 0 0,13-1 197 0 0,15-10-46 0 0,86-56 361 0 0,-114 66-519 0 0,0 0 0 0 0,1 0 0 0 0,-1 0 1 0 0,0 0-1 0 0,1 0 0 0 0,-1 0 1 0 0,0 0-1 0 0,1 1 0 0 0,-1-1 1 0 0,0 0-1 0 0,1 0 0 0 0,-1 0 1 0 0,0 0-1 0 0,1 0 0 0 0,-1 1 1 0 0,0-1-1 0 0,1 0 0 0 0,-1 0 1 0 0,0 0-1 0 0,0 1 0 0 0,1-1 1 0 0,-1 0-1 0 0,0 0 0 0 0,0 1 1 0 0,1-1-1 0 0,-1 0 0 0 0,0 1 0 0 0,0-1 1 0 0,0 0-1 0 0,0 0 0 0 0,0 1 1 0 0,1-1-1 0 0,-1 0 0 0 0,0 1 1 0 0,0-1-1 0 0,0 0 0 0 0,0 1 1 0 0,0-1-1 0 0,0 1 0 0 0,0-1 1 0 0,1 16 7 0 0,-14 73 178 0 0,-4 0 1 0 0,-4-2-1 0 0,-4 0 1 0 0,-62 142-1 0 0,79-211-79 0 0,-17 34 9 0 0,24-49-20 0 0,0-1 1 0 0,-1 1-1 0 0,1-1 1 0 0,-1 1-1 0 0,0-1 0 0 0,0 0 1 0 0,0 0-1 0 0,0 0 1 0 0,0 0-1 0 0,0 0 1 0 0,-1 0-1 0 0,1-1 0 0 0,-5 3 1 0 0,5-6-35 0 0,0 0-1 0 0,0 0 1 0 0,1 0 0 0 0,-1-1 0 0 0,0 1-1 0 0,1 0 1 0 0,0-1 0 0 0,0 0 0 0 0,0 1-1 0 0,0-1 1 0 0,0 0 0 0 0,-1-4 0 0 0,-1-14 35 0 0,1 0 1 0 0,1-1 0 0 0,1 1 0 0 0,0 0 0 0 0,2 0 0 0 0,0 0 0 0 0,2 0 0 0 0,0 0 0 0 0,10-27 0 0 0,-2 12-34 0 0,2 0-1 0 0,1 0 1 0 0,2 2-1 0 0,28-44 0 0 0,-29 55-271 0 0,1 0 1 0 0,0 0-1 0 0,2 2 0 0 0,35-32 0 0 0,-41 42-1156 0 0,1 1 0 0 0,-1 1 0 0 0,2 0 0 0 0,-1 1 0 0 0,25-10 0 0 0,-21 12-1400 0 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4:17.748"/>
    </inkml:context>
    <inkml:brush xml:id="br0">
      <inkml:brushProperty name="width" value="0.1" units="cm"/>
      <inkml:brushProperty name="height" value="0.1" units="cm"/>
    </inkml:brush>
  </inkml:definitions>
  <inkml:trace contextRef="#ctx0" brushRef="#br0">157 43 508 0 0,'0'0'529'0'0,"-5"20"6213"0"0,-17 67-6376 0 0,-65 226 665 0 0,44-184-254 0 0,71-196-193 0 0,3 2 1 0 0,47-76-1 0 0,-77 138-568 0 0,57-107 53 0 0,-33 58-27 0 0,34-50 1 0 0,-27 58 13 0 0,-31 43-57 0 0,-1 1 0 0 0,0 0 1 0 0,0-1-1 0 0,0 1 0 0 0,1-1 1 0 0,-1 1-1 0 0,0 0 0 0 0,1-1 0 0 0,-1 1 1 0 0,0 0-1 0 0,1-1 0 0 0,-1 1 1 0 0,0 0-1 0 0,1 0 0 0 0,-1-1 0 0 0,0 1 1 0 0,1 0-1 0 0,-1 0 0 0 0,1 0 1 0 0,-1-1-1 0 0,1 1 0 0 0,-1 0 0 0 0,1 0 1 0 0,-1 0-1 0 0,0 0 0 0 0,1 0 1 0 0,-1 0-1 0 0,1 0 0 0 0,-1 0 0 0 0,1 0 1 0 0,-1 0-1 0 0,1 0 0 0 0,-1 0 1 0 0,1 0-1 0 0,-1 1 0 0 0,0-1 1 0 0,1 0-1 0 0,-1 0 0 0 0,1 0 0 0 0,-1 1 1 0 0,0-1-1 0 0,1 0 0 0 0,-1 0 1 0 0,1 1-1 0 0,8 18-19 0 0,-7-15 11 0 0,2 9 3 0 0,-1 0 0 0 0,0 0-1 0 0,0 1 1 0 0,-1-1 0 0 0,-1 1 0 0 0,-1 20-1 0 0,3 19-6 0 0,31 291-19 0 0,-32-327 38 0 0,5 22 40 0 0,-7-38-128 0 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4:18.200"/>
    </inkml:context>
    <inkml:brush xml:id="br0">
      <inkml:brushProperty name="width" value="0.1" units="cm"/>
      <inkml:brushProperty name="height" value="0.1" units="cm"/>
    </inkml:brush>
  </inkml:definitions>
  <inkml:trace contextRef="#ctx0" brushRef="#br0">4 53 444 0 0,'-4'-4'9364'0'0,"173"-17"-8428"0"0,-54 2-6859 0 0,-79 11 3210 0 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8T07:04:38.732"/>
    </inkml:context>
    <inkml:brush xml:id="br0">
      <inkml:brushProperty name="width" value="0.05292" units="cm"/>
      <inkml:brushProperty name="height" value="0.05292" units="cm"/>
      <inkml:brushProperty name="ignorePressure" value="1"/>
    </inkml:brush>
  </inkml:definitions>
  <inkml:trace contextRef="#ctx0" brushRef="#br0">13 0 0 0,'-3'0'0'0,"-2"0"0"0,1 0 0 0,3 0 0 0,6 0 0 0,2 0 0 0,2 0 0 0,2 0 0 0,71 0 0 0,10187 0 0 0,-10211 0 0 0,-80 0 0 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4:45.840"/>
    </inkml:context>
    <inkml:brush xml:id="br0">
      <inkml:brushProperty name="width" value="0.1" units="cm"/>
      <inkml:brushProperty name="height" value="0.1" units="cm"/>
    </inkml:brush>
  </inkml:definitions>
  <inkml:trace contextRef="#ctx0" brushRef="#br0">18 32 56 0 0,'0'0'1681'0'0,"14"-8"4010"0"0,-32 0-5322 0 0,4 2 1087 0 0,35 1-993 0 0,148 0-299 0 0,216 21 0 0 0,-331-13-4 0 0,-31-2-4191 0 0,-45 11-466 0 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4:46.746"/>
    </inkml:context>
    <inkml:brush xml:id="br0">
      <inkml:brushProperty name="width" value="0.1" units="cm"/>
      <inkml:brushProperty name="height" value="0.1" units="cm"/>
    </inkml:brush>
  </inkml:definitions>
  <inkml:trace contextRef="#ctx0" brushRef="#br0">176 1 148 0 0,'0'0'173'0'0,"-51"12"5179"0"0,1-5-3996 0 0,0 0-926 0 0,47-7-394 0 0,0 1-31 0 0,-6 1-4 0 0,7-1 19 0 0,-6 0 972 0 0,59-7-820 0 0,0 3 0 0 0,81 5 0 0 0,-38 0-43 0 0,-25 0 72 0 0,-66-2-162 0 0,14 1-876 0 0,21-8-3782 0 0,-24 3 2397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49.793"/>
    </inkml:context>
    <inkml:brush xml:id="br0">
      <inkml:brushProperty name="width" value="0.1" units="cm"/>
      <inkml:brushProperty name="height" value="0.1" units="cm"/>
    </inkml:brush>
  </inkml:definitions>
  <inkml:trace contextRef="#ctx0" brushRef="#br0">1 15 12145 0 0,'7'2'644'0'0,"-1"0"292"0"0,3 0-128 0 0,-9-23-9208 0 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4:53.949"/>
    </inkml:context>
    <inkml:brush xml:id="br0">
      <inkml:brushProperty name="width" value="0.1" units="cm"/>
      <inkml:brushProperty name="height" value="0.1" units="cm"/>
    </inkml:brush>
  </inkml:definitions>
  <inkml:trace contextRef="#ctx0" brushRef="#br0">97 281 88 0 0,'-1'1'343'0'0,"0"0"1"0"0,0-1-1 0 0,0 1 0 0 0,0 0 0 0 0,0-1 1 0 0,0 1-1 0 0,0-1 0 0 0,0 1 1 0 0,0-1-1 0 0,0 0 0 0 0,-1 1 0 0 0,1-1 1 0 0,0 0-1 0 0,0 0 0 0 0,0 0 1 0 0,-2 0-1 0 0,3-18-110 0 0,1 0 0 0 0,1 0 0 0 0,0 0 0 0 0,2 1 0 0 0,0-1 0 0 0,1 1 0 0 0,11-27 0 0 0,8-32 412 0 0,-8 33 133 0 0,-15 43-770 0 0,-1 0 0 0 0,0 0 0 0 0,0 0 0 0 0,0 0 1 0 0,0 0-1 0 0,0 0 0 0 0,0 0 0 0 0,0 0 0 0 0,0 0 0 0 0,0 0 0 0 0,0 0 1 0 0,0 0-1 0 0,0 0 0 0 0,0 0 0 0 0,0 1 0 0 0,0-1 0 0 0,1 0 0 0 0,-1 0 1 0 0,0 0-1 0 0,0 0 0 0 0,0 0 0 0 0,0 0 0 0 0,0 0 0 0 0,0 0 0 0 0,0 0 0 0 0,0 0 1 0 0,0 0-1 0 0,0 0 0 0 0,1 0 0 0 0,-1 0 0 0 0,0 0 0 0 0,0 0 0 0 0,0 0 1 0 0,0 0-1 0 0,0-1 0 0 0,0 1 0 0 0,0 0 0 0 0,0 0 0 0 0,0 0 0 0 0,0 0 1 0 0,0 0-1 0 0,1 0 0 0 0,-1 0 0 0 0,-7 27 30 0 0,-110 383 440 0 0,87-262 510 0 0,30-147-795 0 0,4-2-738 0 0,-1 0 367 0 0,1-1-1 0 0,-1 0 0 0 0,1 0 1 0 0,-1 0-1 0 0,0 0 1 0 0,0 0-1 0 0,4-3 1 0 0,13-12-4943 0 0,-14 11 2773 0 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4:54.933"/>
    </inkml:context>
    <inkml:brush xml:id="br0">
      <inkml:brushProperty name="width" value="0.1" units="cm"/>
      <inkml:brushProperty name="height" value="0.1" units="cm"/>
    </inkml:brush>
  </inkml:definitions>
  <inkml:trace contextRef="#ctx0" brushRef="#br0">171 198 304 0 0,'6'-8'593'0'0,"25"-38"1939"0"0,-29 43-2309 0 0,-1 0 0 0 0,1 0 1 0 0,-1 0-1 0 0,0 0 0 0 0,0 0 0 0 0,0 0 0 0 0,0 0 0 0 0,-1 0 0 0 0,1-1 0 0 0,-1 1 0 0 0,0 0 0 0 0,0 0 0 0 0,0-6 0 0 0,-1 8-190 0 0,1 0 0 0 0,-1 0-1 0 0,0 1 1 0 0,1-1 0 0 0,-1 1 0 0 0,1-1 0 0 0,-1 0 0 0 0,0 1 0 0 0,0-1-1 0 0,1 1 1 0 0,-1 0 0 0 0,0-1 0 0 0,0 1 0 0 0,0 0 0 0 0,1-1-1 0 0,-1 1 1 0 0,0 0 0 0 0,0 0 0 0 0,0 0 0 0 0,0-1 0 0 0,0 1 0 0 0,1 0-1 0 0,-1 0 1 0 0,0 0 0 0 0,0 1 0 0 0,0-1 0 0 0,0 0 0 0 0,0 0-1 0 0,0 0 1 0 0,1 1 0 0 0,-1-1 0 0 0,0 0 0 0 0,0 1 0 0 0,0-1 0 0 0,1 1-1 0 0,-2 0 1 0 0,-30 14 289 0 0,20-8-262 0 0,-1 1 1 0 0,2 0-1 0 0,-1 1 1 0 0,1 0-1 0 0,1 1 0 0 0,-1 0 1 0 0,2 1-1 0 0,-1 0 1 0 0,2 0-1 0 0,-1 1 1 0 0,2 0-1 0 0,0 1 1 0 0,0 0-1 0 0,-7 18 0 0 0,13-27-43 0 0,0-1-1 0 0,0 0 1 0 0,0 1-1 0 0,1-1 1 0 0,-1 1-1 0 0,1-1 0 0 0,0 0 1 0 0,0 1-1 0 0,0-1 1 0 0,0 1-1 0 0,1-1 1 0 0,-1 1-1 0 0,1-1 0 0 0,0 1 1 0 0,0-1-1 0 0,0 0 1 0 0,1 0-1 0 0,2 6 1 0 0,-2-6 3 0 0,0-1 0 0 0,0 0 0 0 0,1 0 0 0 0,-1 0-1 0 0,1 0 1 0 0,-1 0 0 0 0,1 0 0 0 0,0-1 0 0 0,0 1 0 0 0,-1-1 0 0 0,1 0 0 0 0,0 0 0 0 0,0 0 0 0 0,0 0 0 0 0,1 0 0 0 0,5 0 0 0 0,-1-1 9 0 0,1 1 0 0 0,-1-1 0 0 0,1-1 0 0 0,-1 0 0 0 0,0 0 0 0 0,1-1 0 0 0,-1 0 0 0 0,0 0 0 0 0,0 0 0 0 0,0-2 0 0 0,0 1 0 0 0,0-1 0 0 0,-1 0 0 0 0,9-5 0 0 0,-12 5-19 0 0,0 1 1 0 0,0-1-1 0 0,0 0 0 0 0,-1 0 0 0 0,1 0 0 0 0,-1-1 0 0 0,0 1 0 0 0,0-1 1 0 0,0 0-1 0 0,-1 1 0 0 0,0-1 0 0 0,0-1 0 0 0,0 1 0 0 0,0 0 0 0 0,-1 0 1 0 0,0-1-1 0 0,0 1 0 0 0,-1 0 0 0 0,1-1 0 0 0,-1 1 0 0 0,0-1 0 0 0,0 1 1 0 0,-1-1-1 0 0,0 1 0 0 0,0 0 0 0 0,0-1 0 0 0,-1 1 0 0 0,1 0 1 0 0,-1 0-1 0 0,-1 0 0 0 0,1 0 0 0 0,-1 0 0 0 0,1 0 0 0 0,-1 1 0 0 0,-1-1 1 0 0,1 1-1 0 0,-1 0 0 0 0,1 0 0 0 0,-1 0 0 0 0,-5-3 0 0 0,2 3 3 0 0,0 0 0 0 0,0 1 0 0 0,-1 0-1 0 0,1 0 1 0 0,-1 1 0 0 0,1 0 0 0 0,-1 0 0 0 0,-11-1-1 0 0,17 3-9 0 0,0-1 0 0 0,0 1 0 0 0,-1 0 0 0 0,1-1-1 0 0,0 1 1 0 0,0 0 0 0 0,0 0 0 0 0,0 1 0 0 0,0-1-1 0 0,0 0 1 0 0,0 1 0 0 0,0-1 0 0 0,0 1 0 0 0,0 0-1 0 0,0 0 1 0 0,0-1 0 0 0,0 1 0 0 0,0 1 0 0 0,0-1-1 0 0,1 0 1 0 0,-1 0 0 0 0,0 1 0 0 0,1-1 0 0 0,-1 0-1 0 0,1 1 1 0 0,0 0 0 0 0,-1-1 0 0 0,1 1 0 0 0,0 0-1 0 0,0 0 1 0 0,0 0 0 0 0,0-1 0 0 0,0 1 0 0 0,1 0-1 0 0,-2 4 1 0 0,2-3-7 0 0,1 0 0 0 0,-1 0 0 0 0,0 0 0 0 0,1 0 0 0 0,0-1 1 0 0,0 1-1 0 0,0 0 0 0 0,0 0 0 0 0,0-1 0 0 0,0 1 0 0 0,1-1 0 0 0,-1 1 0 0 0,1-1 0 0 0,0 0 0 0 0,0 1 0 0 0,0-1 0 0 0,0 0 0 0 0,0 0 0 0 0,0 0 0 0 0,0-1 0 0 0,1 1 0 0 0,-1-1 0 0 0,1 1 0 0 0,-1-1 0 0 0,6 2 0 0 0,4 3-19 0 0,0-1 0 0 0,0 0-1 0 0,1-1 1 0 0,17 4 0 0 0,-19-5 9 0 0,1-1-1 0 0,-1-1 1 0 0,1 0-1 0 0,0 0 1 0 0,-1-1-1 0 0,1-1 1 0 0,0 0 0 0 0,-1 0-1 0 0,1-1 1 0 0,-1-1-1 0 0,21-7 1 0 0,-26 7 11 0 0,1-1 0 0 0,0 0 0 0 0,-1 0 1 0 0,0 0-1 0 0,0-1 0 0 0,0 0 0 0 0,0 0 0 0 0,-1 0 1 0 0,0-1-1 0 0,0 0 0 0 0,-1 0 0 0 0,1 0 0 0 0,-1-1 0 0 0,-1 0 1 0 0,1 1-1 0 0,-1-1 0 0 0,0 0 0 0 0,-1-1 0 0 0,3-8 1 0 0,-4 13-1 0 0,2-5 0 0 0,-1 0-1 0 0,1-1 1 0 0,-2 0-1 0 0,1 1 1 0 0,-1-1-1 0 0,0 0 1 0 0,-1 0-1 0 0,0 0 1 0 0,0 1-1 0 0,-3-15 1 0 0,3 22-13 0 0,-4 4-16 0 0,1 0 29 0 0,-1 0 0 0 0,1 0-1 0 0,0 1 1 0 0,0-1 0 0 0,0 1 0 0 0,1 0-1 0 0,-1-1 1 0 0,1 1 0 0 0,0 0 0 0 0,0 1-1 0 0,0-1 1 0 0,-1 6 0 0 0,-16 57-18 0 0,6 9 37 0 0,4 0 0 0 0,-1 96 0 0 0,9-159 9 0 0,-1 0 0 0 0,0-1 1 0 0,-1 1-1 0 0,-1-1 0 0 0,0 0 0 0 0,-1 0 0 0 0,0 0 0 0 0,0 0 0 0 0,-1-1 0 0 0,-1 0 0 0 0,0 0 0 0 0,-1-1 0 0 0,0 0 1 0 0,0 0-1 0 0,-1 0 0 0 0,0-2 0 0 0,-1 1 0 0 0,-19 13 0 0 0,28-21-1 0 0,0 0 1 0 0,0 0-1 0 0,0-1 0 0 0,0 1 1 0 0,0 0-1 0 0,0 0 1 0 0,0-1-1 0 0,0 1 0 0 0,0-1 1 0 0,0 1-1 0 0,0-1 1 0 0,0 0-1 0 0,0 1 0 0 0,-1-1 1 0 0,1 0-1 0 0,0 0 0 0 0,0 0 1 0 0,-1 1-1 0 0,1-1 1 0 0,0-1-1 0 0,0 1 0 0 0,0 0 1 0 0,-1 0-1 0 0,1 0 1 0 0,0-1-1 0 0,0 1 0 0 0,0 0 1 0 0,-2-2-1 0 0,2 1 9 0 0,0-1 0 0 0,0 1 0 0 0,0-1 0 0 0,0 0-1 0 0,0 1 1 0 0,0-1 0 0 0,1 0 0 0 0,-1 0 0 0 0,1 0 0 0 0,-1 1 0 0 0,1-1 0 0 0,0 0-1 0 0,0 0 1 0 0,0 0 0 0 0,0-4 0 0 0,0-6 98 0 0,2 0-1 0 0,-1 0 1 0 0,2 0 0 0 0,5-19-1 0 0,5-8 176 0 0,-13 38-270 0 0,0 0-315 0 0,0 1 239 0 0,-1 0 0 0 0,1-1 0 0 0,0 1 0 0 0,0 0-1 0 0,0 0 1 0 0,0-1 0 0 0,0 1 0 0 0,0 0-1 0 0,0-1 1 0 0,0 1 0 0 0,0 0 0 0 0,0-1 0 0 0,0 1-1 0 0,0 0 1 0 0,0-1 0 0 0,0 1 0 0 0,0 0-1 0 0,0-1 1 0 0,0 1 0 0 0,0 0 0 0 0,0 0-1 0 0,0-1 1 0 0,0 1 0 0 0,0 0 0 0 0,1-1 0 0 0,-1 1-1 0 0,0 0 1 0 0,0 0 0 0 0,0-1 0 0 0,1 1-1 0 0,-1 0 1 0 0,0 0 0 0 0,0 0 0 0 0,1-1-1 0 0,-1 1 1 0 0,0 0 0 0 0,0 0 0 0 0,1 0 0 0 0,-1-1-1 0 0,10-10-1790 0 0,-2 0-2693 0 0,-4 3 1924 0 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4:55.558"/>
    </inkml:context>
    <inkml:brush xml:id="br0">
      <inkml:brushProperty name="width" value="0.1" units="cm"/>
      <inkml:brushProperty name="height" value="0.1" units="cm"/>
    </inkml:brush>
  </inkml:definitions>
  <inkml:trace contextRef="#ctx0" brushRef="#br0">215 87 236 0 0,'1'-32'2736'0'0,"-7"18"-1910"0"0,6 12-753 0 0,0 0 0 0 0,0 0-1 0 0,-1 1 1 0 0,1-1-1 0 0,-1 0 1 0 0,0 0-1 0 0,1 1 1 0 0,-1-1 0 0 0,0 0-1 0 0,0 1 1 0 0,0-1-1 0 0,0 0 1 0 0,0 1-1 0 0,0-1 1 0 0,0 1 0 0 0,-1 0-1 0 0,1-1 1 0 0,-1 1-1 0 0,1 0 1 0 0,-1 0-1 0 0,1 0 1 0 0,-1 0 0 0 0,1 0-1 0 0,-1 0 1 0 0,0 1-1 0 0,0-1 1 0 0,1 0-1 0 0,-1 1 1 0 0,0-1 0 0 0,0 1-1 0 0,0 0 1 0 0,-2 0-1 0 0,-4 2-16 0 0,0 1 0 0 0,0 0 0 0 0,1 0 0 0 0,-1 1 0 0 0,1 0 0 0 0,-1 1 0 0 0,1-1 0 0 0,0 1 0 0 0,1 1 0 0 0,-1-1 0 0 0,1 1 0 0 0,1 0 0 0 0,-6 8 0 0 0,3-5 26 0 0,0 0 1 0 0,1 1-1 0 0,0 1 0 0 0,1-1 0 0 0,0 1 0 0 0,1 0 0 0 0,0 0 1 0 0,-6 23-1 0 0,11-32-66 0 0,-1 1 0 0 0,1-1 0 0 0,0 1 1 0 0,0-1-1 0 0,0 0 0 0 0,0 1 0 0 0,0-1 1 0 0,0 1-1 0 0,1-1 0 0 0,-1 0 0 0 0,1 1 1 0 0,0-1-1 0 0,-1 0 0 0 0,1 1 0 0 0,0-1 1 0 0,1 0-1 0 0,-1 0 0 0 0,0 0 1 0 0,0 0-1 0 0,1 0 0 0 0,0 0 0 0 0,-1 0 1 0 0,1-1-1 0 0,0 1 0 0 0,0 0 0 0 0,-1-1 1 0 0,1 0-1 0 0,1 1 0 0 0,-1-1 0 0 0,0 0 1 0 0,0 0-1 0 0,0 0 0 0 0,0 0 0 0 0,1 0 1 0 0,-1-1-1 0 0,1 1 0 0 0,2 0 0 0 0,5 0-522 0 0,-1 1 1 0 0,0-1-1 0 0,0-1 0 0 0,0 0 0 0 0,1 0 0 0 0,-1 0 0 0 0,0-1 1 0 0,18-5-1 0 0,5-3-1620 0 0</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4:57.621"/>
    </inkml:context>
    <inkml:brush xml:id="br0">
      <inkml:brushProperty name="width" value="0.1" units="cm"/>
      <inkml:brushProperty name="height" value="0.1" units="cm"/>
    </inkml:brush>
  </inkml:definitions>
  <inkml:trace contextRef="#ctx0" brushRef="#br0">245 171 332 0 0,'0'0'1410'0'0,"-13"-33"1630"0"0,11 27-2852 0 0,0 1 0 0 0,0-1 0 0 0,1 0-1 0 0,0 0 1 0 0,0 0 0 0 0,0 0-1 0 0,1 0 1 0 0,-1 0 0 0 0,2-1-1 0 0,-1 1 1 0 0,3-10 0 0 0,-1-13 370 0 0,-2 28-462 0 0,1-13 231 0 0,-3 2 436 0 0,-47 221-681 0 0,-9 48-30 0 0,-24 427 141 0 0,56-387-53 0 0,21-259-101 0 0,2-1 0 0 0,1 1 0 0 0,6 67 0 0 0,3-60 2 0 0,4 53 21 0 0,-11-97-50 0 0,0 0-1 0 0,0-1 0 0 0,-1 1 0 0 0,1 0 0 0 0,0 0 1 0 0,0 0-1 0 0,0 0 0 0 0,1 0 0 0 0,-1 0 0 0 0,0 0 0 0 0,0-1 1 0 0,0 1-1 0 0,1 0 0 0 0,-1 0 0 0 0,0 0 0 0 0,1 0 0 0 0,-1-1 0 0 0,0 1 1 0 0,1 0-1 0 0,-1 0 0 0 0,1-1 0 0 0,0 1 0 0 0,-1 0 0 0 0,1-1 1 0 0,0 1-1 0 0,-1-1 0 0 0,1 1 0 0 0,0-1 0 0 0,-1 1 0 0 0,1-1 0 0 0,0 1 1 0 0,0-1-1 0 0,0 0 0 0 0,-1 1 0 0 0,1-1 0 0 0,0 0 0 0 0,0 0 0 0 0,0 1 1 0 0,0-1-1 0 0,0 0 0 0 0,0 0 0 0 0,0 0 0 0 0,-1 0 0 0 0,1 0 1 0 0,0-1-1 0 0,0 1 0 0 0,0 0 0 0 0,1 0 0 0 0,58-15 45 0 0,-33 7 11 0 0,57-10-78 0 0,88-8-1 0 0,-23 8-1402 0 0,-52-1-3075 0 0,-64 8 2096 0 0</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4:58.387"/>
    </inkml:context>
    <inkml:brush xml:id="br0">
      <inkml:brushProperty name="width" value="0.1" units="cm"/>
      <inkml:brushProperty name="height" value="0.1" units="cm"/>
    </inkml:brush>
  </inkml:definitions>
  <inkml:trace contextRef="#ctx0" brushRef="#br0">124 71 28 0 0,'0'0'580'0'0,"-17"-2"1925"0"0,-74 2 223 0 0,89 0-2542 0 0,-12-4 583 0 0,226-9 311 0 0,30-22-5434 0 0,-160 18 2372 0 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02.136"/>
    </inkml:context>
    <inkml:brush xml:id="br0">
      <inkml:brushProperty name="width" value="0.1" units="cm"/>
      <inkml:brushProperty name="height" value="0.1" units="cm"/>
    </inkml:brush>
  </inkml:definitions>
  <inkml:trace contextRef="#ctx0" brushRef="#br0">90 36 96 0 0,'-3'-6'5801'0'0,"19"0"-5664"0"0,0 1-1 0 0,1 1 1 0 0,0 0-1 0 0,-1 1 1 0 0,1 1 0 0 0,1 0-1 0 0,28 2 1 0 0,-5 2 1 0 0,-1 2 0 0 0,48 10 0 0 0,-49-4-103 0 0,-29-6 30 0 0,1-1 0 0 0,-1-1 0 0 0,1 0-1 0 0,14 1 1 0 0,-22-3-34 0 0,-1 0 0 0 0,1 0-1 0 0,0-1 1 0 0,0 1-1 0 0,-1-1 1 0 0,1 1 0 0 0,0-1-1 0 0,-1 0 1 0 0,1 0-1 0 0,-1 0 1 0 0,1-1 0 0 0,-1 1-1 0 0,1 0 1 0 0,-1-1-1 0 0,0 0 1 0 0,0 1 0 0 0,0-1-1 0 0,0 0 1 0 0,0 0-1 0 0,3-4 1 0 0,-4 4-2 0 0,0 1-1 0 0,0-1 1 0 0,0 1 0 0 0,0 0-1 0 0,0 0 1 0 0,0-1 0 0 0,0 1-1 0 0,0 0 1 0 0,0 0 0 0 0,1 0-1 0 0,-1 0 1 0 0,0 0 0 0 0,1 1-1 0 0,-1-1 1 0 0,1 0 0 0 0,-1 1-1 0 0,1-1 1 0 0,2 0 0 0 0,-3 1-23 0 0,0 0 1 0 0,0 1-1 0 0,-1-1 1 0 0,1 0-1 0 0,0 1 0 0 0,0-1 1 0 0,0 1-1 0 0,-1-1 1 0 0,1 1-1 0 0,0-1 1 0 0,-1 1-1 0 0,1 0 0 0 0,-1-1 1 0 0,1 1-1 0 0,0 0 1 0 0,-1-1-1 0 0,1 1 1 0 0,-1 0-1 0 0,0 0 0 0 0,1-1 1 0 0,-1 1-1 0 0,0 0 1 0 0,1 0-1 0 0,-1 1 1 0 0,3 10-24 0 0,-1 0 1 0 0,0 0 0 0 0,1 21 0 0 0,-2-23 47 0 0,2 126-9 0 0,-5 0-1 0 0,-22 150 1 0 0,16-206-24 0 0,-57 279 75 0 0,27-183-18 0 0,13-72 8 0 0,-2 11 97 0 0,16-81-100 0 0,9-31-52 0 0,0 1 1 0 0,1 0-1 0 0,-1 0 1 0 0,1 0-1 0 0,0 0 1 0 0,0 0-1 0 0,0 0 1 0 0,1 0-1 0 0,0 0 1 0 0,-1 0-1 0 0,1 0 1 0 0,1 4-1 0 0,-1-5 4 0 0,-3 5 4 0 0,2-6-12 0 0,1 1 0 0 0,-1-1 0 0 0,1 1 0 0 0,0-1 0 0 0,0 0 0 0 0,0 1 0 0 0,0-1 0 0 0,1 1 0 0 0,-1-1 0 0 0,0 0 0 0 0,1 1 0 0 0,0-1 0 0 0,0 0 0 0 0,-1 0 0 0 0,1 1 0 0 0,1-1 0 0 0,0 2 0 0 0,5 17 1066 0 0,36-29 1025 0 0,-48 7-1960 0 0,-27-3-18 0 0,0 1 0 0 0,0 1 0 0 0,-1 2 0 0 0,-39 4 1 0 0,-130 28 67 0 0,196-30-239 0 0,-1-1 1 0 0,1 1-1 0 0,0 0 1 0 0,0 1-1 0 0,-10 4 1 0 0,0 8-1738 0 0,10 7-4287 0 0</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4:05.918"/>
    </inkml:context>
    <inkml:brush xml:id="br0">
      <inkml:brushProperty name="width" value="0.1" units="cm"/>
      <inkml:brushProperty name="height" value="0.1" units="cm"/>
    </inkml:brush>
  </inkml:definitions>
  <inkml:trace contextRef="#ctx0" brushRef="#br0">435 16 272 0 0,'-4'-15'6622'0'0,"-2"20"-4829"0"0,-4 6-2619 0 0,-17 20 1032 0 0,-24 34 0 0 0,27-32-102 0 0,-35 35 0 0 0,6-8 26 0 0,43-45-13 0 0,-1-2-1 0 0,-1 1 1 0 0,0-2-1 0 0,-1 1 1 0 0,0-2-1 0 0,0 0 1 0 0,-2 0-1 0 0,1-2 1 0 0,-31 16-1 0 0,44-24-91 0 0,0-1 1 0 0,0 0-1 0 0,-1 1 0 0 0,1-1 0 0 0,0 0 0 0 0,0 0 0 0 0,-1 0 1 0 0,1 0-1 0 0,0 0 0 0 0,0 0 0 0 0,-1 0 0 0 0,1 0 1 0 0,0 0-1 0 0,0-1 0 0 0,0 1 0 0 0,-1-1 0 0 0,1 1 0 0 0,0-1 1 0 0,0 1-1 0 0,0-1 0 0 0,0 1 0 0 0,0-1 0 0 0,0 0 0 0 0,0 0 1 0 0,0 0-1 0 0,0 1 0 0 0,0-1 0 0 0,0 0 0 0 0,1 0 0 0 0,-1 0 1 0 0,0 0-1 0 0,0 0 0 0 0,1-1 0 0 0,-1 1 0 0 0,1 0 1 0 0,-1 0-1 0 0,1 0 0 0 0,0 0 0 0 0,-1-1 0 0 0,1 1 0 0 0,0 0 1 0 0,0 0-1 0 0,0-3 0 0 0,-2-7 86 0 0,1-1-1 0 0,0 1 1 0 0,2-20 0 0 0,-1 21-9 0 0,1-1-51 0 0,0 0 0 0 0,1 0-1 0 0,1 0 1 0 0,-1 0 0 0 0,2 1 0 0 0,0-1-1 0 0,0 1 1 0 0,0 0 0 0 0,2 0 0 0 0,-1 0-1 0 0,1 0 1 0 0,0 1 0 0 0,1 0 0 0 0,8-8-1 0 0,-10 11-40 0 0,0 0-1 0 0,1 1 0 0 0,-1 0 0 0 0,1 0 0 0 0,0 0 0 0 0,0 1 0 0 0,0 0 0 0 0,1 0 1 0 0,-1 1-1 0 0,1-1 0 0 0,0 1 0 0 0,0 1 0 0 0,0-1 0 0 0,1 1 0 0 0,-1 1 0 0 0,0-1 1 0 0,1 1-1 0 0,-1 1 0 0 0,1-1 0 0 0,-1 1 0 0 0,14 2 0 0 0,-10 1-12 0 0,-1 1-1 0 0,0 0 1 0 0,1 1-1 0 0,-1 0 1 0 0,-1 0-1 0 0,1 1 1 0 0,-1 1-1 0 0,0 0 1 0 0,0 0-1 0 0,-1 0 1 0 0,0 1-1 0 0,-1 0 1 0 0,9 12-1 0 0,-2-1 7 0 0,0 0 1 0 0,-1 1-1 0 0,-1 0 0 0 0,-2 1 0 0 0,11 26 0 0 0,-17-38-154 0 0,0 0 0 0 0,0 0-1 0 0,1 0 1 0 0,11 13 0 0 0,-3-17-1045 0 0,13-15-7017 0 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4:06.387"/>
    </inkml:context>
    <inkml:brush xml:id="br0">
      <inkml:brushProperty name="width" value="0.1" units="cm"/>
      <inkml:brushProperty name="height" value="0.1" units="cm"/>
    </inkml:brush>
  </inkml:definitions>
  <inkml:trace contextRef="#ctx0" brushRef="#br0">4 65 584 0 0,'-3'-39'5123'0'0,"3"27"-3891"0"0,0 10-828 0 0,1-5 1085 0 0,-1 6-1469 0 0,0 1 0 0 0,0 0 0 0 0,-1 0 0 0 0,1 0 0 0 0,0 0 0 0 0,0 0-1 0 0,0 0 1 0 0,0-1 0 0 0,0 1 0 0 0,0 0 0 0 0,0 0 0 0 0,0 0 0 0 0,0 0 0 0 0,0 0 0 0 0,0 0 0 0 0,0-1 0 0 0,0 1 0 0 0,0 0 0 0 0,1 0 0 0 0,-1 0 0 0 0,0 0 0 0 0,0 0 0 0 0,0 0 0 0 0,0 0 0 0 0,0-1 0 0 0,0 1 0 0 0,0 0 0 0 0,0 0 0 0 0,0 0 0 0 0,0 0 0 0 0,0 0 0 0 0,0 0 0 0 0,1 0 0 0 0,-1 0 0 0 0,0 0 0 0 0,0 0 0 0 0,0 0 0 0 0,0 0 0 0 0,0-1 0 0 0,0 1 0 0 0,0 0 0 0 0,1 0 0 0 0,-1 0 0 0 0,0 0 0 0 0,0 0 0 0 0,0 0 0 0 0,0 0 0 0 0,0 0 0 0 0,0 0 0 0 0,1 0 0 0 0,-1 0 0 0 0,0 0 0 0 0,0 0 0 0 0,0 0 0 0 0,0 1 0 0 0,0-1-1 0 0,0 0 1 0 0,1 0 0 0 0,-1 0 0 0 0,0 0 0 0 0,0 0 0 0 0,0 0 0 0 0,0 0 0 0 0,0 0 0 0 0,0 0 0 0 0,0 0 0 0 0,0 0 0 0 0,1 1 0 0 0,11 15 81 0 0,0 2 0 0 0,-1-1-1 0 0,-1 2 1 0 0,13 30 0 0 0,-12-24-26 0 0,1-1 0 0 0,26 40-1 0 0,-10-13 70 0 0,-28-51-182 0 0,0 0-1 0 0,0 0 1 0 0,0 0 0 0 0,0 1 0 0 0,0-1 0 0 0,0 0 0 0 0,0 0-1 0 0,0 0 1 0 0,0 1 0 0 0,0-1 0 0 0,0 0 0 0 0,0 0 0 0 0,0 0 0 0 0,0 0-1 0 0,0 1 1 0 0,1-1 0 0 0,-1 0 0 0 0,0 0 0 0 0,0 0 0 0 0,0 0 0 0 0,0 0-1 0 0,0 1 1 0 0,1-1 0 0 0,-1 0 0 0 0,0 0 0 0 0,0 0 0 0 0,0 0-1 0 0,0 0 1 0 0,1 0 0 0 0,-1 0 0 0 0,0 0 0 0 0,0 0 0 0 0,0 0 0 0 0,1 0-1 0 0,-1 0 1 0 0,0 0 0 0 0,0 0 0 0 0,0 0 0 0 0,1 0 0 0 0,-1 0-1 0 0,0 0 1 0 0,0 0 0 0 0,0 0 0 0 0,0 0 0 0 0,1 0 0 0 0,-1 0 0 0 0,0 0-1 0 0,0 0 1 0 0,0 0 0 0 0,1 0 0 0 0,-1 0 0 0 0,0-1 0 0 0,3-12-1225 0 0,0-1-2238 0 0,3 3 1085 0 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4:06.918"/>
    </inkml:context>
    <inkml:brush xml:id="br0">
      <inkml:brushProperty name="width" value="0.1" units="cm"/>
      <inkml:brushProperty name="height" value="0.1" units="cm"/>
    </inkml:brush>
  </inkml:definitions>
  <inkml:trace contextRef="#ctx0" brushRef="#br0">354 6 364 0 0,'-8'-5'6900'0'0,"3"13"-6885"0"0,0 1 1 0 0,-1-1-1 0 0,0 0 1 0 0,0 0-1 0 0,-1 0 1 0 0,0-1-1 0 0,-10 8 1 0 0,-29 33 59 0 0,28-26 10 0 0,-1-1 1 0 0,-44 37-1 0 0,41-40 249 0 0,1 2 0 0 0,-37 43 0 0 0,57-60-282 0 0,-1-1 1 0 0,0 0-1 0 0,0 0 1 0 0,0 0-1 0 0,0 0 1 0 0,0 0-1 0 0,0-1 1 0 0,-1 1-1 0 0,1-1 1 0 0,0 1-1 0 0,-6 1 1 0 0,7-3 97 0 0,-7 8-835 0 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4:07.589"/>
    </inkml:context>
    <inkml:brush xml:id="br0">
      <inkml:brushProperty name="width" value="0.1" units="cm"/>
      <inkml:brushProperty name="height" value="0.1" units="cm"/>
    </inkml:brush>
  </inkml:definitions>
  <inkml:trace contextRef="#ctx0" brushRef="#br0">176 54 132 0 0,'7'-11'1709'0'0,"5"-11"262"0"0,-12 22-1911 0 0,0 0-1 0 0,0 0 1 0 0,1-1 0 0 0,-1 1-1 0 0,0 0 1 0 0,0-1 0 0 0,0 1 0 0 0,0 0-1 0 0,0 0 1 0 0,0-1 0 0 0,0 1-1 0 0,0 0 1 0 0,0-1 0 0 0,0 1-1 0 0,0 0 1 0 0,0-1 0 0 0,0 1 0 0 0,0 0-1 0 0,0-1 1 0 0,0 1 0 0 0,0 0-1 0 0,0-1 1 0 0,0 1 0 0 0,0 0 0 0 0,-1 0-1 0 0,1-1 1 0 0,0 1 0 0 0,0 0-1 0 0,0 0 1 0 0,-1-1 0 0 0,1 1-1 0 0,0 0 1 0 0,0 0 0 0 0,0-1 0 0 0,-1 1-1 0 0,1 0 1 0 0,0 0 0 0 0,-1 0-1 0 0,1 0 1 0 0,0 0 0 0 0,0-1 0 0 0,-1 1-1 0 0,1 0 1 0 0,0 0 0 0 0,-1 0-1 0 0,1 0 1 0 0,0 0 0 0 0,-1 0-1 0 0,1 0 1 0 0,0 0 0 0 0,-1 0 0 0 0,1 0-1 0 0,-1 0 1 0 0,-1 1-35 0 0,-1 0-1 0 0,1 0 1 0 0,-1 0-1 0 0,1 1 1 0 0,-1-1-1 0 0,1 1 1 0 0,0-1 0 0 0,0 1-1 0 0,0 0 1 0 0,0 0-1 0 0,0 0 1 0 0,-3 3-1 0 0,-12 10 58 0 0,7-7-51 0 0,1 0 0 0 0,0 1 0 0 0,0-1 0 0 0,1 2 0 0 0,0-1 0 0 0,1 1 0 0 0,-11 19 0 0 0,-3 1 32 0 0,16-22-23 0 0,0 1 0 0 0,0-1 0 0 0,1 1 0 0 0,1 0 0 0 0,-1 0 0 0 0,1 0 0 0 0,1 1 0 0 0,-1-1 0 0 0,-1 19 0 0 0,4-26-25 0 0,0 0 0 0 0,0 1 0 0 0,0-1 0 0 0,0 0 0 0 0,0 1 0 0 0,0-1 0 0 0,0 0 0 0 0,1 0 0 0 0,-1 1 0 0 0,1-1 0 0 0,0 0 0 0 0,-1 0 0 0 0,1 0 0 0 0,0 1 0 0 0,0-1 0 0 0,1 0 0 0 0,-1-1 0 0 0,0 1 0 0 0,1 0 0 0 0,-1 0 0 0 0,1 0 0 0 0,-1-1 0 0 0,1 1 0 0 0,0-1 0 0 0,0 1 0 0 0,0-1 0 0 0,0 0 0 0 0,0 0 0 0 0,0 0 0 0 0,0 0 0 0 0,0 0 0 0 0,0 0 0 0 0,0 0 0 0 0,1-1 0 0 0,-1 1 0 0 0,0-1 0 0 0,0 0 0 0 0,1 0 0 0 0,-1 1 0 0 0,0-2 0 0 0,1 1 0 0 0,-1 0 0 0 0,0 0 0 0 0,0-1 0 0 0,1 1 0 0 0,1-2 0 0 0,15 0 37 0 0,0-1 0 0 0,0-1 0 0 0,-1 0-1 0 0,26-11 1 0 0,-38 12-39 0 0,1 0 1 0 0,-1-1-1 0 0,0 1 1 0 0,0-1-1 0 0,-1-1 1 0 0,1 1 0 0 0,-1-1-1 0 0,0 0 1 0 0,0 0-1 0 0,0-1 1 0 0,-1 1-1 0 0,0-1 1 0 0,0 0-1 0 0,0 0 1 0 0,3-9-1 0 0,-3 6 46 0 0,0-1-1 0 0,-1 0 0 0 0,0 0 0 0 0,-1 0 1 0 0,0 0-1 0 0,-1-1 0 0 0,0 1 1 0 0,0 0-1 0 0,-1-1 0 0 0,-1-12 1 0 0,0 19-53 0 0,1-1 0 0 0,-1 1 1 0 0,0-1-1 0 0,0 0 0 0 0,-1 1 0 0 0,1-1 1 0 0,-1 1-1 0 0,0 0 0 0 0,0 0 1 0 0,0 0-1 0 0,-1 0 0 0 0,0 0 0 0 0,1 0 1 0 0,-1 0-1 0 0,-1 1 0 0 0,1 0 1 0 0,0-1-1 0 0,-1 1 0 0 0,0 0 0 0 0,1 1 1 0 0,-1-1-1 0 0,0 1 0 0 0,-1 0 1 0 0,-7-4-1 0 0,-13 3-1512 0 0,11 5-3218 0 0,0 1 2531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15.684"/>
    </inkml:context>
    <inkml:brush xml:id="br0">
      <inkml:brushProperty name="width" value="0.1" units="cm"/>
      <inkml:brushProperty name="height" value="0.1" units="cm"/>
    </inkml:brush>
  </inkml:definitions>
  <inkml:trace contextRef="#ctx0" brushRef="#br0">413 109 76 0 0,'3'5'5561'0'0,"6"-31"-5026"0"0,-8 23-453 0 0,1 0 0 0 0,-1 1 0 0 0,1-1 0 0 0,-1 0 0 0 0,0 0 0 0 0,0 0 0 0 0,0 0 0 0 0,0 0 0 0 0,-1-1 0 0 0,0 1 0 0 0,1 0 0 0 0,-1 0 0 0 0,0 0 0 0 0,0 0 0 0 0,-1-1 1 0 0,1 1-1 0 0,-1 0 0 0 0,1 0 0 0 0,-3-6 0 0 0,2 8 57 0 0,1 0-111 0 0,1 1-1 0 0,-1-1 1 0 0,0 0 0 0 0,0 1-1 0 0,0-1 1 0 0,1 0 0 0 0,-1 1-1 0 0,0-1 1 0 0,0 0 0 0 0,0 1 0 0 0,0-1-1 0 0,0 0 1 0 0,0 1 0 0 0,0-1-1 0 0,0 0 1 0 0,-1 1 0 0 0,1-1-1 0 0,0 0 1 0 0,0 1 0 0 0,-1-1-1 0 0,1 0 1 0 0,0 1 0 0 0,-1-1-1 0 0,1 1 1 0 0,0-1 0 0 0,-1 0-1 0 0,1 1 1 0 0,-1-1 0 0 0,1 1-1 0 0,-1-1 1 0 0,-21 1 201 0 0,-21 20-249 0 0,-17 17 64 0 0,-90 71 1 0 0,131-91-33 0 0,0 2-1 0 0,1 0 1 0 0,1 0-1 0 0,1 2 1 0 0,0 0-1 0 0,-18 35 1 0 0,32-53-4 0 0,0 1 0 0 0,1 0 1 0 0,-1-1-1 0 0,1 1 0 0 0,0 0 1 0 0,0 0-1 0 0,0 0 0 0 0,0 0 0 0 0,1 0 1 0 0,-1 1-1 0 0,1-1 0 0 0,0 0 1 0 0,1 0-1 0 0,-1 0 0 0 0,1 0 1 0 0,1 6-1 0 0,-1-8 3 0 0,0 1 1 0 0,1-1-1 0 0,-1 1 1 0 0,1-1-1 0 0,-1 1 1 0 0,1-1-1 0 0,0 0 1 0 0,0 0-1 0 0,0 0 1 0 0,0 0-1 0 0,0 0 1 0 0,1 0-1 0 0,-1-1 1 0 0,0 1-1 0 0,1-1 1 0 0,0 1-1 0 0,-1-1 1 0 0,1 0-1 0 0,0 0 0 0 0,-1 0 1 0 0,1-1-1 0 0,0 1 1 0 0,0-1-1 0 0,4 1 1 0 0,8 0 25 0 0,1-1-1 0 0,-1 0 1 0 0,1-1 0 0 0,27-6 0 0 0,39-2 2627 0 0,-82 9-2764 0 0,1-1-1 0 0,0 1 1 0 0,-1 0 0 0 0,1 0 0 0 0,0-1-1 0 0,-1 1 1 0 0,1-1 0 0 0,0 1-1 0 0,-1-1 1 0 0,1 1 0 0 0,-1-1-1 0 0,1 1 1 0 0,-1-1 0 0 0,1 1-1 0 0,-1-1 1 0 0,1 0 0 0 0,-1 1-1 0 0,0-1 1 0 0,1 0 0 0 0,-1 1-1 0 0,0-1 1 0 0,1 0 0 0 0,-1 1-1 0 0,0-1 1 0 0,0 0 0 0 0,0 0-1 0 0,0 1 1 0 0,0-1 0 0 0,0 0-1 0 0,0 0 1 0 0,0 1 0 0 0,0-1-1 0 0,0 0 1 0 0,0 0 0 0 0,0 1 0 0 0,-1-2-1 0 0,1-2-875 0 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4:08.059"/>
    </inkml:context>
    <inkml:brush xml:id="br0">
      <inkml:brushProperty name="width" value="0.1" units="cm"/>
      <inkml:brushProperty name="height" value="0.1" units="cm"/>
    </inkml:brush>
  </inkml:definitions>
  <inkml:trace contextRef="#ctx0" brushRef="#br0">0 26 548 0 0,'0'0'8393'0'0,"7"0"-8192"0"0,23 2 235 0 0,59-7 0 0 0,2 0-61 0 0,-10-3-3 0 0,-78 8-353 0 0,23-9-3719 0 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4:08.716"/>
    </inkml:context>
    <inkml:brush xml:id="br0">
      <inkml:brushProperty name="width" value="0.1" units="cm"/>
      <inkml:brushProperty name="height" value="0.1" units="cm"/>
    </inkml:brush>
  </inkml:definitions>
  <inkml:trace contextRef="#ctx0" brushRef="#br0">19 38 224 0 0,'0'0'615'0'0,"-12"-22"4731"0"0,6 8-1598 0 0,7 14-3639 0 0,1-1 0 0 0,0 1 0 0 0,0 0 0 0 0,-1-1 0 0 0,1 1 0 0 0,0 0 0 0 0,0 0 0 0 0,0 1 0 0 0,-1-1 0 0 0,1 0 0 0 0,0 0 0 0 0,0 1 0 0 0,-1-1 0 0 0,1 1 1 0 0,0 0-1 0 0,-1-1 0 0 0,1 1 0 0 0,-1 0 0 0 0,3 1 0 0 0,43 19-109 0 0,-36-16 19 0 0,-1 1 0 0 0,1 0 0 0 0,-1 0-1 0 0,0 1 1 0 0,0 1 0 0 0,-1 0 0 0 0,0 0-1 0 0,0 0 1 0 0,-1 1 0 0 0,13 19-1 0 0,-19-21 42 0 0,1 7-1243 0 0,19-25-8050 0 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4:09.450"/>
    </inkml:context>
    <inkml:brush xml:id="br0">
      <inkml:brushProperty name="width" value="0.1" units="cm"/>
      <inkml:brushProperty name="height" value="0.1" units="cm"/>
    </inkml:brush>
  </inkml:definitions>
  <inkml:trace contextRef="#ctx0" brushRef="#br0">417 0 320 0 0,'0'0'3365'0'0,"-4"2"-3227"0"0,-30 14 391 0 0,-59 39 0 0 0,13-6 85 0 0,34-22-156 0 0,29-15-189 0 0,-1-2 0 0 0,-1 0 0 0 0,-36 14 0 0 0,38-15 2884 0 0,34-10-2062 0 0,-12 0-884 0 0,-8 46-211 0 0,-2 1 1 0 0,-21 84 0 0 0,20-102-2 0 0,-10 35 186 0 0,16-63-235 0 0,1 1 0 0 0,-1-1 0 0 0,0 0 0 0 0,0 1 0 0 0,0-1 1 0 0,0 0-1 0 0,1 0 0 0 0,-1 1 0 0 0,0-1 0 0 0,0 0 0 0 0,1 1 0 0 0,-1-1 0 0 0,0 0 1 0 0,0 0-1 0 0,1 0 0 0 0,-1 1 0 0 0,0-1 0 0 0,1 0 0 0 0,-1 0 0 0 0,0 0 1 0 0,1 0-1 0 0,-1 0 0 0 0,0 1 0 0 0,1-1 0 0 0,-1 0 0 0 0,0 0 0 0 0,1 0 0 0 0,-1 0 1 0 0,1 0-1 0 0,-1 0 0 0 0,0 0 0 0 0,1 0 0 0 0,-1 0 0 0 0,0 0 0 0 0,1-1 1 0 0,-1 1-1 0 0,0 0 0 0 0,1 0 0 0 0,-1 0 0 0 0,14-2-4489 0 0,3-3 1759 0 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4:09.872"/>
    </inkml:context>
    <inkml:brush xml:id="br0">
      <inkml:brushProperty name="width" value="0.1" units="cm"/>
      <inkml:brushProperty name="height" value="0.1" units="cm"/>
    </inkml:brush>
  </inkml:definitions>
  <inkml:trace contextRef="#ctx0" brushRef="#br0">70 14 720 0 0,'-3'-13'7734'0'0,"-1"38"-7533"0"0,-1 0 0 0 0,-1 0 0 0 0,-11 29 0 0 0,9-32 46 0 0,1 0 0 0 0,1 1 1 0 0,1 0-1 0 0,-4 46 0 0 0,9-68-252 0 0,0 0-1 0 0,0 0 1 0 0,0 0-1 0 0,0 0 1 0 0,0 0-1 0 0,0 0 1 0 0,0 0-1 0 0,1 0 0 0 0,-1 0 1 0 0,0 0-1 0 0,1 0 1 0 0,-1 0-1 0 0,0 0 1 0 0,1 0-1 0 0,-1 0 1 0 0,1 0-1 0 0,-1 0 1 0 0,1 0-1 0 0,1 1 1 0 0,-2-2-124 0 0,0 0 0 0 0,1 0 1 0 0,-1 0-1 0 0,0 0 1 0 0,1 0-1 0 0,-1 0 1 0 0,0-1-1 0 0,1 1 0 0 0,-1 0 1 0 0,0 0-1 0 0,0 0 1 0 0,1 0-1 0 0,-1 0 1 0 0,0 0-1 0 0,4-8-3214 0 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05.887"/>
    </inkml:context>
    <inkml:brush xml:id="br0">
      <inkml:brushProperty name="width" value="0.1" units="cm"/>
      <inkml:brushProperty name="height" value="0.1" units="cm"/>
    </inkml:brush>
  </inkml:definitions>
  <inkml:trace contextRef="#ctx0" brushRef="#br0">1 102 100 0 0,'0'0'374'0'0,"13"-38"5299"0"0,-20 7-3631 0 0,7 30-1808 0 0,2-27 1690 0 0,-1 27-1717 0 0,23-2 161 0 0,-10 12-323 0 0,-1 0 1 0 0,-1 1 0 0 0,1 0-1 0 0,-2 1 1 0 0,1 0 0 0 0,-1 1-1 0 0,-1 0 1 0 0,16 26-1 0 0,-18-27-29 0 0,2 4 330 0 0,3 1-1679 0 0,-11-16 1160 0 0,-1 0 1 0 0,1 0 0 0 0,-1 0-1 0 0,1-1 1 0 0,-1 1 0 0 0,1 0-1 0 0,-1-1 1 0 0,0 0 0 0 0,1 1-1 0 0,-1-1 1 0 0,0 0 0 0 0,0 1-1 0 0,1-1 1 0 0,-1 0 0 0 0,0 0 0 0 0,0 0-1 0 0,0 0 1 0 0,2-2 0 0 0,5-4-2513 0 0,1 1 207 0 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06.512"/>
    </inkml:context>
    <inkml:brush xml:id="br0">
      <inkml:brushProperty name="width" value="0.1" units="cm"/>
      <inkml:brushProperty name="height" value="0.1" units="cm"/>
    </inkml:brush>
  </inkml:definitions>
  <inkml:trace contextRef="#ctx0" brushRef="#br0">439 1 120 0 0,'-11'4'4081'0'0,"-48"34"-3675"0"0,18-7-152 0 0,-80 66 392 0 0,106-85-450 0 0,1 0 0 0 0,-1-2 0 0 0,-1 0 0 0 0,-21 11 0 0 0,35-20-64 0 0,-1 3 1232 0 0,57-34-984 0 0,-53 29-339 0 0,1 0-13 0 0,1-1-1 0 0,-1 0 1 0 0,1 0 0 0 0,-1 0-1 0 0,0 0 1 0 0,1 0 0 0 0,-1 0-1 0 0,0 0 1 0 0,0-1 0 0 0,-1 0-1 0 0,1 1 1 0 0,1-4 0 0 0,4-4 286 0 0,-64 136 80 0 0,-79 134-231 0 0,136-260-159 0 0,0 0 1 0 0,-1 0 0 0 0,1 1-1 0 0,0-1 1 0 0,0 0-1 0 0,-1 1 1 0 0,1-1-1 0 0,0 1 1 0 0,0-1 0 0 0,0 0-1 0 0,0 1 1 0 0,-1-1-1 0 0,1 1 1 0 0,0-1-1 0 0,0 0 1 0 0,0 1 0 0 0,0-1-1 0 0,0 1 1 0 0,0-1-1 0 0,0 0 1 0 0,0 1-1 0 0,0-1 1 0 0,0 1 0 0 0,0-1-1 0 0,1 1 1 0 0,-1-1-1 0 0,0 0 1 0 0,0 1-1 0 0,0-1 1 0 0,0 0 0 0 0,1 1-1 0 0,-1-1 1 0 0,0 0-1 0 0,0 1 1 0 0,1-1-1 0 0,-1 0 1 0 0,0 1 0 0 0,1-1-1 0 0,-1 0 1 0 0,0 0-1 0 0,1 1 1 0 0,0-1-1 0 0,22-2-400 0 0,27-18-2426 0 0,-35 11 315 0 0,-1-1 193 0 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07.543"/>
    </inkml:context>
    <inkml:brush xml:id="br0">
      <inkml:brushProperty name="width" value="0.1" units="cm"/>
      <inkml:brushProperty name="height" value="0.1" units="cm"/>
    </inkml:brush>
  </inkml:definitions>
  <inkml:trace contextRef="#ctx0" brushRef="#br0">175 140 224 0 0,'-1'1'3587'0'0,"-12"12"-3345"0"0,-17 33 1063 0 0,-26 33 392 0 0,49-70-1462 0 0,1 0 1 0 0,-1 1 0 0 0,2 0-1 0 0,-8 15 1 0 0,-10 19 905 0 0,14-34 425 0 0,5-12-632 0 0,7-29-375 0 0,21-45-512 0 0,-20 66-21 0 0,-1-1-1 0 0,0 1 1 0 0,0 0 0 0 0,1-15-1 0 0,-3 17-12 0 0,0 0 0 0 0,0 1 0 0 0,1-1 0 0 0,0 0-1 0 0,0 1 1 0 0,1-1 0 0 0,0 1 0 0 0,1 0 0 0 0,7-12 0 0 0,-10 18-11 0 0,0-1 1 0 0,0 0 0 0 0,-1 0-1 0 0,1 0 1 0 0,0 0 0 0 0,-1 1 0 0 0,1-1-1 0 0,-1 0 1 0 0,1 0 0 0 0,-1 0 0 0 0,0 0-1 0 0,0-3 1 0 0,0 3 0 0 0,0 0 1 0 0,0 0-1 0 0,1 0 1 0 0,-1 0-1 0 0,0-1 0 0 0,1 1 1 0 0,-1 0-1 0 0,1 0 1 0 0,0 0-1 0 0,0 0 0 0 0,0 0 1 0 0,0 0-1 0 0,0 0 1 0 0,0 1-1 0 0,0-1 0 0 0,3-3 1 0 0,-3 6-6 0 0,0 0 0 0 0,0-1 1 0 0,-1 1-1 0 0,1 0 0 0 0,0-1 0 0 0,-1 1 1 0 0,1 0-1 0 0,-1 0 0 0 0,1 0 0 0 0,-1-1 1 0 0,1 1-1 0 0,-1 0 0 0 0,1 0 0 0 0,-1 0 1 0 0,0 0-1 0 0,0 0 0 0 0,1 0 0 0 0,-1 0 1 0 0,0 0-1 0 0,0 0 0 0 0,0 0 0 0 0,0 0 1 0 0,0 1-1 0 0,9 50-1 0 0,-2-13 3 0 0,37 133 26 0 0,-43-167-21 0 0,6 17 376 0 0,10-44-30 0 0,63-134-4 0 0,-32 56-241 0 0,8 0-67 0 0,-56 100-109 0 0,1-1 1 0 0,-1 1-1 0 0,1 0 1 0 0,-1-1-1 0 0,1 1 1 0 0,-1 0-1 0 0,0 0 1 0 0,1 0-1 0 0,-1-1 1 0 0,1 1-1 0 0,-1 0 1 0 0,1 0-1 0 0,-1 0 0 0 0,1 0 1 0 0,0 0-1 0 0,-1 0 1 0 0,1 0-1 0 0,-1 0 1 0 0,1 0-1 0 0,-1 0 1 0 0,1 0-1 0 0,-1 0 1 0 0,1 0-1 0 0,-1 1 1 0 0,1-1-1 0 0,-1 0 1 0 0,0 0-1 0 0,1 0 0 0 0,-1 1 1 0 0,1-1-1 0 0,-1 0 1 0 0,1 1-1 0 0,-1-1 1 0 0,0 0-1 0 0,1 1 1 0 0,-1-1-1 0 0,0 1 1 0 0,1-1-1 0 0,-1 0 1 0 0,0 1-1 0 0,1-1 1 0 0,-1 1-1 0 0,0 0 0 0 0,17 21-5969 0 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07.949"/>
    </inkml:context>
    <inkml:brush xml:id="br0">
      <inkml:brushProperty name="width" value="0.1" units="cm"/>
      <inkml:brushProperty name="height" value="0.1" units="cm"/>
    </inkml:brush>
  </inkml:definitions>
  <inkml:trace contextRef="#ctx0" brushRef="#br0">86 29 12 0 0,'10'-28'8408'0'0,"-93"306"-7233"0"0,71-232-1481 0 0,12-44-5 0 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08.342"/>
    </inkml:context>
    <inkml:brush xml:id="br0">
      <inkml:brushProperty name="width" value="0.1" units="cm"/>
      <inkml:brushProperty name="height" value="0.1" units="cm"/>
    </inkml:brush>
  </inkml:definitions>
  <inkml:trace contextRef="#ctx0" brushRef="#br0">1 57 312 0 0,'0'0'10328'0'0,"5"-2"-10124"0"0,37-10-367 0 0,85-13 1 0 0,-49 12-5601 0 0,-55 9 3087 0 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08.808"/>
    </inkml:context>
    <inkml:brush xml:id="br0">
      <inkml:brushProperty name="width" value="0.1" units="cm"/>
      <inkml:brushProperty name="height" value="0.1" units="cm"/>
    </inkml:brush>
  </inkml:definitions>
  <inkml:trace contextRef="#ctx0" brushRef="#br0">106 12 540 0 0,'12'-12'6859'0'0,"-89"243"-5487"0"0,56-161-1098 0 0,6-16-5155 0 0,11-45 2537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17.652"/>
    </inkml:context>
    <inkml:brush xml:id="br0">
      <inkml:brushProperty name="width" value="0.1" units="cm"/>
      <inkml:brushProperty name="height" value="0.1" units="cm"/>
    </inkml:brush>
  </inkml:definitions>
  <inkml:trace contextRef="#ctx0" brushRef="#br0">145 204 132 0 0,'0'-9'4473'0'0,"0"9"-4384"0"0,0-1 1 0 0,0 1-1 0 0,-1 0 0 0 0,1 0 1 0 0,-15 9 830 0 0,-16 20-989 0 0,29-27 96 0 0,-14 14 186 0 0,0 1 0 0 0,-22 32 0 0 0,35-45-174 0 0,0 1 1 0 0,0-1 0 0 0,1 1-1 0 0,-1 0 1 0 0,1 0 0 0 0,0 0 0 0 0,1 0-1 0 0,-1 0 1 0 0,1 0 0 0 0,0 0-1 0 0,0 1 1 0 0,0-1 0 0 0,1 0 0 0 0,0 1-1 0 0,0-1 1 0 0,0 0 0 0 0,2 9-1 0 0,0-12-21 0 0,-1 0 0 0 0,0-1 0 0 0,0 1 0 0 0,1 0-1 0 0,-1 0 1 0 0,1-1 0 0 0,0 1 0 0 0,-1-1-1 0 0,1 0 1 0 0,0 1 0 0 0,0-1 0 0 0,0 0 0 0 0,0 0-1 0 0,0 0 1 0 0,0 0 0 0 0,0 0 0 0 0,0-1 0 0 0,0 1-1 0 0,0-1 1 0 0,1 1 0 0 0,-1-1 0 0 0,0 0 0 0 0,0 0-1 0 0,0 0 1 0 0,1 0 0 0 0,-1 0 0 0 0,0 0 0 0 0,4-2-1 0 0,4 1 20 0 0,-1 0-1 0 0,0-1 0 0 0,1 0 1 0 0,-1 0-1 0 0,14-6 0 0 0,-16 4-24 0 0,0 0 0 0 0,0 0 0 0 0,-1 0 0 0 0,0 0 0 0 0,0-1 0 0 0,0 0 0 0 0,0-1 0 0 0,-1 1 0 0 0,0-1 0 0 0,0 0 0 0 0,0 0 0 0 0,-1 0 0 0 0,0-1 0 0 0,0 0 0 0 0,-1 0 0 0 0,0 0 0 0 0,0 0 0 0 0,0 0 0 0 0,-1-1 0 0 0,0 1 0 0 0,-1-1 0 0 0,0 1 0 0 0,0-1 0 0 0,0 0 0 0 0,-1-8 0 0 0,-1 13-17 0 0,-1 0 0 0 0,1 1 1 0 0,-1-1-1 0 0,0 1 0 0 0,0 0 0 0 0,0-1 1 0 0,0 1-1 0 0,0 0 0 0 0,0 0 0 0 0,0 0 1 0 0,-1 0-1 0 0,1 1 0 0 0,-1-1 0 0 0,0 1 1 0 0,-4-3-1 0 0,4 4-3 0 0,0-1 0 0 0,0 1 0 0 0,0 0 1 0 0,-1-1-1 0 0,1 1 0 0 0,0 1 0 0 0,0-1 1 0 0,0 0-1 0 0,-1 1 0 0 0,1 0 0 0 0,0-1 1 0 0,0 1-1 0 0,0 0 0 0 0,0 1 0 0 0,0-1 0 0 0,0 1 1 0 0,1-1-1 0 0,-1 1 0 0 0,0 0 0 0 0,1 0 1 0 0,-1 0-1 0 0,1 0 0 0 0,-4 4 0 0 0,-1 1 3 0 0,1 0 0 0 0,-1 1-1 0 0,1 0 1 0 0,0 0-1 0 0,1 0 1 0 0,-7 14 0 0 0,2-3 5 0 0,8-16 3 0 0,0 0 0 0 0,0 0 1 0 0,0 1-1 0 0,1-1 0 0 0,0 0 0 0 0,-1 1 0 0 0,1-1 0 0 0,0 0 0 0 0,0 5 0 0 0,-1-5 41 0 0,2-3-42 0 0,0 0 0 0 0,-1 0 1 0 0,1 0-1 0 0,0 1 0 0 0,0-1 1 0 0,0 0-1 0 0,-1 0 0 0 0,1 0 1 0 0,0 0-1 0 0,0 0 0 0 0,0 0 1 0 0,-1 1-1 0 0,1-1 0 0 0,0 0 1 0 0,0 0-1 0 0,0 0 0 0 0,0 1 1 0 0,0-1-1 0 0,-1 0 0 0 0,1 0 1 0 0,0 0-1 0 0,0 1 0 0 0,0-1 1 0 0,0 0-1 0 0,0 0 0 0 0,0 1 1 0 0,0-1-1 0 0,0 0 0 0 0,0 0 1 0 0,0 0-1 0 0,0 1 0 0 0,0-1 1 0 0,0 0-1 0 0,0 0 0 0 0,0 1 1 0 0,0-1-1 0 0,0 0 0 0 0,0 0 1 0 0,0 1-1 0 0,0-1 0 0 0,0 0 1 0 0,1 0-1 0 0,-1 0 0 0 0,0 1 0 0 0,0-1 1 0 0,0 0-1 0 0,0 0 0 0 0,0 0 1 0 0,1 1-1 0 0,-1-1 0 0 0,0 0 1 0 0,0 0-1 0 0,0 0 0 0 0,1 0 1 0 0,-1 0-1 0 0,0 0 0 0 0,0 1 1 0 0,0-1-1 0 0,1 0 0 0 0,-1 0 1 0 0,0 0-1 0 0,0 0 0 0 0,1 0 1 0 0,-1 0-1 0 0,0 0 0 0 0,0 0 1 0 0,1 0-1 0 0,-1 0 0 0 0,0 0 1 0 0,13-4 14 0 0,-1 0 0 0 0,0 0 1 0 0,0-1-1 0 0,0-1 0 0 0,-1 0 0 0 0,0 0 1 0 0,0-1-1 0 0,12-11 0 0 0,10-4 4 0 0,173-117-11 0 0,-156 112-10 0 0,-50 26-2 0 0,1 1 1 0 0,-1 0-1 0 0,0-1 0 0 0,1 1 1 0 0,-1 0-1 0 0,0-1 0 0 0,1 1 1 0 0,-1 0-1 0 0,0 0 1 0 0,1-1-1 0 0,-1 1 0 0 0,1 0 1 0 0,-1 0-1 0 0,0 0 0 0 0,1 0 1 0 0,-1-1-1 0 0,1 1 1 0 0,-1 0-1 0 0,1 0 0 0 0,-1 0 1 0 0,0 0-1 0 0,1 0 0 0 0,-1 0 1 0 0,1 0-1 0 0,-1 0 1 0 0,1 0-1 0 0,-1 0 0 0 0,1 1 1 0 0,-1-1-1 0 0,0 0 0 0 0,1 0 1 0 0,-1 0-1 0 0,1 0 1 0 0,-1 1-1 0 0,0-1 0 0 0,1 0 1 0 0,-1 0-1 0 0,1 1 1 0 0,-1-1-1 0 0,0 0 0 0 0,1 1 1 0 0,-1-1-1 0 0,0 0 0 0 0,0 1 1 0 0,1-1-1 0 0,-1 0 1 0 0,0 1-1 0 0,0-1 0 0 0,0 1 1 0 0,1-1-1 0 0,-1 1 0 0 0,0-1 1 0 0,0 0-1 0 0,0 1 1 0 0,0-1-1 0 0,0 1 0 0 0,0-1 1 0 0,0 1-1 0 0,0 0 0 0 0,3 25-40 0 0,-3-26 41 0 0,-3 25-11 0 0,-1-1 0 0 0,-1 0 0 0 0,-1 0 0 0 0,-1 0 0 0 0,-1-1 0 0 0,-16 32 0 0 0,7-12 28 0 0,-12 23 676 0 0,31-69-578 0 0,20-23 52 0 0,11-13 23 0 0,2 1 0 0 0,63-54 1 0 0,-60 70-176 0 0,-37 22-16 0 0,0 0 1 0 0,-1-1-1 0 0,1 1 0 0 0,0 0 1 0 0,0 0-1 0 0,0 0 1 0 0,0 0-1 0 0,-1 0 0 0 0,1 0 1 0 0,0 0-1 0 0,0 0 0 0 0,0 0 1 0 0,0 0-1 0 0,0 0 1 0 0,-1 0-1 0 0,1 1 0 0 0,0-1 1 0 0,0 0-1 0 0,0 1 1 0 0,-1-1-1 0 0,1 0 0 0 0,0 1 1 0 0,0-1-1 0 0,-1 1 1 0 0,1-1-1 0 0,-1 1 0 0 0,1 0 1 0 0,0-1-1 0 0,-1 1 1 0 0,1 0-1 0 0,-1-1 0 0 0,1 1 1 0 0,-1 0-1 0 0,1 0 0 0 0,-1-1 1 0 0,0 1-1 0 0,1 0 1 0 0,-1 0-1 0 0,0 0 0 0 0,0-1 1 0 0,0 1-1 0 0,0 0 1 0 0,1 0-1 0 0,-1 0 0 0 0,0 0 1 0 0,-1 1-1 0 0,12 58-38 0 0,-7-40 25 0 0,-1 0-1 0 0,2 32 1 0 0,-5-46 25 0 0,1 0 1 0 0,0 1-1 0 0,0-1 1 0 0,0 0-1 0 0,1 0 1 0 0,2 7 0 0 0,-2-13-2 0 0,0 0 1 0 0,0 0 0 0 0,-1 0-1 0 0,1 0 1 0 0,0 0 0 0 0,0-1 0 0 0,-1 1-1 0 0,1-1 1 0 0,0 1 0 0 0,-1-1-1 0 0,1 0 1 0 0,0 1 0 0 0,-1-1-1 0 0,1 0 1 0 0,1-1 0 0 0,7-4 11 0 0,0 0 0 0 0,-1 0 0 0 0,1-1 1 0 0,-2 0-1 0 0,1-1 0 0 0,-1 0 0 0 0,14-17 0 0 0,47-70 26 0 0,-68 94-46 0 0,114-195 55 0 0,-106 177-17 0 0,-1 0 0 0 0,0 0 0 0 0,5-24 0 0 0,-17 39-49 0 0,-9 9 12 0 0,-12 11-14 0 0,-26 38-8 0 0,48-50 23 0 0,0 0-1 0 0,0 0 0 0 0,0 1 1 0 0,1-1-1 0 0,0 1 1 0 0,-1-1-1 0 0,2 1 0 0 0,-1 0 1 0 0,0 0-1 0 0,1 0 1 0 0,-1 10-1 0 0,2-13 2 0 0,0 0 1 0 0,1 0-1 0 0,-1 0 0 0 0,1 1 1 0 0,0-1-1 0 0,-1 0 0 0 0,1 0 1 0 0,0 0-1 0 0,0 0 1 0 0,0 0-1 0 0,1 0 0 0 0,-1 0 1 0 0,0 0-1 0 0,1-1 0 0 0,-1 1 1 0 0,1 0-1 0 0,0-1 0 0 0,3 3 1 0 0,41 25 18 0 0,-11-9-13 0 0,-14-3-3 0 0,-6-6-9 0 0,0 0 1 0 0,-1 1 0 0 0,19 22-1 0 0,-31-32 4 0 0,1 1-1 0 0,-1-1 0 0 0,0 1 1 0 0,-1-1-1 0 0,1 1 0 0 0,0 0 0 0 0,-1 0 1 0 0,0 0-1 0 0,1 0 0 0 0,-1 0 1 0 0,0 0-1 0 0,-1 0 0 0 0,1 0 1 0 0,0 0-1 0 0,-1 1 0 0 0,0-1 1 0 0,0 0-1 0 0,0 0 0 0 0,0 0 0 0 0,0 1 1 0 0,-1-1-1 0 0,1 0 0 0 0,-1 0 1 0 0,0 0-1 0 0,0 0 0 0 0,-2 6 1 0 0,1-8 2 0 0,1 1 0 0 0,-1 0 0 0 0,1-1 1 0 0,-1 1-1 0 0,1-1 0 0 0,-1 0 0 0 0,0 1 1 0 0,0-1-1 0 0,1 0 0 0 0,-1 0 0 0 0,0 0 1 0 0,0 0-1 0 0,0-1 0 0 0,0 1 0 0 0,0 0 1 0 0,-1-1-1 0 0,1 0 0 0 0,0 1 0 0 0,0-1 1 0 0,0 0-1 0 0,0 0 0 0 0,0 0 0 0 0,-1 0 1 0 0,1-1-1 0 0,0 1 0 0 0,0 0 0 0 0,0-1 1 0 0,0 0-1 0 0,0 1 0 0 0,0-1 0 0 0,0 0 1 0 0,0 0-1 0 0,0 0 0 0 0,0 0 0 0 0,0-1 1 0 0,1 1-1 0 0,-1 0 0 0 0,1-1 0 0 0,-1 1 1 0 0,1-1-1 0 0,-1 1 0 0 0,1-1 0 0 0,0 0 0 0 0,-1 0 1 0 0,1 0-1 0 0,0 0 0 0 0,0 0 0 0 0,1 0 1 0 0,-1 0-1 0 0,0 0 0 0 0,1 0 0 0 0,-1 0 1 0 0,0-3-1 0 0,1 5-5 0 0,0 0 0 0 0,0-1 0 0 0,0 1 0 0 0,0 0 0 0 0,0-1 0 0 0,0 1 0 0 0,0 0 0 0 0,0-1 0 0 0,0 1 0 0 0,0 0 0 0 0,1-1 0 0 0,-1 1 0 0 0,0 0 0 0 0,0-1 0 0 0,0 1 0 0 0,0 0 0 0 0,0 0 0 0 0,1-1 0 0 0,-1 1 0 0 0,0 0 0 0 0,0 0 0 0 0,0-1 0 0 0,1 1 0 0 0,-1 0 0 0 0,0 0 0 0 0,0-1 0 0 0,1 1 0 0 0,-1 0 0 0 0,0 0 0 0 0,0 0 0 0 0,1 0 0 0 0,-1 0 0 0 0,0-1 0 0 0,1 1 0 0 0,-1 0 0 0 0,0 0 0 0 0,1 0 0 0 0,-1 0 1 0 0,1 0-1 0 0,16 4-20 0 0,0 1 12 0 0,30 0 8 0 0,-34-2-1 0 0,1-1 1 0 0,-1 0-1 0 0,1-2 0 0 0,0 1 0 0 0,-1-2 1 0 0,1 0-1 0 0,0 0 0 0 0,19-5 1 0 0,-24 4-10 0 0,-1 0 0 0 0,0-1 1 0 0,0 1-1 0 0,-1-1 1 0 0,1-1-1 0 0,-1 0 1 0 0,1 0-1 0 0,-1 0 0 0 0,0-1 1 0 0,-1 0-1 0 0,1 0 1 0 0,-1-1-1 0 0,0 1 1 0 0,0-1-1 0 0,-1-1 0 0 0,1 1 1 0 0,-2-1-1 0 0,1 0 1 0 0,-1 0-1 0 0,0-1 0 0 0,0 1 1 0 0,3-11-1 0 0,-3 8 5 0 0,-1-1-1 0 0,0 1 1 0 0,-1 0 0 0 0,0-1-1 0 0,1-17 1 0 0,-2 23-4 0 0,5-15-22 0 0,-6 20 29 0 0,0 0-1 0 0,0 0 0 0 0,0 0 1 0 0,1 0-1 0 0,-1 0 1 0 0,0 0-1 0 0,0 0 0 0 0,0-1 1 0 0,0 1-1 0 0,0 0 1 0 0,0 0-1 0 0,1 0 1 0 0,-1 0-1 0 0,0-1 0 0 0,0 1 1 0 0,0 0-1 0 0,0 0 1 0 0,0 0-1 0 0,0 0 1 0 0,0-1-1 0 0,0 1 0 0 0,0 0 1 0 0,0 0-1 0 0,0 0 1 0 0,0-1-1 0 0,0 1 1 0 0,0 0-1 0 0,0 0 0 0 0,0 0 1 0 0,0-1-1 0 0,0 1 1 0 0,0 0-1 0 0,0 0 0 0 0,0 0 1 0 0,0 0-1 0 0,0-1 1 0 0,0 1-1 0 0,-1 0 1 0 0,1 0-1 0 0,0 0 0 0 0,0 0 1 0 0,0-1-1 0 0,0 1 1 0 0,0 0-1 0 0,-1 0 1 0 0,1 0-1 0 0,0 0 0 0 0,0 0 1 0 0,0 0-1 0 0,0 0 1 0 0,-1 0-1 0 0,1-1 0 0 0,0 1 1 0 0,0 0-1 0 0,0 0 1 0 0,0 0-1 0 0,-1 0 1 0 0,1 0-1 0 0,0 0 0 0 0,0 0 1 0 0,-1 0-1 0 0,-2 3-1 0 0,0 0 0 0 0,-1 0 0 0 0,1 0 0 0 0,0 1 0 0 0,0-1-1 0 0,1 1 1 0 0,-1-1 0 0 0,1 1 0 0 0,0 0 0 0 0,0 0 0 0 0,0 0 0 0 0,0 0 0 0 0,-1 6-1 0 0,-14 70-24 0 0,0-3 20 0 0,14-69 23 0 0,1 0-1 0 0,1 0 0 0 0,-1 0 1 0 0,1 0-1 0 0,1 0 0 0 0,0 0 1 0 0,0 1-1 0 0,1 10 1 0 0,-1-19-16 0 0,1 0 1 0 0,-1 1-1 0 0,0-1 1 0 0,0 1-1 0 0,0-1 1 0 0,0 1-1 0 0,1-1 1 0 0,-1 0-1 0 0,0 1 1 0 0,1-1-1 0 0,-1 0 1 0 0,0 1-1 0 0,1-1 1 0 0,-1 0-1 0 0,0 1 1 0 0,1-1-1 0 0,-1 0 1 0 0,0 0-1 0 0,1 1 1 0 0,-1-1-1 0 0,1 0 1 0 0,-1 0-1 0 0,1 0 1 0 0,-1 0-1 0 0,0 1 1 0 0,1-1-1 0 0,-1 0 1 0 0,1 0-1 0 0,-1 0 1 0 0,1 0-1 0 0,-1 0 1 0 0,1 0-1 0 0,0 0 1 0 0,17-10-372 0 0,13-24-2330 0 0,-18 10 103 0 0,0-2 195 0 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10.621"/>
    </inkml:context>
    <inkml:brush xml:id="br0">
      <inkml:brushProperty name="width" value="0.1" units="cm"/>
      <inkml:brushProperty name="height" value="0.1" units="cm"/>
    </inkml:brush>
  </inkml:definitions>
  <inkml:trace contextRef="#ctx0" brushRef="#br0">349 30 144 0 0,'0'0'612'0'0,"1"-17"3114"0"0,-8 10-2973 0 0,7 7-695 0 0,0 0 1 0 0,0-1-1 0 0,0 1 1 0 0,0 0-1 0 0,0-1 1 0 0,-1 1-1 0 0,1 0 1 0 0,0 0-1 0 0,0-1 1 0 0,0 1 0 0 0,-1 0-1 0 0,1 0 1 0 0,0-1-1 0 0,0 1 1 0 0,-1 0-1 0 0,1 0 1 0 0,0 0-1 0 0,0 0 1 0 0,-1-1 0 0 0,1 1-1 0 0,0 0 1 0 0,-1 0-1 0 0,1 0 1 0 0,0 0-1 0 0,-1 0 1 0 0,1 0-1 0 0,0 0 1 0 0,-1 0 0 0 0,1 0-1 0 0,0 0 1 0 0,-1 0-1 0 0,1 0 1 0 0,0 0-1 0 0,-1 0 1 0 0,1 0-1 0 0,0 0 1 0 0,-1 0-1 0 0,1 0 1 0 0,0 0 0 0 0,0 1-1 0 0,-1-1 1 0 0,1 0-1 0 0,0 0 1 0 0,-1 0-1 0 0,1 1 1 0 0,0-1-1 0 0,0 0 1 0 0,0 0 0 0 0,-1 0-1 0 0,1 1 1 0 0,0-1-1 0 0,0 0 1 0 0,0 1-1 0 0,-1-1 1 0 0,1 0-1 0 0,0 0 1 0 0,0 1-1 0 0,0-1 1 0 0,0 0 0 0 0,0 1-1 0 0,0-1 1 0 0,0 0-1 0 0,0 1 1 0 0,0-1-1 0 0,0 0 1 0 0,0 1-1 0 0,-11 16-588 0 0,-32 43 524 0 0,2 3-1 0 0,4 1 0 0 0,-31 70 1 0 0,48-87 12 0 0,-54 144 96 0 0,65-162-85 0 0,2-1 0 0 0,1 1 1 0 0,1 0-1 0 0,1 1 0 0 0,1 29 1 0 0,3-52 5 0 0,0 0 0 0 0,1 0 0 0 0,0 0 1 0 0,0 0-1 0 0,0 0 0 0 0,1 0 0 0 0,0-1 0 0 0,1 1 1 0 0,-1 0-1 0 0,1-1 0 0 0,0 0 0 0 0,1 0 0 0 0,0 0 1 0 0,0 0-1 0 0,0 0 0 0 0,1-1 0 0 0,-1 1 0 0 0,1-1 1 0 0,11 8-1 0 0,3 0 100 0 0,2-1 0 0 0,-1 0 0 0 0,1-2 1 0 0,35 13-1 0 0,-1 0 328 0 0,-52-22-835 0 0,5 2 1223 0 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11.308"/>
    </inkml:context>
    <inkml:brush xml:id="br0">
      <inkml:brushProperty name="width" value="0.1" units="cm"/>
      <inkml:brushProperty name="height" value="0.1" units="cm"/>
    </inkml:brush>
  </inkml:definitions>
  <inkml:trace contextRef="#ctx0" brushRef="#br0">71 25 144 0 0,'15'-25'7841'0'0,"-33"82"-7604"0"0,-17 100-1 0 0,8-28-25 0 0,26-125-264 0 0,-4 23 218 0 0,5-27-220 0 0,0 1 1 0 0,0 0 0 0 0,0-1-1 0 0,0 1 1 0 0,0-1 0 0 0,0 1-1 0 0,0-1 1 0 0,1 1 0 0 0,-1-1-1 0 0,0 1 1 0 0,0-1-1 0 0,0 1 1 0 0,0-1 0 0 0,1 1-1 0 0,-1-1 1 0 0,0 1 0 0 0,0-1-1 0 0,1 1 1 0 0,-1-1-1 0 0,0 1 1 0 0,1-1 0 0 0,-1 1-1 0 0,1-1 1 0 0,-1 0 0 0 0,1 1-1 0 0,-1-1 1 0 0,0 0 0 0 0,1 0-1 0 0,-1 1 1 0 0,1-1-1 0 0,-1 0 1 0 0,1 0 0 0 0,0 1-1 0 0,0-1 1 0 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11.778"/>
    </inkml:context>
    <inkml:brush xml:id="br0">
      <inkml:brushProperty name="width" value="0.1" units="cm"/>
      <inkml:brushProperty name="height" value="0.1" units="cm"/>
    </inkml:brush>
  </inkml:definitions>
  <inkml:trace contextRef="#ctx0" brushRef="#br0">1 0 368 0 0,'0'0'1946'0'0,"20"11"-834"0"0,78-4-288 0 0,178-9 1 0 0,-214 0-1390 0 0,-15-2-1673 0 0,-29 0 958 0 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12.700"/>
    </inkml:context>
    <inkml:brush xml:id="br0">
      <inkml:brushProperty name="width" value="0.1" units="cm"/>
      <inkml:brushProperty name="height" value="0.1" units="cm"/>
    </inkml:brush>
  </inkml:definitions>
  <inkml:trace contextRef="#ctx0" brushRef="#br0">94 82 472 0 0,'-2'16'1242'0'0,"-1"-1"-1"0"0,0 1 0 0 0,-2-1 1 0 0,-6 15-1 0 0,-33 85-1093 0 0,34-91 513 0 0,8-17-523 0 0,-1-1 101 0 0,1-1-1 0 0,0 1 1 0 0,0 0-1 0 0,1 0 1 0 0,-1 0 0 0 0,0 7 689 0 0,11-47-297 0 0,3-2-449 0 0,2 1 1 0 0,1 0-1 0 0,1 2 1 0 0,2 0-1 0 0,26-35 1 0 0,-31 50-151 0 0,0 2 0 0 0,2 0 0 0 0,30-27 0 0 0,-44 43-32 0 0,0-1 0 0 0,-1 1 0 0 0,1 0 0 0 0,0 0 0 0 0,0 1 0 0 0,-1-1 0 0 0,1 0 0 0 0,0 0 0 0 0,-1 0 0 0 0,1 0 0 0 0,0 1 0 0 0,-1-1 0 0 0,1 0 0 0 0,0 0 0 0 0,-1 1 0 0 0,1-1 0 0 0,-1 1 0 0 0,1-1 0 0 0,0 0 0 0 0,-1 1 0 0 0,1-1 0 0 0,-1 1 0 0 0,1 0 0 0 0,-1-1 0 0 0,0 1 0 0 0,1-1 0 0 0,-1 1 0 0 0,0 0 0 0 0,1-1 0 0 0,-1 1 0 0 0,0 0 0 0 0,1-1 0 0 0,-1 2 0 0 0,11 22-20 0 0,-6-5 13 0 0,-1-1 0 0 0,-1 1 0 0 0,-1 0 0 0 0,0 0-1 0 0,-3 36 1 0 0,-18 94-5 0 0,13-112 2 0 0,6-37-23 0 0,0 0-1 0 0,0 0 0 0 0,0 0 1 0 0,0-1-1 0 0,1 1 1 0 0,-1 0-1 0 0,0 0 1 0 0,0 0-1 0 0,0 0 1 0 0,1-1-1 0 0,-1 1 1 0 0,0 0-1 0 0,0 0 1 0 0,1 0-1 0 0,-1 0 1 0 0,0 0-1 0 0,0 0 0 0 0,1 0 1 0 0,-1 0-1 0 0,0 0 1 0 0,0 0-1 0 0,1 0 1 0 0,-1 0-1 0 0,0 0 1 0 0,0 0-1 0 0,1 0 1 0 0,-1 0-1 0 0,0 0 1 0 0,0 0-1 0 0,1 0 1 0 0,-1 0-1 0 0,0 0 0 0 0,0 0 1 0 0,0 1-1 0 0,1-1 1 0 0,-1 0-1 0 0,0 0 1 0 0,0 0-1 0 0,0 0 1 0 0,1 0-1 0 0,-1 1 1 0 0,0-1-1 0 0,0 0 1 0 0,0 0-1 0 0,0 0 1 0 0,1 1-1 0 0,-1-1 0 0 0,0 0 1 0 0,0 0-1 0 0,0 1 1 0 0,0-1-1 0 0,0 0 1 0 0,0 0-1 0 0,0 1 1 0 0,0-1-1 0 0,0 0 1 0 0,0 0-1 0 0,0 1 1 0 0,0-1-1 0 0,0 0 0 0 0,0 0 1 0 0,0 1-1 0 0,0-1 1 0 0,0 0-1 0 0,0 0 1 0 0,0 1-1 0 0,0-1 1 0 0,18-19-5348 0 0,-11 5 3079 0 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12.903"/>
    </inkml:context>
    <inkml:brush xml:id="br0">
      <inkml:brushProperty name="width" value="0.1" units="cm"/>
      <inkml:brushProperty name="height" value="0.1" units="cm"/>
    </inkml:brush>
  </inkml:definitions>
  <inkml:trace contextRef="#ctx0" brushRef="#br0">0 39 576 0 0,'13'-8'628'0'0,"5"6"-64"0"0,3-4-52 0 0,8 4-60 0 0,2-2-144 0 0,3 0-268 0 0,1 4-556 0 0,-1-6-556 0 0,2-1 248 0 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13.840"/>
    </inkml:context>
    <inkml:brush xml:id="br0">
      <inkml:brushProperty name="width" value="0.1" units="cm"/>
      <inkml:brushProperty name="height" value="0.1" units="cm"/>
    </inkml:brush>
  </inkml:definitions>
  <inkml:trace contextRef="#ctx0" brushRef="#br0">26 54 144 0 0,'0'0'1866'0'0,"-25"-8"1190"0"0,49 2 1517 0 0,2 0-4378 0 0,1 2 0 0 0,37-3 0 0 0,-45 7-258 0 0,1-1 0 0 0,-1 0 1 0 0,1-1-1 0 0,36-10 0 0 0,-48 5-723 0 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14.248"/>
    </inkml:context>
    <inkml:brush xml:id="br0">
      <inkml:brushProperty name="width" value="0.1" units="cm"/>
      <inkml:brushProperty name="height" value="0.1" units="cm"/>
    </inkml:brush>
  </inkml:definitions>
  <inkml:trace contextRef="#ctx0" brushRef="#br0">17 15 708 0 0,'0'0'678'0'0,"-1"-14"4915"0"0,-5 44-5288 0 0,2 1 0 0 0,1 0 0 0 0,1-1-1 0 0,2 1 1 0 0,1 0 0 0 0,1 0 0 0 0,1 0-1 0 0,12 44 1 0 0,2-25 803 0 0,-16-49-980 0 0,-11-37-6495 0 0,8 28 3784 0 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15.590"/>
    </inkml:context>
    <inkml:brush xml:id="br0">
      <inkml:brushProperty name="width" value="0.1" units="cm"/>
      <inkml:brushProperty name="height" value="0.1" units="cm"/>
    </inkml:brush>
  </inkml:definitions>
  <inkml:trace contextRef="#ctx0" brushRef="#br0">133 19 92 0 0,'0'0'1424'0'0,"-11"-18"4127"0"0,11 18-5533 0 0,1 0-1 0 0,0 0 0 0 0,0 0 1 0 0,-1-1-1 0 0,1 1 0 0 0,0 0 0 0 0,0 0 1 0 0,0 0-1 0 0,-1 0 0 0 0,1 0 1 0 0,0 1-1 0 0,0-1 0 0 0,0 0 1 0 0,-1 0-1 0 0,1 0 0 0 0,0 1 0 0 0,0-1 1 0 0,-1 0-1 0 0,1 1 0 0 0,0-1 1 0 0,0 1-1 0 0,-1-1 0 0 0,1 1 1 0 0,0 0-1 0 0,22 23 182 0 0,12 33-48 0 0,-33-54-136 0 0,10 21 36 0 0,0 2-1 0 0,-2-1 1 0 0,-1 1-1 0 0,0 1 1 0 0,-2 0-1 0 0,-2 0 1 0 0,0 0-1 0 0,2 54 0 0 0,-7-59 34 0 0,0 0-1 0 0,-2-1 1 0 0,0 1-1 0 0,-2-1 0 0 0,0 0 1 0 0,-1 1-1 0 0,-1-2 1 0 0,-1 1-1 0 0,-1-1 0 0 0,-1 0 1 0 0,-21 36-1 0 0,19-43-164 0 0,-1 0-1 0 0,0-2 1 0 0,0 1-1 0 0,-1-1 1 0 0,0-1-1 0 0,-1 0 1 0 0,0-1-1 0 0,-1-1 1 0 0,0 0-1 0 0,0-1 1 0 0,-22 7-1 0 0,20-3-4040 0 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16.575"/>
    </inkml:context>
    <inkml:brush xml:id="br0">
      <inkml:brushProperty name="width" value="0.1" units="cm"/>
      <inkml:brushProperty name="height" value="0.1" units="cm"/>
    </inkml:brush>
  </inkml:definitions>
  <inkml:trace contextRef="#ctx0" brushRef="#br0">35 34 460 0 0,'-23'-11'5255'0'0,"19"6"-3840"0"0,-4-7 2495 0 0,9 11-3890 0 0,0 1 1 0 0,0-1 0 0 0,-1 0-1 0 0,1 1 1 0 0,0-1 0 0 0,0 1-1 0 0,0 0 1 0 0,0-1 0 0 0,0 1-1 0 0,0 0 1 0 0,0 0 0 0 0,0-1-1 0 0,0 1 1 0 0,0 0 0 0 0,0 0-1 0 0,-1 0 1 0 0,1 0 0 0 0,0 0-1 0 0,0 0 1 0 0,0 1 0 0 0,0-1-1 0 0,0 0 1 0 0,2 1 0 0 0,45 2 187 0 0,106 13 207 0 0,-130-15-1214 0 0,9-9-5485 0 0,-21 2 3428 0 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17.606"/>
    </inkml:context>
    <inkml:brush xml:id="br0">
      <inkml:brushProperty name="width" value="0.1" units="cm"/>
      <inkml:brushProperty name="height" value="0.1" units="cm"/>
    </inkml:brush>
  </inkml:definitions>
  <inkml:trace contextRef="#ctx0" brushRef="#br0">331 0 368 0 0,'0'0'4812'0'0,"-3"3"-4680"0"0,-15 18 56 0 0,2 0-1 0 0,0 1 1 0 0,1 0-1 0 0,-14 29 1 0 0,9-18-9 0 0,-13 22 147 0 0,-80 147 684 0 0,100-176-807 0 0,2 1-1 0 0,1 0 1 0 0,1 0-1 0 0,1 1 1 0 0,-7 53-1 0 0,14-71-83 0 0,1 0 1 0 0,0-1-1 0 0,0 1 0 0 0,1 0 1 0 0,0-1-1 0 0,1 1 0 0 0,0-1 1 0 0,4 12-1 0 0,-4-16-32 0 0,0-1 0 0 0,0 1 0 0 0,0 0 1 0 0,1-1-1 0 0,-1 0 0 0 0,1 1 0 0 0,0-1 0 0 0,1 0 0 0 0,-1 0 1 0 0,1-1-1 0 0,0 1 0 0 0,-1-1 0 0 0,2 0 0 0 0,-1 0 0 0 0,0 0 1 0 0,7 3-1 0 0,13 13-97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17.808"/>
    </inkml:context>
    <inkml:brush xml:id="br0">
      <inkml:brushProperty name="width" value="0.1" units="cm"/>
      <inkml:brushProperty name="height" value="0.1" units="cm"/>
    </inkml:brush>
  </inkml:definitions>
  <inkml:trace contextRef="#ctx0" brushRef="#br0">19 25 44 0 0,'-5'-6'1000'0'0,"1"2"752"0"0,-3-2-372 0 0,5-3 1017 0 0,8 34-3297 0 0,-3-15-49 0 0,3-6-1023 0 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18.480"/>
    </inkml:context>
    <inkml:brush xml:id="br0">
      <inkml:brushProperty name="width" value="0.1" units="cm"/>
      <inkml:brushProperty name="height" value="0.1" units="cm"/>
    </inkml:brush>
  </inkml:definitions>
  <inkml:trace contextRef="#ctx0" brushRef="#br0">2 14 316 0 0,'-1'-13'6491'0'0,"1"13"-6416"0"0,13 14 115 0 0,-1 2-1 0 0,0 0 1 0 0,-2 0-1 0 0,1 1 1 0 0,-2 0 0 0 0,9 23-1 0 0,-5-15 64 0 0,20 50 486 0 0,-15-80-5891 0 0,-11-3 2743 0 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19.060"/>
    </inkml:context>
    <inkml:brush xml:id="br0">
      <inkml:brushProperty name="width" value="0.1" units="cm"/>
      <inkml:brushProperty name="height" value="0.1" units="cm"/>
    </inkml:brush>
  </inkml:definitions>
  <inkml:trace contextRef="#ctx0" brushRef="#br0">336 0 180 0 0,'0'0'227'0'0,"-27"27"720"0"0,-128 117 1471 0 0,105-100-1486 0 0,0-9 3034 0 0,50-23-1463 0 0,-1 23-2796 0 0,-10 22 428 0 0,-19 56-1 0 0,19-71-271 0 0,10-41-193 0 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19.371"/>
    </inkml:context>
    <inkml:brush xml:id="br0">
      <inkml:brushProperty name="width" value="0.1" units="cm"/>
      <inkml:brushProperty name="height" value="0.1" units="cm"/>
    </inkml:brush>
  </inkml:definitions>
  <inkml:trace contextRef="#ctx0" brushRef="#br0">97 1 244 0 0,'-23'56'5304'0'0,"6"-16"-4536"0"0,2 0 1 0 0,-13 53-1 0 0,22-76-571 0 0,-1 8 15 0 0,7-12-4850 0 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19.855"/>
    </inkml:context>
    <inkml:brush xml:id="br0">
      <inkml:brushProperty name="width" value="0.1" units="cm"/>
      <inkml:brushProperty name="height" value="0.1" units="cm"/>
    </inkml:brush>
  </inkml:definitions>
  <inkml:trace contextRef="#ctx0" brushRef="#br0">0 37 176 0 0,'0'0'4042'0'0,"7"-2"-3771"0"0,52-7 183 0 0,-1 1 0 0 0,63 2 0 0 0,-39 2-250 0 0,-44 3-58 0 0,41 5 0 0 0,-52-1-517 0 0,1-2 0 0 0,-1-1 0 0 0,47-5 1 0 0,-63 1-2044 0 0,-4-1 1036 0 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7:05:24.917"/>
    </inkml:context>
    <inkml:brush xml:id="br0">
      <inkml:brushProperty name="width" value="0.1" units="cm"/>
      <inkml:brushProperty name="height" value="0.1" units="cm"/>
    </inkml:brush>
  </inkml:definitions>
  <inkml:trace contextRef="#ctx0" brushRef="#br0">129 146 136,'1'-2'243,"0"-1"-1,0 0 1,1 0-1,-1 1 1,0-1-1,1 1 1,-1-1 0,1 1-1,0 0 1,3-4-1,12-20 1103,-4-4-490,-11 26-684,0 0 1,0 0-1,0 0 1,-1 0 0,1-1-1,-1 1 1,0 0-1,0-7 1,10-4 1471,-37 60-1570,-24 61 1,-3 9 0,-12 33 221,64-146-318,0 0 0,0-1 0,0 1-1,0 0 1,1-1 0,-1 1 0,0 0-1,1 0 1,0 0 0,-1 0-1,1 0 1,0 0 0,0 2 0,0-3-24,1-1 0,-1 0 1,0 1-1,1-1 0,-1 0 1,0 0-1,1 1 1,-1-1-1,1 0 0,-1 0 1,1 0-1,-1 0 1,0 1-1,1-1 0,-1 0 1,1 0-1,-1 0 0,1 0 1,-1 0-1,1 0 1,-1 0-1,0 0 0,1 0 1,-1-1-1,1 1 1,-1 0-1,1 0 0,-1 0 1,0 0-1,1-1 0,-1 1 1,1 0-1,-1 0 1,0-1-1,1 1 0,-1 0 1,0-1-1,1 1 1,-1 0-1,0-1 0,0 1 1,1 0-1,-1-1 0,0 1 1,0-1-1,1 0 1,9-15-3025,-1 8 1311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25.356"/>
    </inkml:context>
    <inkml:brush xml:id="br0">
      <inkml:brushProperty name="width" value="0.1" units="cm"/>
      <inkml:brushProperty name="height" value="0.1" units="cm"/>
    </inkml:brush>
  </inkml:definitions>
  <inkml:trace contextRef="#ctx0" brushRef="#br0">1 176 8 0 0,'0'-6'474'0'0,"1"0"0"0"0,0 1 0 0 0,0-1 0 0 0,1 1 1 0 0,-1-1-1 0 0,5-8 0 0 0,-3 8 85 0 0,-1 1 0 0 0,0 0-1 0 0,-1-1 1 0 0,1 1 0 0 0,-1-1 0 0 0,1-9 0 0 0,-1 7-234 0 0,0 1 1 0 0,1 0 0 0 0,0 0-1 0 0,0 0 1 0 0,0 0-1 0 0,1 1 1 0 0,0-1 0 0 0,1 1-1 0 0,7-12 442 0 0,-8 21-721 0 0,3 4-31 0 0,0-1 1 0 0,-1 1 0 0 0,0-1 0 0 0,0 2-1 0 0,0-1 1 0 0,-1 0 0 0 0,0 1 0 0 0,-1 0-1 0 0,0 0 1 0 0,0 0 0 0 0,-1 0-1 0 0,3 16 1 0 0,0 11 17 0 0,1 67 0 0 0,-4-46-7 0 0,-2 52 88 0 0,0-107-96 0 0,21-4-1478 0 0,-13-1 802 0 0,-2 1-484 0 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25.731"/>
    </inkml:context>
    <inkml:brush xml:id="br0">
      <inkml:brushProperty name="width" value="0.1" units="cm"/>
      <inkml:brushProperty name="height" value="0.1" units="cm"/>
    </inkml:brush>
  </inkml:definitions>
  <inkml:trace contextRef="#ctx0" brushRef="#br0">0 71 64 0 0,'2'-4'9986'0'0,"9"-12"-9696"0"0,0 11-216 0 0,0 1 0 0 0,1 1 0 0 0,0-1 0 0 0,23-2 0 0 0,38-11-5914 0 0,-45 5 3102 0 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27.621"/>
    </inkml:context>
    <inkml:brush xml:id="br0">
      <inkml:brushProperty name="width" value="0.1" units="cm"/>
      <inkml:brushProperty name="height" value="0.1" units="cm"/>
    </inkml:brush>
  </inkml:definitions>
  <inkml:trace contextRef="#ctx0" brushRef="#br0">83 15 84 0 0,'0'0'1027'0'0,"-47"2"2335"0"0,11 2-192 0 0,57-9-468 0 0,1 3-2498 0 0,0 1-1 0 0,25 3 1 0 0,-29-1-53 0 0,1-1-1 0 0,27-3 1 0 0,-44 3-148 0 0,17-1-838 0 0,16-7-4805 0 0,-19 5 2864 0 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28.308"/>
    </inkml:context>
    <inkml:brush xml:id="br0">
      <inkml:brushProperty name="width" value="0.1" units="cm"/>
      <inkml:brushProperty name="height" value="0.1" units="cm"/>
    </inkml:brush>
  </inkml:definitions>
  <inkml:trace contextRef="#ctx0" brushRef="#br0">384 1 300 0 0,'0'0'1742'0'0,"-15"24"-1112"0"0,-22 23 129 0 0,6-11-290 0 0,10-6-91 0 0,-2-1-1 0 0,-1-1 0 0 0,-1-1 1 0 0,-1-1-1 0 0,-33 24 1 0 0,56-47-281 0 0,-1 0 0 0 0,0 0 0 0 0,0-1 0 0 0,-1 0 0 0 0,1 0 0 0 0,0 0 0 0 0,-1 0 0 0 0,1-1 1 0 0,-1 0-1 0 0,0 0 0 0 0,1 0 0 0 0,-1 0 0 0 0,-8-1 0 0 0,11 0-54 0 0,-1-1 0 0 0,1 1 0 0 0,0-1 0 0 0,-1 0 0 0 0,1 0-1 0 0,0 0 1 0 0,0 0 0 0 0,0 0 0 0 0,0-1 0 0 0,0 1 0 0 0,0 0 0 0 0,0-1 0 0 0,0 0 0 0 0,0 1 0 0 0,1-1-1 0 0,-1 0 1 0 0,1 0 0 0 0,-1 0 0 0 0,1 0 0 0 0,0 0 0 0 0,0 0 0 0 0,0 0 0 0 0,0-1 0 0 0,0 1 0 0 0,0 0-1 0 0,0-1 1 0 0,1 1 0 0 0,-1-4 0 0 0,-1-4 61 0 0,0 0 0 0 0,1 0 0 0 0,0 0 0 0 0,1 0 0 0 0,0 0-1 0 0,0-1 1 0 0,1 1 0 0 0,0 0 0 0 0,1 0 0 0 0,4-12 0 0 0,-5 19-81 0 0,0-1-1 0 0,0 1 1 0 0,1 0 0 0 0,-1-1 0 0 0,1 1 0 0 0,0 0-1 0 0,0 0 1 0 0,0 0 0 0 0,0 1 0 0 0,0-1 0 0 0,1 0-1 0 0,-1 1 1 0 0,1-1 0 0 0,0 1 0 0 0,0 0-1 0 0,0 0 1 0 0,0 0 0 0 0,0 0 0 0 0,0 1 0 0 0,0-1-1 0 0,1 1 1 0 0,-1 0 0 0 0,0 0 0 0 0,1 0 0 0 0,-1 0-1 0 0,1 1 1 0 0,-1-1 0 0 0,1 1 0 0 0,-1 0 0 0 0,1 0-1 0 0,0 0 1 0 0,4 1 0 0 0,2 1-12 0 0,-1 0-1 0 0,1 1 1 0 0,-1 0 0 0 0,0 0 0 0 0,0 1-1 0 0,0 0 1 0 0,-1 0 0 0 0,1 1-1 0 0,-1 0 1 0 0,0 1 0 0 0,-1 0-1 0 0,15 13 1 0 0,1 7 4 0 0,0 0 0 0 0,24 39 0 0 0,-7-10 17 0 0,-28-38-59 0 0,15 19-720 0 0,-6-23-2683 0 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28.762"/>
    </inkml:context>
    <inkml:brush xml:id="br0">
      <inkml:brushProperty name="width" value="0.1" units="cm"/>
      <inkml:brushProperty name="height" value="0.1" units="cm"/>
    </inkml:brush>
  </inkml:definitions>
  <inkml:trace contextRef="#ctx0" brushRef="#br0">14 25 136 0 0,'-13'-25'7988'0'0,"41"61"-7346"0"0,38 66 0 0 0,5 8-30 0 0,-47-72-389 0 0,-20-30-165 0 0,0 0-1 0 0,1-1 0 0 0,-1 0 0 0 0,2 0 1 0 0,-1 0-1 0 0,1 0 0 0 0,0-1 1 0 0,10 8-1 0 0,-13-9-78 0 0,2 3 8 0 0,3-30-8768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18.855"/>
    </inkml:context>
    <inkml:brush xml:id="br0">
      <inkml:brushProperty name="width" value="0.1" units="cm"/>
      <inkml:brushProperty name="height" value="0.1" units="cm"/>
    </inkml:brush>
  </inkml:definitions>
  <inkml:trace contextRef="#ctx0" brushRef="#br0">371 67 312 0 0,'-9'-66'8195'0'0,"8"73"-8098"0"0,0 1 1 0 0,-1-1-1 0 0,0 0 1 0 0,0 0-1 0 0,-1 0 1 0 0,-3 7-1 0 0,-1 4 48 0 0,-6 28 66 0 0,2 1 1 0 0,-9 79-1 0 0,10-50-73 0 0,-3 21 253 0 0,1 145 0 0 0,12-242-388 0 0,0 0 1 0 0,0 1-1 0 0,0-1 1 0 0,0 0-1 0 0,0 0 0 0 0,0 0 1 0 0,-1 1-1 0 0,1-1 1 0 0,0 0-1 0 0,0 0 1 0 0,0 0-1 0 0,0 1 1 0 0,0-1-1 0 0,0 0 1 0 0,0 0-1 0 0,0 0 1 0 0,0 1-1 0 0,0-1 0 0 0,1 0 1 0 0,-1 0-1 0 0,0 0 1 0 0,0 1-1 0 0,0-1 1 0 0,0 0-1 0 0,0 0 1 0 0,0 0-1 0 0,0 1 1 0 0,0-1-1 0 0,1 0 1 0 0,-1 0-1 0 0,0 0 1 0 0,0 0-1 0 0,0 0 0 0 0,0 1 1 0 0,0-1-1 0 0,1 0 1 0 0,-1 0-1 0 0,0 0 1 0 0,0 0-1 0 0,0 0 1 0 0,1 0-1 0 0,-1 0 1 0 0,0 0-1 0 0,0 0 1 0 0,0 0-1 0 0,1 0 0 0 0,-1 0 1 0 0,0 1-1 0 0,0-1 1 0 0,0-1-1 0 0,1 1 1 0 0,-1 0-1 0 0,0 0 1 0 0,0 0-1 0 0,1 0 1 0 0,-1 0-1 0 0,0 0 1 0 0,0 0-1 0 0,0 0 0 0 0,1 0 1 0 0,14-16 59 0 0,11-23-9 0 0,-22 30-44 0 0,0-1-1 0 0,0 1 0 0 0,0-1 1 0 0,-1 0-1 0 0,-1-1 0 0 0,0 1 1 0 0,0 0-1 0 0,-1-1 0 0 0,0 1 0 0 0,-2-14 1 0 0,1 20-13 0 0,0 0 1 0 0,-1 0 0 0 0,0 0-1 0 0,0 0 1 0 0,0 0-1 0 0,-1 1 1 0 0,1-1 0 0 0,-1 0-1 0 0,0 1 1 0 0,0-1-1 0 0,0 1 1 0 0,-1-1 0 0 0,1 1-1 0 0,-1 0 1 0 0,1 0-1 0 0,-1 0 1 0 0,0 1-1 0 0,0-1 1 0 0,-1 1 0 0 0,1-1-1 0 0,0 1 1 0 0,-1 0-1 0 0,1 0 1 0 0,-1 1 0 0 0,0-1-1 0 0,0 1 1 0 0,1-1-1 0 0,-9 0 1 0 0,2 0-4 0 0,0 2 1 0 0,0-1-1 0 0,0 1 0 0 0,1 0 1 0 0,-1 1-1 0 0,0 0 0 0 0,0 1 1 0 0,1 0-1 0 0,-1 0 0 0 0,1 1 1 0 0,-1 0-1 0 0,1 1 0 0 0,0 0 0 0 0,0 1 1 0 0,1 0-1 0 0,-1 0 0 0 0,-14 12 1 0 0,18-13 4 0 0,-1 1 0 0 0,0 0 0 0 0,1 0 1 0 0,0 0-1 0 0,0 1 0 0 0,1 0 0 0 0,-1 0 0 0 0,1 0 1 0 0,1 0-1 0 0,-1 1 0 0 0,1-1 0 0 0,0 1 0 0 0,0 0 1 0 0,1 0-1 0 0,0 0 0 0 0,0 0 0 0 0,1 0 1 0 0,0 1-1 0 0,0-1 0 0 0,1 0 0 0 0,0 1 0 0 0,0-1 1 0 0,1 0-1 0 0,2 13 0 0 0,-2-16 4 0 0,1 0 0 0 0,-1 0 1 0 0,1-1-1 0 0,0 1 0 0 0,1-1 0 0 0,-1 1 1 0 0,1-1-1 0 0,-1 0 0 0 0,1 0 0 0 0,0 0 1 0 0,0 0-1 0 0,0 0 0 0 0,1-1 0 0 0,-1 0 1 0 0,0 1-1 0 0,1-1 0 0 0,0-1 0 0 0,-1 1 0 0 0,1 0 1 0 0,0-1-1 0 0,0 0 0 0 0,0 0 0 0 0,0 0 1 0 0,0 0-1 0 0,0-1 0 0 0,5 1 0 0 0,14 1 4 0 0,1-1-1 0 0,0-1 1 0 0,30-4-1 0 0,-35 2 4 0 0,24-2-29 0 0,-1-2 1 0 0,74-20-1 0 0,-96 21-8 0 0,-1-2 1 0 0,0 0-1 0 0,-1-1 1 0 0,0-1 0 0 0,0-1-1 0 0,-1 0 1 0 0,0-2-1 0 0,16-13 1 0 0,-25 17 7 0 0,-1 0 1 0 0,0 0 0 0 0,0-1 0 0 0,-1 0 0 0 0,0 0-1 0 0,5-11 1 0 0,-8 14 7 0 0,0 0 1 0 0,0 0-1 0 0,-1 0 0 0 0,0 0 0 0 0,0-1 0 0 0,-1 1 0 0 0,1-1 0 0 0,-1 1 1 0 0,-1-1-1 0 0,1-12 0 0 0,-1 17 8 0 0,0 0 0 0 0,0 1 0 0 0,-1-1 0 0 0,1 0 0 0 0,0 1 0 0 0,-1-1 0 0 0,1 1 0 0 0,-1-1 0 0 0,1 0 0 0 0,-1 1 1 0 0,0 0-1 0 0,0-1 0 0 0,0 1 0 0 0,0-1 0 0 0,0 1 0 0 0,0 0 0 0 0,0 0 0 0 0,0-1 0 0 0,0 1 0 0 0,0 0 0 0 0,-2-1 0 0 0,1 2 0 0 0,1-1-1 0 0,0 1 0 0 0,-1 0 1 0 0,1 0-1 0 0,-1 0 1 0 0,1 0-1 0 0,0 0 1 0 0,-1 0-1 0 0,1 0 1 0 0,-1 0-1 0 0,1 1 1 0 0,0-1-1 0 0,-1 0 1 0 0,1 1-1 0 0,0-1 1 0 0,-1 1-1 0 0,1 0 1 0 0,0-1-1 0 0,-2 2 1 0 0,-3 2-4 0 0,1 0 0 0 0,-1 1 0 0 0,1 0 0 0 0,-1 0 1 0 0,2 0-1 0 0,-1 0 0 0 0,0 1 0 0 0,-3 6 0 0 0,2-1 19 0 0,1 0 1 0 0,0 0-1 0 0,1 1 0 0 0,0 0 0 0 0,1 0 0 0 0,1 0 0 0 0,-1 0 0 0 0,2 1 0 0 0,0-1 0 0 0,0 1 1 0 0,1-1-1 0 0,3 20 0 0 0,-3-28-4 0 0,0 0 1 0 0,1 0-1 0 0,0 0 1 0 0,0 0-1 0 0,0 0 1 0 0,1 0 0 0 0,-1 0-1 0 0,1 0 1 0 0,0 0-1 0 0,0-1 1 0 0,0 1-1 0 0,0-1 1 0 0,1 0-1 0 0,-1 1 1 0 0,1-1-1 0 0,0 0 1 0 0,0 0-1 0 0,0-1 1 0 0,1 1-1 0 0,-1-1 1 0 0,0 1-1 0 0,1-1 1 0 0,0 0 0 0 0,-1 0-1 0 0,1-1 1 0 0,0 1-1 0 0,0-1 1 0 0,0 0-1 0 0,0 0 1 0 0,0 0-1 0 0,0-1 1 0 0,1 1-1 0 0,-1-1 1 0 0,0 0-1 0 0,0 0 1 0 0,0 0-1 0 0,0-1 1 0 0,0 0-1 0 0,8-1 1 0 0,-1-1 0 0 0,-1 0 0 0 0,0-1 1 0 0,0 0-1 0 0,0 0 0 0 0,0-1 0 0 0,0-1 0 0 0,-1 1 0 0 0,0-1 1 0 0,0-1-1 0 0,-1 0 0 0 0,0 0 0 0 0,0-1 0 0 0,13-16 0 0 0,3-8 19 0 0,-1-2-1 0 0,26-49 0 0 0,-42 69-22 0 0,-4 10-4 0 0,0-1 0 0 0,1 0-1 0 0,-1 1 1 0 0,1-1 0 0 0,0 1 0 0 0,0 0 0 0 0,0 1 0 0 0,0-1 0 0 0,1 1 0 0 0,-1-1 0 0 0,1 1 0 0 0,0 1 0 0 0,0-1-1 0 0,0 1 1 0 0,1 0 0 0 0,-1 0 0 0 0,0 0 0 0 0,6-1 0 0 0,-7 3-4 0 0,-1-1 0 0 0,1 1 0 0 0,-1 0 0 0 0,1 0 0 0 0,-1 0 0 0 0,1 1 1 0 0,-1-1-1 0 0,1 1 0 0 0,-1 0 0 0 0,0 0 0 0 0,1 0 0 0 0,-1 0 0 0 0,0 1 0 0 0,0-1 0 0 0,0 1 0 0 0,0 0 0 0 0,0 0 0 0 0,0 0 0 0 0,0 0 1 0 0,0 0-1 0 0,-1 1 0 0 0,1-1 0 0 0,-1 1 0 0 0,0-1 0 0 0,0 1 0 0 0,0 0 0 0 0,0 0 0 0 0,0 0 0 0 0,-1 0 0 0 0,2 6 0 0 0,1 1 30 0 0,-2 0 1 0 0,1 0-1 0 0,-1 1 0 0 0,-1-1 0 0 0,0 1 0 0 0,0 0 0 0 0,-1-1 1 0 0,-1 1-1 0 0,0 0 0 0 0,0-1 0 0 0,-1 1 0 0 0,-3 11 0 0 0,1-2 319 0 0,1 0-1 0 0,-1 25 0 0 0,26-54-151 0 0,221-129-4512 0 0,-212 120 1130 0 0,0 1 247 0 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29.386"/>
    </inkml:context>
    <inkml:brush xml:id="br0">
      <inkml:brushProperty name="width" value="0.1" units="cm"/>
      <inkml:brushProperty name="height" value="0.1" units="cm"/>
    </inkml:brush>
  </inkml:definitions>
  <inkml:trace contextRef="#ctx0" brushRef="#br0">484 53 144 0 0,'-3'-2'33'0'0,"-2"-3"778"0"0,-3-3 1473 0 0,7 7-1971 0 0,-1 0 1 0 0,1-1-1 0 0,0 1 1 0 0,0 0-1 0 0,0-1 0 0 0,0 1 1 0 0,0-1-1 0 0,1 0 1 0 0,-1 1-1 0 0,0-1 1 0 0,1 0-1 0 0,-1 1 1 0 0,1-1-1 0 0,-1-3 0 0 0,1 4-281 0 0,4-10 308 0 0,-121 135-367 0 0,-106 98 218 0 0,114-126 1326 0 0,109-96-1380 0 0,-9 12 182 0 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30.058"/>
    </inkml:context>
    <inkml:brush xml:id="br0">
      <inkml:brushProperty name="width" value="0.1" units="cm"/>
      <inkml:brushProperty name="height" value="0.1" units="cm"/>
    </inkml:brush>
  </inkml:definitions>
  <inkml:trace contextRef="#ctx0" brushRef="#br0">262 114 464 0 0,'2'-4'647'0'0,"0"0"1"0"0,-1 0-1 0 0,1 0 1 0 0,-1-1-1 0 0,0 1 1 0 0,2-10-1 0 0,-3 12-521 0 0,-1 0-1 0 0,1 0 1 0 0,0 1 0 0 0,-1-1-1 0 0,1 0 1 0 0,-1 0 0 0 0,1 0-1 0 0,-1 0 1 0 0,0 1-1 0 0,0-1 1 0 0,0 0 0 0 0,0 1-1 0 0,0-1 1 0 0,0 1 0 0 0,0-1-1 0 0,0 1 1 0 0,-1-1 0 0 0,-2-1-1 0 0,3 2 5 0 0,1 0-108 0 0,-1 1 0 0 0,1-1 1 0 0,-1 0-1 0 0,1 1 0 0 0,-1-1 1 0 0,1 1-1 0 0,-1-1 0 0 0,1 1 0 0 0,-1-1 1 0 0,0 1-1 0 0,1-1 0 0 0,-1 1 1 0 0,0 0-1 0 0,1-1 0 0 0,-1 1 1 0 0,0 0-1 0 0,0 0 0 0 0,1 0 0 0 0,-1-1 1 0 0,0 1-1 0 0,0 0 0 0 0,0 0 1 0 0,1 0-1 0 0,-1 0 0 0 0,0 0 1 0 0,0 0-1 0 0,1 0 0 0 0,-1 1 0 0 0,0-1 1 0 0,0 0-1 0 0,1 0 0 0 0,-1 0 1 0 0,0 1-1 0 0,0 0 0 0 0,-21 4 48 0 0,10-1-37 0 0,1 1-1 0 0,-1 0 0 0 0,1 1 1 0 0,1 0-1 0 0,-1 0 0 0 0,1 1 0 0 0,0 1 1 0 0,1 0-1 0 0,-15 15 0 0 0,8-4 27 0 0,0 1 0 0 0,2 0 0 0 0,-18 35-1 0 0,31-54-45 0 0,0 1-1 0 0,-1 0 1 0 0,1 0-1 0 0,0-1 1 0 0,0 1-1 0 0,1 0 1 0 0,-1 0-1 0 0,0 0 1 0 0,1 0-1 0 0,-1 0 1 0 0,1 0-1 0 0,-1 0 1 0 0,1 0-1 0 0,0 1 0 0 0,0-1 1 0 0,0 0-1 0 0,0 0 1 0 0,0 0-1 0 0,1 0 1 0 0,-1 0-1 0 0,1 0 1 0 0,-1 0-1 0 0,1 0 1 0 0,0 0-1 0 0,0 0 1 0 0,0 0-1 0 0,0 0 0 0 0,0-1 1 0 0,0 1-1 0 0,0 0 1 0 0,1-1-1 0 0,-1 1 1 0 0,0 0-1 0 0,1-1 1 0 0,-1 0-1 0 0,1 1 1 0 0,0-1-1 0 0,0 0 1 0 0,-1 0-1 0 0,1 0 0 0 0,0 0 1 0 0,0 0-1 0 0,0 0 1 0 0,0-1-1 0 0,0 1 1 0 0,0-1-1 0 0,4 1 1 0 0,3 1 13 0 0,-1 0-1 0 0,0-1 1 0 0,1 0 0 0 0,-1-1 0 0 0,1 0 0 0 0,-1 0 0 0 0,1-1 0 0 0,-1 0 0 0 0,1 0-1 0 0,-1-1 1 0 0,9-3 0 0 0,-5 0-5 0 0,0 0-1 0 0,-1-1 1 0 0,0 0-1 0 0,0-1 0 0 0,0 0 1 0 0,-1 0-1 0 0,0-1 1 0 0,13-15-1 0 0,-21 21-19 0 0,1-1 0 0 0,-1 0 0 0 0,0 0 0 0 0,0 0 0 0 0,0 0 0 0 0,0-1 0 0 0,0 1 0 0 0,-1-1 0 0 0,1 1 0 0 0,-1-1-1 0 0,0 1 1 0 0,0-1 0 0 0,-1 0 0 0 0,1 1 0 0 0,-1-1 0 0 0,1 0 0 0 0,-1 0 0 0 0,-1 1 0 0 0,1-1 0 0 0,0 0 0 0 0,-1 0 0 0 0,0 1 0 0 0,1-1 0 0 0,-2 0 0 0 0,1 1 0 0 0,0-1 0 0 0,-1 1 0 0 0,1 0 0 0 0,-1-1-1 0 0,0 1 1 0 0,0 0 0 0 0,-1 0 0 0 0,-3-4 0 0 0,-6-7-43 0 0,-2 1 0 0 0,1 0 1 0 0,-2 1-1 0 0,1 0 0 0 0,-18-9 0 0 0,-15-5-5746 0 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31.216"/>
    </inkml:context>
    <inkml:brush xml:id="br0">
      <inkml:brushProperty name="width" value="0.1" units="cm"/>
      <inkml:brushProperty name="height" value="0.1" units="cm"/>
    </inkml:brush>
  </inkml:definitions>
  <inkml:trace contextRef="#ctx0" brushRef="#br0">75 117 72 0 0,'-9'-6'1209'0'0,"8"5"-1032"0"0,0 1 1 0 0,1 0-1 0 0,-1-1 1 0 0,0 1-1 0 0,0-1 1 0 0,0 0-1 0 0,0 1 1 0 0,1-1-1 0 0,-1 0 1 0 0,0 1-1 0 0,1-1 1 0 0,-1 0-1 0 0,1 0 0 0 0,-1 0 1 0 0,1 0-1 0 0,-1 1 1 0 0,1-1-1 0 0,-1 0 1 0 0,1 0-1 0 0,-1-3 742 0 0,-13-23 889 0 0,-16-32 473 0 0,30 58-2077 0 0,0 2-188 0 0,0-1 0 0 0,0 0 1 0 0,0 0-1 0 0,1 1 1 0 0,-1-1-1 0 0,0 0 0 0 0,0 0 1 0 0,0 1-1 0 0,1-1 1 0 0,-1 0-1 0 0,0 0 0 0 0,1 0 1 0 0,-1 1-1 0 0,0-1 1 0 0,0 0-1 0 0,1 0 0 0 0,-1 0 1 0 0,0 0-1 0 0,1 0 1 0 0,-1 0-1 0 0,0 1 0 0 0,1-1 1 0 0,-1 0-1 0 0,0 0 1 0 0,1 0-1 0 0,-1 0 1 0 0,0 0-1 0 0,1-1 0 0 0,-1 1 1 0 0,0 0-1 0 0,1 0 1 0 0,-1 0-1 0 0,0 0 0 0 0,1 0 1 0 0,-1 0-1 0 0,0 0 1 0 0,1-1-1 0 0,-1 1 0 0 0,0 0 1 0 0,0 0-1 0 0,1 0 1 0 0,-1-1-1 0 0,0 1 0 0 0,0 0 1 0 0,0 0-1 0 0,1-1 1 0 0,-1 1-1 0 0,0 0 0 0 0,0 0 1 0 0,0-1-1 0 0,1 1 1 0 0,-1 0-1 0 0,0-1 0 0 0,0 1 1 0 0,0 0-1 0 0,0-1 1 0 0,0 1-1 0 0,0 0 0 0 0,0-1 1 0 0,0 1-1 0 0,0 0 1 0 0,0-1-1 0 0,0 1 0 0 0,0 0 1 0 0,0-1-1 0 0,27 32-133 0 0,-15-16 202 0 0,-1-1-75 0 0,-1 0-1 0 0,0 1 0 0 0,0 0 0 0 0,-2 0 1 0 0,8 20-1 0 0,18 30 35 0 0,-26-50-44 0 0,0 1 0 0 0,-1-1-1 0 0,-1 1 1 0 0,0 0 0 0 0,-2 1 0 0 0,5 21-1 0 0,6 105-1 0 0,-6-51 2 0 0,-7-65 2 0 0,0-1 1 0 0,-2 0-1 0 0,-1 0 0 0 0,-1 0 1 0 0,-1 0-1 0 0,-1 0 1 0 0,-1 0-1 0 0,-2-1 0 0 0,-1 0 1 0 0,0 0-1 0 0,-2-1 1 0 0,-22 40-1 0 0,20-43 64 0 0,-2-1 0 0 0,0 0 1 0 0,-27 27-1 0 0,28-33 32 0 0,-27 20 388 0 0,39-34-439 0 0,-1 1-584 0 0,-16 3 1610 0 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33.746"/>
    </inkml:context>
    <inkml:brush xml:id="br0">
      <inkml:brushProperty name="width" value="0.1" units="cm"/>
      <inkml:brushProperty name="height" value="0.1" units="cm"/>
    </inkml:brush>
  </inkml:definitions>
  <inkml:trace contextRef="#ctx0" brushRef="#br0">460 57 60 0 0,'5'-21'2567'0'0,"-5"19"-2374"0"0,0 0 0 0 0,0 0 0 0 0,0 0 1 0 0,-1 1-1 0 0,1-1 0 0 0,0 0 0 0 0,-1 0 1 0 0,1 0-1 0 0,-1 1 0 0 0,0-1 0 0 0,0 0 1 0 0,0 1-1 0 0,1-1 0 0 0,-1 0 0 0 0,-2-1 1 0 0,1 2-137 0 0,1 0 1 0 0,0 0 0 0 0,-1 1 0 0 0,1-1 0 0 0,-1 1 0 0 0,1-1 0 0 0,0 1 0 0 0,-1 0 0 0 0,1-1 0 0 0,-1 1 0 0 0,1 0 0 0 0,-1 0 0 0 0,1 0 0 0 0,-1 0 0 0 0,1 0 0 0 0,-1 1 0 0 0,1-1 0 0 0,-1 0 0 0 0,1 1-1 0 0,-1-1 1 0 0,1 1 0 0 0,-1-1 0 0 0,1 1 0 0 0,0 0 0 0 0,0-1 0 0 0,-1 1 0 0 0,1 0 0 0 0,0 0 0 0 0,0 0 0 0 0,0 0 0 0 0,0 0 0 0 0,0 0 0 0 0,0 0 0 0 0,0 1 0 0 0,-2 1 0 0 0,-41 58-6 0 0,32-42 140 0 0,-8 7-113 0 0,-12 21 180 0 0,-2-1-1 0 0,-1-2 0 0 0,-3-2 1 0 0,-48 42-1 0 0,83-81-220 0 0,0-1 0 0 0,-1 0-1 0 0,1 0 1 0 0,0 0 0 0 0,-1 0-1 0 0,0 0 1 0 0,1-1 0 0 0,-1 0 0 0 0,0 1-1 0 0,1-2 1 0 0,-1 1 0 0 0,0 0-1 0 0,-4 0 1 0 0,6-1-15 0 0,0-1 1 0 0,0 1-1 0 0,1 0 1 0 0,-1 0-1 0 0,0-1 0 0 0,0 1 1 0 0,0-1-1 0 0,1 0 0 0 0,-1 1 1 0 0,0-1-1 0 0,1 0 0 0 0,-1 0 1 0 0,0 0-1 0 0,1 0 1 0 0,0 0-1 0 0,-1 0 0 0 0,1-1 1 0 0,-1 1-1 0 0,1 0 0 0 0,0-1 1 0 0,0 1-1 0 0,0-1 0 0 0,0 1 1 0 0,0-1-1 0 0,0 0 1 0 0,0 1-1 0 0,1-1 0 0 0,-2-3 1 0 0,0-6 24 0 0,0 0 0 0 0,0-1 1 0 0,1 1-1 0 0,0 0 0 0 0,1-1 1 0 0,1 1-1 0 0,0 0 0 0 0,0-1 1 0 0,1 1-1 0 0,0 0 1 0 0,1 0-1 0 0,0 0 0 0 0,1 0 1 0 0,0 1-1 0 0,1-1 0 0 0,0 1 1 0 0,1 0-1 0 0,0 1 0 0 0,0-1 1 0 0,1 1-1 0 0,1 1 0 0 0,9-11 1 0 0,-12 13-44 0 0,1 1 1 0 0,-1 0 0 0 0,1 0-1 0 0,0 1 1 0 0,0 0 0 0 0,0 0-1 0 0,1 0 1 0 0,-1 1 0 0 0,1 0-1 0 0,0 0 1 0 0,0 0 0 0 0,0 1-1 0 0,0 0 1 0 0,0 1 0 0 0,1 0-1 0 0,-1 0 1 0 0,0 0 0 0 0,1 1-1 0 0,-1 0 1 0 0,0 0 0 0 0,1 1-1 0 0,-1 0 1 0 0,0 0 0 0 0,1 1-1 0 0,-1 0 1 0 0,0 0 0 0 0,0 1-1 0 0,0 0 1 0 0,-1 0 0 0 0,1 0-1 0 0,-1 1 1 0 0,0 0 0 0 0,1 0-1 0 0,-2 1 1 0 0,7 5 0 0 0,0 4 7 0 0,-1 0-1 0 0,0 0 1 0 0,-1 1 0 0 0,0 1 0 0 0,-2 0 0 0 0,0 0 0 0 0,0 0 0 0 0,7 28-1 0 0,-6-20-208 0 0,1 0-1 0 0,1 0 1 0 0,18 29-1 0 0,-28-51-178 0 0,1 1 0 0 0,0 0 1 0 0,0-1-1 0 0,0 0 0 0 0,0 1 0 0 0,0-1 1 0 0,1 0-1 0 0,-1 0 0 0 0,1 0 0 0 0,-1-1 0 0 0,1 1 1 0 0,0-1-1 0 0,-1 1 0 0 0,1-1 0 0 0,0 0 1 0 0,4 1-1 0 0,6-1-2381 0 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34.481"/>
    </inkml:context>
    <inkml:brush xml:id="br0">
      <inkml:brushProperty name="width" value="0.1" units="cm"/>
      <inkml:brushProperty name="height" value="0.1" units="cm"/>
    </inkml:brush>
  </inkml:definitions>
  <inkml:trace contextRef="#ctx0" brushRef="#br0">0 45 212 0 0,'0'-6'907'0'0,"2"-29"5908"0"0,-2 35-6775 0 0,0 0 1 0 0,0 0 0 0 0,0-1 0 0 0,0 1 0 0 0,0 0 0 0 0,0 0 0 0 0,0 0 0 0 0,0 0 0 0 0,0 0 0 0 0,1 0 0 0 0,-1-1 0 0 0,0 1 0 0 0,0 0-1 0 0,0 0 1 0 0,0 0 0 0 0,0 0 0 0 0,0 0 41 0 0,0 0-41 0 0,0 0 0 0 0,0-1 0 0 0,1 1 0 0 0,-1 0 0 0 0,0 0 0 0 0,0 0 0 0 0,0 0-1 0 0,0 0 1 0 0,0 0 0 0 0,0 0 0 0 0,1 0 0 0 0,-1 0 0 0 0,0 0 0 0 0,0 0 0 0 0,0 0 0 0 0,0 0 0 0 0,0 0 0 0 0,0 0 0 0 0,1 0 0 0 0,-1 0 0 0 0,0 0-1 0 0,0 0 1 0 0,0 0 0 0 0,0 0 0 0 0,0 0 0 0 0,0 0 0 0 0,1 0 0 0 0,-1 0 0 0 0,0 0 0 0 0,0 0 0 0 0,0 0 0 0 0,0 1 0 0 0,0-1 0 0 0,0 0 40 0 0,1 0-40 0 0,-1 0 0 0 0,0 0 0 0 0,11 19 110 0 0,78 194 611 0 0,-52-147-611 0 0,-28-53-48 0 0,-1 0 1 0 0,-1 0-1 0 0,7 17 0 0 0,-14-31-117 0 0,0 1 0 0 0,0 0-1 0 0,1-1 1 0 0,-1 1 0 0 0,0 0-1 0 0,0-1 1 0 0,0 1-1 0 0,0 0 1 0 0,0-1 0 0 0,1 1-1 0 0,-1 0 1 0 0,0 0 0 0 0,0-1-1 0 0,1 1 1 0 0,-1 0-1 0 0,0 0 1 0 0,0-1 0 0 0,1 1-1 0 0,-1 0 1 0 0,0 0 0 0 0,0 0-1 0 0,1-1 1 0 0,-1 1-1 0 0,0 0 1 0 0,1 0 0 0 0,-1 0-1 0 0,0 0 1 0 0,1 0 0 0 0,-1 0-1 0 0,1 0 1 0 0,-1 0-1 0 0,0 0 1 0 0,1 0 0 0 0,-1 0-1 0 0,0 0 1 0 0,1 0 0 0 0,-1 0-1 0 0,0 0 1 0 0,1 0-1 0 0,-1 0 1 0 0,0 0 0 0 0,1 0-1 0 0,-1 0 1 0 0,0 1 0 0 0,1-1-1 0 0,-1 0 1 0 0,0 0-1 0 0,0 0 1 0 0,1 1 0 0 0,-1-1-1 0 0,0 0 1 0 0,0 0 0 0 0,1 1-1 0 0,-1-1 1 0 0,0 0-1 0 0,0 1 1 0 0,0-1 0 0 0,1 0-1 0 0,-1 0 1 0 0,0 1 0 0 0,0-1-1 0 0,0 0 1 0 0,0 1-1 0 0,0-1 1 0 0,0 1 0 0 0,0-1-1 0 0,0 0 1 0 0,0 1 0 0 0,11-27-6053 0 0,-8 15 3409 0 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35.074"/>
    </inkml:context>
    <inkml:brush xml:id="br0">
      <inkml:brushProperty name="width" value="0.1" units="cm"/>
      <inkml:brushProperty name="height" value="0.1" units="cm"/>
    </inkml:brush>
  </inkml:definitions>
  <inkml:trace contextRef="#ctx0" brushRef="#br0">424 84 156 0 0,'-1'-48'8369'0'0,"-2"27"-7909"0"0,1 7-147 0 0,1 14-311 0 0,0 0 0 0 0,1 0 1 0 0,-1 0-1 0 0,1 0 1 0 0,-1 0-1 0 0,0 0 1 0 0,1 0-1 0 0,-1 0 1 0 0,1 1-1 0 0,-1-1 0 0 0,0 0 1 0 0,1 0-1 0 0,-1 1 1 0 0,1-1-1 0 0,-1 0 1 0 0,1 1-1 0 0,-1-1 1 0 0,1 1-1 0 0,-1-1 1 0 0,1 0-1 0 0,0 1 0 0 0,-1-1 1 0 0,1 1-1 0 0,-1-1 1 0 0,1 1-1 0 0,0-1 1 0 0,-1 2-1 0 0,-188 195 102 0 0,99-109 22 0 0,-21 24 267 0 0,98-100-96 0 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35.653"/>
    </inkml:context>
    <inkml:brush xml:id="br0">
      <inkml:brushProperty name="width" value="0.1" units="cm"/>
      <inkml:brushProperty name="height" value="0.1" units="cm"/>
    </inkml:brush>
  </inkml:definitions>
  <inkml:trace contextRef="#ctx0" brushRef="#br0">225 79 444 0 0,'7'-39'6190'0'0,"-10"38"-6125"0"0,-1 0-1 0 0,1 0 1 0 0,-1 0 0 0 0,1 1-1 0 0,-1 0 1 0 0,1 0 0 0 0,-1 0-1 0 0,0 0 1 0 0,1 0 0 0 0,-1 0-1 0 0,1 1 1 0 0,-1 0 0 0 0,1 0 0 0 0,-1 0-1 0 0,-3 2 1 0 0,0 0-9 0 0,-1 1-1 0 0,1 0 1 0 0,0 1-1 0 0,0 0 1 0 0,1 0-1 0 0,-8 7 1 0 0,-2 5 21 0 0,0 0 0 0 0,2 1 0 0 0,-23 35-1 0 0,9 5 90 0 0,27-56-149 0 0,1-1-1 0 0,-1 1 1 0 0,0 0-1 0 0,1-1 1 0 0,-1 1-1 0 0,1 0 1 0 0,0 0-1 0 0,-1-1 1 0 0,1 1-1 0 0,0 0 1 0 0,0 0 0 0 0,0 0-1 0 0,1-1 1 0 0,-1 1-1 0 0,0 0 1 0 0,1 0-1 0 0,-1-1 1 0 0,1 1-1 0 0,-1 0 1 0 0,1-1-1 0 0,0 1 1 0 0,-1 0-1 0 0,1-1 1 0 0,0 1-1 0 0,0-1 1 0 0,0 1-1 0 0,1-1 1 0 0,-1 0-1 0 0,3 3 1 0 0,-1-4 2 0 0,1 1 0 0 0,-1-1-1 0 0,1 1 1 0 0,0-1 0 0 0,-1 0 0 0 0,1-1 0 0 0,0 1 0 0 0,-1 0 0 0 0,1-1-1 0 0,-1 0 1 0 0,1 0 0 0 0,-1 0 0 0 0,6-3 0 0 0,0 1 25 0 0,-1-1-1 0 0,1 0 1 0 0,-1-1 0 0 0,0 1-1 0 0,0-2 1 0 0,0 1 0 0 0,-1-1-1 0 0,0 0 1 0 0,0-1 0 0 0,-1 0-1 0 0,1 0 1 0 0,-1 0 0 0 0,-1-1 0 0 0,0 1-1 0 0,0-1 1 0 0,0-1 0 0 0,-1 1-1 0 0,0-1 1 0 0,-1 0 0 0 0,1 0-1 0 0,-2 0 1 0 0,0 0 0 0 0,0 0 0 0 0,0 0-1 0 0,-1-1 1 0 0,-1 1 0 0 0,0-14-1 0 0,0 19-73 0 0,-1 1 0 0 0,0-1 0 0 0,0 1 0 0 0,0-1 1 0 0,0 1-1 0 0,-1-1 0 0 0,1 1 0 0 0,-1 0 0 0 0,0 0 0 0 0,0 0 0 0 0,0 0 0 0 0,-1 0 0 0 0,1 0 0 0 0,-1 0 0 0 0,1 1 0 0 0,-1-1 0 0 0,0 1 0 0 0,0 0 0 0 0,0 0 0 0 0,0 0 0 0 0,0 0 0 0 0,-1 1 0 0 0,1-1 0 0 0,-1 1 0 0 0,1 0 0 0 0,-1-1 1 0 0,-5 1-1 0 0,7 0-820 0 0,-11 6-3512 0 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36.168"/>
    </inkml:context>
    <inkml:brush xml:id="br0">
      <inkml:brushProperty name="width" value="0.1" units="cm"/>
      <inkml:brushProperty name="height" value="0.1" units="cm"/>
    </inkml:brush>
  </inkml:definitions>
  <inkml:trace contextRef="#ctx0" brushRef="#br0">33 48 656 0 0,'-33'-16'6393'0'0,"59"15"-2703"0"0,117 2-2925 0 0,-134-1-1042 0 0,84 1 1382 0 0,-46-8-2445 0 0,-4-9-4826 0 0,-24 6 3448 0 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36.636"/>
    </inkml:context>
    <inkml:brush xml:id="br0">
      <inkml:brushProperty name="width" value="0.1" units="cm"/>
      <inkml:brushProperty name="height" value="0.1" units="cm"/>
    </inkml:brush>
  </inkml:definitions>
  <inkml:trace contextRef="#ctx0" brushRef="#br0">4 29 696 0 0,'-1'-17'3049'0'0,"1"17"-2967"0"0,-1-1 0 0 0,1 1-1 0 0,0 0 1 0 0,0 0 0 0 0,0-1 0 0 0,0 1 0 0 0,0 0 0 0 0,-1 0 0 0 0,1-1 0 0 0,0 1-1 0 0,0 0 1 0 0,0-1 0 0 0,0 1 0 0 0,0 0 0 0 0,0-1 0 0 0,0 1 0 0 0,0 0 0 0 0,0 0 0 0 0,0-1-1 0 0,0 1 1 0 0,0 0 0 0 0,0-1 0 0 0,0 1 0 0 0,0 0 0 0 0,0-1 0 0 0,1 1 0 0 0,-1 0-1 0 0,0 0 1 0 0,0-1 0 0 0,0 1 0 0 0,0 0 0 0 0,1 0 0 0 0,-1-1 0 0 0,0 1 0 0 0,0 0 0 0 0,0 0-1 0 0,1 0 1 0 0,-1-1 0 0 0,0 1 0 0 0,0 0 0 0 0,1 0 0 0 0,-1 0 0 0 0,0 0 0 0 0,0 0-1 0 0,1-1 1 0 0,15 27 309 0 0,-1 1-1 0 0,16 38 1 0 0,-19-36 39 0 0,2-1 0 0 0,32 50 1 0 0,-34-66-354 0 0,-2-19-751 0 0,5-7-1339 0 0,-7 7-776 0 0,1-4 214 0 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37.359"/>
    </inkml:context>
    <inkml:brush xml:id="br0">
      <inkml:brushProperty name="width" value="0.1" units="cm"/>
      <inkml:brushProperty name="height" value="0.1" units="cm"/>
    </inkml:brush>
  </inkml:definitions>
  <inkml:trace contextRef="#ctx0" brushRef="#br0">423 1 120 0 0,'0'0'327'0'0,"-4"2"-9"0"0,2 0-168 0 0,-1-1 1 0 0,0 1-1 0 0,0-1 0 0 0,1 0 0 0 0,-1 0 0 0 0,0 0 0 0 0,0 0 0 0 0,0 0 0 0 0,0-1 0 0 0,0 1 0 0 0,-5-1 0 0 0,2 1-59 0 0,0 0 0 0 0,0 1 0 0 0,0-1 0 0 0,1 1-1 0 0,-1 0 1 0 0,0 1 0 0 0,1 0 0 0 0,0 0 0 0 0,-1 0 0 0 0,1 0-1 0 0,0 1 1 0 0,1-1 0 0 0,-1 2 0 0 0,-6 6 0 0 0,-14 9 192 0 0,-96 77 504 0 0,62-48-432 0 0,-2 8 1099 0 0,68-59-1320 0 0,-5 3-114 0 0,-1-1 0 0 0,0 0 0 0 0,0 0 1 0 0,1-1-1 0 0,-1 1 0 0 0,0 0 0 0 0,1 0 0 0 0,-1-1 1 0 0,0 1-1 0 0,0 0 0 0 0,0-1 0 0 0,1 0 0 0 0,-1 1 0 0 0,2-2 1 0 0,37-27 1459 0 0,-39 28-1193 0 0,-10 81 1864 0 0,-12 5-1902 0 0,-37 91 0 0 0,53-164 362 0 0,2-1-2416 0 0,17-11-865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21.279"/>
    </inkml:context>
    <inkml:brush xml:id="br0">
      <inkml:brushProperty name="width" value="0.1" units="cm"/>
      <inkml:brushProperty name="height" value="0.1" units="cm"/>
    </inkml:brush>
  </inkml:definitions>
  <inkml:trace contextRef="#ctx0" brushRef="#br0">47 269 244 0 0,'1'0'75'0'0,"-1"1"0"0"0,1-1 0 0 0,0 1 0 0 0,0-1 1 0 0,0 0-1 0 0,-1 1 0 0 0,1-1 0 0 0,0 0 0 0 0,0 0 0 0 0,0 0 0 0 0,0 0 0 0 0,0 0 0 0 0,-1 0 0 0 0,1 0 1 0 0,0 0-1 0 0,0 0 0 0 0,0 0 0 0 0,0 0 0 0 0,0 0 0 0 0,-1 0 0 0 0,1-1 0 0 0,0 1 0 0 0,0 0 0 0 0,0-1 1 0 0,-1 1-1 0 0,1-1 0 0 0,0 1 0 0 0,0-1 0 0 0,-1 1 0 0 0,1-1 0 0 0,0 1 0 0 0,-1-1 0 0 0,1 0 0 0 0,-1 1 1 0 0,1-1-1 0 0,-1 0 0 0 0,1 0 0 0 0,-1 1 0 0 0,1-1 0 0 0,-1-1 0 0 0,29-37 417 0 0,-25 32-184 0 0,13-20 245 0 0,-1-1 0 0 0,-1-1 0 0 0,-2-1 0 0 0,12-38 0 0 0,-15 43 307 0 0,-9 20-113 0 0,-5 11-301 0 0,-14 30-177 0 0,-21 53-207 0 0,-104 271 468 0 0,143-360-549 0 0,0 1-1 0 0,0-1 1 0 0,-1 0-1 0 0,1 0 1 0 0,0 0-1 0 0,0 0 0 0 0,0 0 1 0 0,0 0-1 0 0,0 0 1 0 0,0 0-1 0 0,0 0 1 0 0,-1 1-1 0 0,1-1 1 0 0,0 0-1 0 0,0 0 1 0 0,0 0-1 0 0,0 0 1 0 0,0 0-1 0 0,0 1 0 0 0,0-1 1 0 0,0 0-1 0 0,0 0 1 0 0,0 0-1 0 0,0 0 1 0 0,0 0-1 0 0,0 1 1 0 0,0-1-1 0 0,0 0 1 0 0,0 0-1 0 0,0 0 1 0 0,0 0-1 0 0,0 1 0 0 0,0-1 1 0 0,0 0-1 0 0,0 0 1 0 0,0 0-1 0 0,0 0 1 0 0,0 0-1 0 0,0 0 1 0 0,0 1-1 0 0,0-1 1 0 0,1 0-1 0 0,-1 0 0 0 0,0 0 1 0 0,0 0-1 0 0,0 0 1 0 0,0 0-1 0 0,0 0 1 0 0,0 1-1 0 0,0-1 1 0 0,1 0-1 0 0,-1 0 1 0 0,0 0-1 0 0,0 0 1 0 0,0 0-1 0 0,0 0 0 0 0,0 0 1 0 0,1 0-1 0 0,-1 0 1 0 0,0 0-1 0 0,0 0 1 0 0,0 0-1 0 0,0 0 1 0 0,1 0-1 0 0,-1 0 1 0 0,0 0-1 0 0,0 0 1 0 0,14-10-630 0 0,19-24-3234 0 0,-20 15 1661 0 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37.747"/>
    </inkml:context>
    <inkml:brush xml:id="br0">
      <inkml:brushProperty name="width" value="0.1" units="cm"/>
      <inkml:brushProperty name="height" value="0.1" units="cm"/>
    </inkml:brush>
  </inkml:definitions>
  <inkml:trace contextRef="#ctx0" brushRef="#br0">56 42 324 0 0,'7'-22'3555'0'0,"-11"2"2079"0"0,-6 45-4412 0 0,-8 55-1542 0 0,18-77 581 0 0,-6 23 118 0 0,1 1-1 0 0,-1 45 0 0 0,0-63 153 0 0,-1-1-1519 0 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45.683"/>
    </inkml:context>
    <inkml:brush xml:id="br0">
      <inkml:brushProperty name="width" value="0.1" units="cm"/>
      <inkml:brushProperty name="height" value="0.1" units="cm"/>
    </inkml:brush>
  </inkml:definitions>
  <inkml:trace contextRef="#ctx0" brushRef="#br0">189 101 192 0 0,'0'0'2564'0'0,"-9"-26"-971"0"0,-13-5-412 0 0,-5-12 854 0 0,27 42-1884 0 0,-14 12 572 0 0,4 7-675 0 0,1 1 0 0 0,1 0 0 0 0,1 1 0 0 0,-9 35 0 0 0,-2 7 20 0 0,11-36-5 0 0,1 0 0 0 0,-5 45 0 0 0,-3 16 158 0 0,12-77-323 0 0,0-5 31 0 0,0 1 0 0 0,0 0 0 0 0,1 0 1 0 0,0 0-1 0 0,1 0 0 0 0,-1 0 1 0 0,1 0-1 0 0,1 11 0 0 0,7-34-4097 0 0,-5 9 1774 0 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5:46.668"/>
    </inkml:context>
    <inkml:brush xml:id="br0">
      <inkml:brushProperty name="width" value="0.1" units="cm"/>
      <inkml:brushProperty name="height" value="0.1" units="cm"/>
    </inkml:brush>
  </inkml:definitions>
  <inkml:trace contextRef="#ctx0" brushRef="#br0">1 163 220 0 0,'0'0'335'0'0,"11"-29"5765"0"0,-4-39-2927 0 0,-7 66-3045 0 0,12-8 985 0 0,-3 16-1096 0 0,-1 1 0 0 0,0-1 1 0 0,0 1-1 0 0,0 1 0 0 0,-1-1 0 0 0,0 1 0 0 0,8 14 0 0 0,42 73 28 0 0,-10-15-40 0 0,-8-25 12 0 0,28 45 44 0 0,-48-81 2153 0 0,-20-33-1697 0 0,1 8-449 0 0,0 0 1 0 0,0 0-1 0 0,1 0 0 0 0,0 0 0 0 0,0 0 0 0 0,1 0 0 0 0,0 0 0 0 0,0 1 1 0 0,4-10-1 0 0,1-1 30 0 0,29-110 364 0 0,-24 77-136 0 0,28-69 0 0 0,-15 46 127 0 0,-25 71-437 0 0,3-9-1403 0 0,2 20 499 0 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8T07:06:05.890"/>
    </inkml:context>
    <inkml:brush xml:id="br0">
      <inkml:brushProperty name="width" value="0.05292" units="cm"/>
      <inkml:brushProperty name="height" value="0.05292" units="cm"/>
      <inkml:brushProperty name="ignorePressure" value="1"/>
    </inkml:brush>
  </inkml:definitions>
  <inkml:trace contextRef="#ctx0" brushRef="#br0">8 1 0 0,'-6'0'0'0,"5"0"0"0,3436 0 0 0,-2076 0 0 0,-448 0 0 0,1404 0 0 0,-222 0 0 0,-654 0 0 0,-1429 0 0 0,88 0 0 0,-88 0 0 0,2 0 0 0,-2 0 0 0,177 0 0 0,-174 0 0 0,-6 0 0 0,-1 0 0 0,4 0 0 0,-2 0 0 0,1 0 0 0,0 0 0 0,-3 0 0 0,6 0 0 0,-2 0 0 0,0 0 0 0,3 0 0 0,0 0 0 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29.309"/>
    </inkml:context>
    <inkml:brush xml:id="br0">
      <inkml:brushProperty name="width" value="0.1" units="cm"/>
      <inkml:brushProperty name="height" value="0.1" units="cm"/>
    </inkml:brush>
  </inkml:definitions>
  <inkml:trace contextRef="#ctx0" brushRef="#br0">211 58 188 0 0,'1'-4'650'0'0,"4"-17"6501"0"0,-5 16-7384 0 0,-1 3 383 0 0,1 1-1 0 0,0-1 0 0 0,0 1 1 0 0,0-1-1 0 0,0 0 1 0 0,0 1-1 0 0,0-1 1 0 0,0 0-1 0 0,0 1 1 0 0,1-1-1 0 0,-1 1 1 0 0,0-1-1 0 0,1 0 1 0 0,1-1-1 0 0,0 2 271 0 0,-5 18-461 0 0,-183 516 1124 0 0,172-496-895 0 0,10-27 104 0 0,0 1 0 0 0,0 0-1 0 0,-2 19 907 0 0,8-32-1163 0 0,1-1-1 0 0,-1 0 1 0 0,0 0 0 0 0,-1-1-1 0 0,1 1 1 0 0,0 0-1 0 0,-1 0 1 0 0,2-6 0 0 0,1-2-168 0 0,14-27-2392 0 0,-11 14-3145 0 0,-5 12 2461 0 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30.285"/>
    </inkml:context>
    <inkml:brush xml:id="br0">
      <inkml:brushProperty name="width" value="0.1" units="cm"/>
      <inkml:brushProperty name="height" value="0.1" units="cm"/>
    </inkml:brush>
  </inkml:definitions>
  <inkml:trace contextRef="#ctx0" brushRef="#br0">21 219 300 0 0,'0'0'3341'0'0,"-16"-46"2444"0"0,16 44-5567 0 0,-5-7 1164 0 0,6 0 1272 0 0,10 22-2649 0 0,0 0 1 0 0,-1 1-1 0 0,-1 0 0 0 0,0 1 1 0 0,-1 0-1 0 0,0 0 0 0 0,6 19 1 0 0,30 119-243 0 0,-21-65 204 0 0,-8-6-13 0 0,-13-64 39 0 0,1 0 0 0 0,0-1 0 0 0,2 1 0 0 0,8 22 0 0 0,3-10 82 0 0,-16-26-75 0 0,0-3 82 0 0,0-1-73 0 0,0 0 0 0 0,0 0 0 0 0,0 0 0 0 0,0 0 0 0 0,0 0 0 0 0,0 0 0 0 0,0 0 0 0 0,0 0 0 0 0,1 0 0 0 0,-1 0 0 0 0,0 0 0 0 0,0 0 0 0 0,0 0 0 0 0,0 0 0 0 0,0 0 0 0 0,0 1 0 0 0,0-1 0 0 0,0 0 0 0 0,0 0 0 0 0,0 0 0 0 0,0 0 0 0 0,0 0 0 0 0,0 0 0 0 0,0 0 0 0 0,0 0 1 0 0,1 0-1 0 0,-1 0 0 0 0,0 0 0 0 0,0 0 0 0 0,0 1 0 0 0,0-1 0 0 0,0 0 0 0 0,0 0 0 0 0,0 0 0 0 0,0 0 0 0 0,0 0 0 0 0,0 0 0 0 0,0 0 0 0 0,0 0 0 0 0,0 0 0 0 0,0 0 0 0 0,0 0 0 0 0,0 1 0 0 0,0-1 0 0 0,-1 0 0 0 0,1 0 0 0 0,0 0 0 0 0,0 0 0 0 0,0 0 0 0 0,0 0 0 0 0,0 0 0 0 0,0 0 1 0 0,0 0-1 0 0,0 0 0 0 0,0 0 0 0 0,51-106 291 0 0,14-35-216 0 0,2-18-26 0 0,-18 48-35 0 0,33-96 100 0 0,-77 193 386 0 0,3-4-2176 0 0,-8 18 1594 0 0,0 0 0 0 0,0 0 1 0 0,1 0-1 0 0,-1 0 0 0 0,0-1 0 0 0,0 1 0 0 0,1 0 0 0 0,-1 0 0 0 0,0 0 0 0 0,0 0 1 0 0,1 0-1 0 0,-1 0 0 0 0,0 0 0 0 0,1 0 0 0 0,-1 0 0 0 0,0 0 0 0 0,1 0 0 0 0,-1 0 1 0 0,0 0-1 0 0,0 0 0 0 0,1 0 0 0 0,-1 0 0 0 0,0 0 0 0 0,1 0 0 0 0,-1 1 0 0 0,0-1 1 0 0,0 0-1 0 0,1 0 0 0 0,-1 0 0 0 0,0 0 0 0 0,0 0 0 0 0,1 1 0 0 0,-1-1 0 0 0,0 0 1 0 0,0 0-1 0 0,0 1 0 0 0,0-1 0 0 0,1 0 0 0 0,-1 0 0 0 0,0 1 0 0 0,0-1 0 0 0,0 0 0 0 0,0 0 1 0 0,0 1-1 0 0,0-1 0 0 0,1 0 0 0 0,-1 1 0 0 0,0-1 0 0 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31.355"/>
    </inkml:context>
    <inkml:brush xml:id="br0">
      <inkml:brushProperty name="width" value="0.1" units="cm"/>
      <inkml:brushProperty name="height" value="0.1" units="cm"/>
    </inkml:brush>
  </inkml:definitions>
  <inkml:trace contextRef="#ctx0" brushRef="#br0">244 56 216 0 0,'0'0'392'0'0,"-28"-12"2284"0"0,17 8-1949 0 0,1 0-1 0 0,-1 2 1 0 0,1-1 0 0 0,-1 1 0 0 0,0 1 0 0 0,0 0 0 0 0,-18 0 0 0 0,-16-5 319 0 0,34 6-895 0 0,-45 6 1981 0 0,180-18-1205 0 0,52 2-985 0 0,-165 9-106 0 0,6-1-1746 0 0</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31.997"/>
    </inkml:context>
    <inkml:brush xml:id="br0">
      <inkml:brushProperty name="width" value="0.1" units="cm"/>
      <inkml:brushProperty name="height" value="0.1" units="cm"/>
    </inkml:brush>
  </inkml:definitions>
  <inkml:trace contextRef="#ctx0" brushRef="#br0">12 19 96 0 0,'-11'15'8744'0'0,"11"-15"-8651"0"0,202-21 1031 0 0,-164 20-881 0 0,-27 1-164 0 0,0 0 0 0 0,0-1 1 0 0,0 0-1 0 0,15-4 0 0 0,10 1 829 0 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7:06:42.639"/>
    </inkml:context>
    <inkml:brush xml:id="br0">
      <inkml:brushProperty name="width" value="0.1" units="cm"/>
      <inkml:brushProperty name="height" value="0.1" units="cm"/>
    </inkml:brush>
  </inkml:definitions>
  <inkml:trace contextRef="#ctx0" brushRef="#br0">213 0 7810,'-213'1163'0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37.076"/>
    </inkml:context>
    <inkml:brush xml:id="br0">
      <inkml:brushProperty name="width" value="0.1" units="cm"/>
      <inkml:brushProperty name="height" value="0.1" units="cm"/>
    </inkml:brush>
  </inkml:definitions>
  <inkml:trace contextRef="#ctx0" brushRef="#br0">0 642 312 0 0,'0'0'4338'0'0,"39"-31"-1725"0"0,-27 21-2419 0 0,0 0-1 0 0,-2-1 1 0 0,1 0-1 0 0,-1-1 0 0 0,13-20 1 0 0,-7 11-42 0 0,20-35 56 0 0,-2-1 0 0 0,39-87 0 0 0,-72 142-204 0 0,73-178 626 0 0,-71 173-548 0 0,-1 0 1 0 0,0-1 0 0 0,0 1 0 0 0,-1-1 0 0 0,1-8 0 0 0,-2 15-12 0 0,2-6 43 0 0,0 4-33 0 0,-3 5 133 0 0,-112 376-103 0 0,107-358-91 0 0,1 0 0 0 0,1 0 0 0 0,1 1 0 0 0,0 0 0 0 0,2 0 0 0 0,1 36 0 0 0,0-55-8 0 0,0 0 0 0 0,1 1 1 0 0,-1-1-1 0 0,1 0 1 0 0,-1 0-1 0 0,1 1 0 0 0,0-1 1 0 0,-1 0-1 0 0,1 0 0 0 0,0 0 1 0 0,1 0-1 0 0,-1 0 0 0 0,0 0 1 0 0,0 0-1 0 0,1-1 1 0 0,-1 1-1 0 0,1 0 0 0 0,0-1 1 0 0,-1 1-1 0 0,1-1 0 0 0,3 3 1 0 0,-1-3-26 0 0,-1 0-1 0 0,0 0 1 0 0,1 0 0 0 0,-1 0 0 0 0,1-1 0 0 0,-1 1-1 0 0,1-1 1 0 0,-1 0 0 0 0,1 0 0 0 0,-1 0 0 0 0,1-1-1 0 0,5 0 1 0 0,4-3-980 0 0,0 0 1 0 0,0 0-1 0 0,0-1 0 0 0,-1-1 1 0 0,0 0-1 0 0,15-10 0 0 0,-15 6-1376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21.903"/>
    </inkml:context>
    <inkml:brush xml:id="br0">
      <inkml:brushProperty name="width" value="0.1" units="cm"/>
      <inkml:brushProperty name="height" value="0.1" units="cm"/>
    </inkml:brush>
  </inkml:definitions>
  <inkml:trace contextRef="#ctx0" brushRef="#br0">179 12 588 0 0,'5'-11'3627'0'0,"-13"40"-2778"0"0,4-1-514 0 0,-2-1 0 0 0,-2 0 0 0 0,-13 35 0 0 0,-4 11 32 0 0,14-40-83 0 0,-2 0-1 0 0,-33 57 1 0 0,14-28 247 0 0,23-48-7 0 0,9-25 233 0 0,10-26-223 0 0,-2 23-445 0 0,1-7 2 0 0,1 0 0 0 0,1 1 0 0 0,1 0 0 0 0,1 1 1 0 0,19-21-1 0 0,-26 34-74 0 0,0 0 0 0 0,1 0 0 0 0,0 1 0 0 0,0 0 0 0 0,1 0 0 0 0,-1 1 0 0 0,1 0 1 0 0,10-3-1 0 0,-17 6-13 0 0,29 15-38 0 0,-26-8 27 0 0,-1 0 0 0 0,1 0 1 0 0,-1 0-1 0 0,0 1 0 0 0,-1-1 0 0 0,0 1 1 0 0,0 0-1 0 0,0-1 0 0 0,-1 1 1 0 0,0 0-1 0 0,1 14 0 0 0,-2-15 12 0 0,0 1-1 0 0,1-1 1 0 0,0 1-1 0 0,0 0 0 0 0,1-1 1 0 0,-1 0-1 0 0,1 1 1 0 0,1-1-1 0 0,-1 0 1 0 0,1 0-1 0 0,0 0 1 0 0,1-1-1 0 0,-1 1 1 0 0,6 6-1 0 0,-7-11 3 0 0,0 1 0 0 0,0-1 0 0 0,0 0 0 0 0,0 0 0 0 0,0-1 0 0 0,0 1 0 0 0,0 0 0 0 0,0-1 0 0 0,0 1 0 0 0,0-1 0 0 0,0 1 0 0 0,0-1 0 0 0,1 0 0 0 0,-1 0 0 0 0,0 0 0 0 0,0 0 0 0 0,0-1 0 0 0,0 1 0 0 0,1-1 0 0 0,-1 1 0 0 0,2-2 0 0 0,50-21 70 0 0,-31 13-34 0 0,-7 2-4 0 0,0 0 0 0 0,0-1 0 0 0,-1 0 0 0 0,0-1 0 0 0,0-1 0 0 0,-1 0 0 0 0,-1-1 0 0 0,0-1 0 0 0,-1 0 0 0 0,0-1 0 0 0,-1 0 0 0 0,0 0 0 0 0,-1-1 0 0 0,-1-1 0 0 0,-1 0 0 0 0,0 0 0 0 0,-1 0 0 0 0,7-26 0 0 0,-13 41 86 0 0,-24 11-82 0 0,16-4-36 0 0,-1 0-1 0 0,1 1 0 0 0,0 0 1 0 0,0 0-1 0 0,1 0 1 0 0,0 1-1 0 0,0 0 1 0 0,1 0-1 0 0,0 1 1 0 0,0 0-1 0 0,1-1 1 0 0,0 1-1 0 0,0 1 0 0 0,1-1 1 0 0,1 0-1 0 0,0 1 1 0 0,0 0-1 0 0,1-1 1 0 0,0 1-1 0 0,0 0 1 0 0,1 0-1 0 0,0 0 1 0 0,1-1-1 0 0,2 13 0 0 0,-1-19-23 0 0,-1 0 0 0 0,0 0 0 0 0,1-1 0 0 0,0 1 0 0 0,0 0-1 0 0,0-1 1 0 0,0 1 0 0 0,0-1 0 0 0,1 0 0 0 0,-1 1 0 0 0,0-1-1 0 0,1 0 1 0 0,0 0 0 0 0,0-1 0 0 0,-1 1 0 0 0,1-1-1 0 0,0 1 1 0 0,0-1 0 0 0,0 0 0 0 0,5 1 0 0 0,0 0-205 0 0,0 0 0 0 0,0 0 0 0 0,0-1 0 0 0,0 0 0 0 0,0 0 0 0 0,15-1 0 0 0,-11-2-885 0 0,0 0 0 0 0,0 0-1 0 0,-1-1 1 0 0,21-8 0 0 0,-12-1-1485 0 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38.184"/>
    </inkml:context>
    <inkml:brush xml:id="br0">
      <inkml:brushProperty name="width" value="0.1" units="cm"/>
      <inkml:brushProperty name="height" value="0.1" units="cm"/>
    </inkml:brush>
  </inkml:definitions>
  <inkml:trace contextRef="#ctx0" brushRef="#br0">141 224 428 0 0,'2'-3'367'0'0,"0"-1"0"0"0,-1 1 0 0 0,1 0 0 0 0,-1 0 0 0 0,0-1 0 0 0,0 1 0 0 0,0-1 0 0 0,0 1 0 0 0,0-1-1 0 0,-1-5 1 0 0,1 1 362 0 0,-1 8-689 0 0,0-1-1 0 0,0 1 1 0 0,0 0-1 0 0,1-1 1 0 0,-1 1 0 0 0,0 0-1 0 0,0-1 1 0 0,0 1-1 0 0,0 0 1 0 0,0 0-1 0 0,-1-1 1 0 0,1 1-1 0 0,0 0 1 0 0,0-1-1 0 0,0 1 1 0 0,0 0-1 0 0,0-1 1 0 0,0 1-1 0 0,0 0 1 0 0,-1 0 0 0 0,1-1-1 0 0,0 1 1 0 0,0 0-1 0 0,0 0 1 0 0,-1-1-1 0 0,1 1 1 0 0,0 0-1 0 0,0 0 1 0 0,0 0-1 0 0,-1-1 1 0 0,1 1-1 0 0,0 0 1 0 0,-1 0-1 0 0,1 0 1 0 0,0 0 0 0 0,0 0-1 0 0,-1 0 1 0 0,1-1-1 0 0,0 1 1 0 0,-1 0-1 0 0,1 0 1 0 0,0 0-1 0 0,-1 0 1 0 0,1 0-1 0 0,0 0 1 0 0,-1 0-1 0 0,1 0 1 0 0,0 0-1 0 0,0 1 1 0 0,-1-1 0 0 0,1 0-1 0 0,0 0 1 0 0,-1 0-1 0 0,1 0 1 0 0,0 0-1 0 0,0 0 1 0 0,-1 1-1 0 0,1-1 1 0 0,-1 0-1 0 0,-1 0 107 0 0,-43 19 430 0 0,36-10-525 0 0,0-1 1 0 0,1 1-1 0 0,0 1 0 0 0,1 0 0 0 0,0 0 0 0 0,0 0 0 0 0,1 1 0 0 0,0-1 0 0 0,1 2 0 0 0,0-1 0 0 0,1 0 0 0 0,0 1 0 0 0,1 0 0 0 0,1 0 0 0 0,-1 0 0 0 0,1 16 1 0 0,1-27-42 0 0,1 0 0 0 0,0 0 1 0 0,0 1-1 0 0,0-1 0 0 0,0 0 1 0 0,0 0-1 0 0,0 0 0 0 0,1 1 1 0 0,-1-1-1 0 0,0 0 0 0 0,1 0 1 0 0,-1 0-1 0 0,0 0 0 0 0,1 0 1 0 0,0 0-1 0 0,-1 0 0 0 0,1 1 1 0 0,0-2-1 0 0,-1 1 0 0 0,1 0 1 0 0,0 0-1 0 0,0 0 0 0 0,0 0 1 0 0,0 0-1 0 0,-1-1 0 0 0,1 1 1 0 0,2 1-1 0 0,-1-2-2 0 0,0 0 0 0 0,0 1 0 0 0,0-1 0 0 0,0 0 0 0 0,0 0 0 0 0,0 0-1 0 0,0-1 1 0 0,0 1 0 0 0,0 0 0 0 0,0-1 0 0 0,0 1 0 0 0,0-1 0 0 0,0 0 0 0 0,3-1 0 0 0,1-1 4 0 0,0-1 0 0 0,0 1 1 0 0,0-1-1 0 0,0 0 0 0 0,0-1 0 0 0,-1 1 1 0 0,0-1-1 0 0,8-10 0 0 0,-5 2 4 0 0,-1 0-1 0 0,-1-1 1 0 0,0 0-1 0 0,-1 0 1 0 0,0 0-1 0 0,3-19 1 0 0,-6 23-7 0 0,-1 1-1 0 0,0 0 1 0 0,0-1 0 0 0,-1 1 0 0 0,0-1 0 0 0,-1 1-1 0 0,0-1 1 0 0,0 1 0 0 0,-1-1 0 0 0,-5-16 0 0 0,6 25-11 0 0,0 0 0 0 0,1 0 1 0 0,-1 0-1 0 0,0 0 1 0 0,1 0-1 0 0,-1 0 1 0 0,0 0-1 0 0,0 0 0 0 0,0 0 1 0 0,0 0-1 0 0,0 0 1 0 0,0 0-1 0 0,0 1 1 0 0,0-1-1 0 0,-1 0 0 0 0,1 1 1 0 0,0-1-1 0 0,0 1 1 0 0,0 0-1 0 0,-1-1 1 0 0,1 1-1 0 0,0 0 0 0 0,-1 0 1 0 0,1-1-1 0 0,0 1 1 0 0,-1 0-1 0 0,1 0 0 0 0,0 1 1 0 0,0-1-1 0 0,-1 0 1 0 0,1 0-1 0 0,0 1 1 0 0,0-1-1 0 0,-1 0 0 0 0,-1 2 1 0 0,0-1-9 0 0,0 0 0 0 0,0 1 1 0 0,-1-1-1 0 0,1 1 0 0 0,1 0 1 0 0,-1-1-1 0 0,0 1 0 0 0,0 1 0 0 0,1-1 1 0 0,-1 0-1 0 0,-3 5 0 0 0,4-4-66 0 0,0 1 0 0 0,0-1 0 0 0,0 0 0 0 0,1 1 0 0 0,0-1 0 0 0,-1 1 0 0 0,1-1 0 0 0,0 1 0 0 0,1 0 0 0 0,-1 0 0 0 0,1-1 0 0 0,0 1 0 0 0,0 0 0 0 0,0-1 0 0 0,0 1 0 0 0,0 0 0 0 0,1 0 0 0 0,0-1 0 0 0,0 1 0 0 0,0 0 0 0 0,3 6 0 0 0,-2-6 27 0 0,0-1 0 0 0,1 1-1 0 0,0-1 1 0 0,-1 0 0 0 0,1 0-1 0 0,0 0 1 0 0,1 0 0 0 0,-1 0-1 0 0,0-1 1 0 0,1 1 0 0 0,0-1-1 0 0,-1 0 1 0 0,1 0 0 0 0,0 0 0 0 0,0-1-1 0 0,0 1 1 0 0,0-1 0 0 0,1 0-1 0 0,5 1 1 0 0,-6-2 30 0 0,13 4-52 0 0,1-1 0 0 0,0-1 0 0 0,0 0 1 0 0,0-2-1 0 0,0 0 0 0 0,28-4 0 0 0,-43 4 68 0 0,4-1 2 0 0,0 0 0 0 0,0 0-1 0 0,0-1 1 0 0,-1 0 0 0 0,1 0 0 0 0,0-1 0 0 0,-1 0-1 0 0,1 0 1 0 0,-1 0 0 0 0,0-1 0 0 0,0 0-1 0 0,-1 0 1 0 0,1-1 0 0 0,-1 1 0 0 0,8-10 0 0 0,-10 10 52 0 0,0 0 0 0 0,0-1 1 0 0,0 1-1 0 0,-1-1 0 0 0,0 0 0 0 0,0 1 1 0 0,2-10-1 0 0,-3 12-15 0 0,0-1 0 0 0,0 1-1 0 0,-1 0 1 0 0,0-1 0 0 0,1 1 0 0 0,-1-1 0 0 0,0 1-1 0 0,0-1 1 0 0,0 1 0 0 0,-1-1 0 0 0,1 1 0 0 0,0-1-1 0 0,-1 1 1 0 0,0 0 0 0 0,1-1 0 0 0,-1 1 0 0 0,-2-3-1 0 0,3 4-1 0 0,-22-4 213 0 0,15 12-225 0 0,0 1 0 0 0,0 0 0 0 0,1 0 0 0 0,0 0 0 0 0,0 1 0 0 0,-5 12 0 0 0,9-17-12 0 0,-1 1 0 0 0,2-1 0 0 0,-1 1 0 0 0,0-1 0 0 0,1 1 0 0 0,0 0 0 0 0,0 0 1 0 0,0-1-1 0 0,0 1 0 0 0,1 0 0 0 0,0 0 0 0 0,0 0 0 0 0,0 0 0 0 0,1 0 0 0 0,2 8 0 0 0,-3-12-1 0 0,1 0-1 0 0,-1 0 0 0 0,1 0 0 0 0,0 0 0 0 0,-1 0 0 0 0,1-1 0 0 0,0 1 0 0 0,0 0 0 0 0,-1-1 0 0 0,1 1 0 0 0,0 0 0 0 0,0-1 1 0 0,0 1-1 0 0,0-1 0 0 0,0 1 0 0 0,0-1 0 0 0,0 0 0 0 0,0 1 0 0 0,0-1 0 0 0,0 0 0 0 0,0 0 0 0 0,0 0 0 0 0,0 1 1 0 0,0-1-1 0 0,0 0 0 0 0,0-1 0 0 0,0 1 0 0 0,1 0 0 0 0,0 0 0 0 0,35-13 67 0 0,10-11-8 0 0,-36 20-57 0 0,0-1 0 0 0,0-1 0 0 0,-1 0 0 0 0,1-1 1 0 0,-1 0-1 0 0,-1-1 0 0 0,12-11 0 0 0,-14 14-4 0 0,-1-1 0 0 0,-1 0 1 0 0,1-1-1 0 0,-1 0 1 0 0,0 1-1 0 0,0-2 0 0 0,-1 1 1 0 0,0 0-1 0 0,-1-1 0 0 0,1 0 1 0 0,-1 0-1 0 0,-1 0 0 0 0,0 0 1 0 0,0 0-1 0 0,0 0 0 0 0,0-11 1 0 0,-9-33 347 0 0,7 51-310 0 0,-1 0-40 0 0,0 1 0 0 0,-1 0 0 0 0,1-1 0 0 0,0 1 1 0 0,-1 0-1 0 0,1-1 0 0 0,0 1 0 0 0,-1 0 0 0 0,1 0 0 0 0,-1 0 1 0 0,1 0-1 0 0,0 0 0 0 0,-1 0 0 0 0,1 1 0 0 0,0-1 0 0 0,-1 0 0 0 0,1 1 1 0 0,0-1-1 0 0,-1 1 0 0 0,1-1 0 0 0,0 1 0 0 0,0 0 0 0 0,0 0 1 0 0,0-1-1 0 0,-1 1 0 0 0,1 0 0 0 0,0 0 0 0 0,0 0 0 0 0,1 0 0 0 0,-3 2 1 0 0,1 0-2 0 0,1-1 1 0 0,-1 0 0 0 0,0 1-1 0 0,1 0 1 0 0,0-1 0 0 0,-1 1-1 0 0,1 0 1 0 0,0 0 0 0 0,0 0-1 0 0,1-1 1 0 0,-1 1 0 0 0,0 4 0 0 0,0 57 89 0 0,-4 0 0 0 0,-2-1 1 0 0,-2 0-1 0 0,-4 0 0 0 0,-25 74 1 0 0,23-88-8 0 0,-22 59 193 0 0,33-98-214 0 0,0-1 1 0 0,-1 0-1 0 0,0 0 0 0 0,0-1 0 0 0,-1 0 1 0 0,0 1-1 0 0,-1-2 0 0 0,-11 12 0 0 0,16-17-26 0 0,0 0 1 0 0,0-1-1 0 0,0 1 0 0 0,0 0 0 0 0,-1-1 0 0 0,1 1 0 0 0,0-1 0 0 0,-1 0 0 0 0,1 0 0 0 0,-1 0 1 0 0,1 0-1 0 0,-1 0 0 0 0,0-1 0 0 0,1 1 0 0 0,-1-1 0 0 0,0 1 0 0 0,1-1 0 0 0,-1 0 0 0 0,0 0 1 0 0,-5-1-1 0 0,6 0 0 0 0,0 0 1 0 0,-1 0 0 0 0,1-1-1 0 0,0 1 1 0 0,0-1 0 0 0,0 1-1 0 0,0-1 1 0 0,0 0 0 0 0,0 0 0 0 0,0 0-1 0 0,1 0 1 0 0,-1 0 0 0 0,1 0-1 0 0,-1 0 1 0 0,1 0 0 0 0,0-1-1 0 0,-1-3 1 0 0,-2-5 37 0 0,1 1 0 0 0,0-1 1 0 0,1 0-1 0 0,0 0 0 0 0,0 0 0 0 0,1 0 0 0 0,1 0 0 0 0,2-22 1 0 0,1 17-16 0 0,1-1 0 0 0,1 1 1 0 0,1 0-1 0 0,0 1 1 0 0,1-1-1 0 0,1 1 1 0 0,0 1-1 0 0,1-1 1 0 0,0 1-1 0 0,2 1 1 0 0,-1 0-1 0 0,2 0 0 0 0,-1 1 1 0 0,20-14-1 0 0,-4 3-556 0 0,1 2 0 0 0,33-19 0 0 0,61-23-6592 0 0,-100 55 4033 0 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38.717"/>
    </inkml:context>
    <inkml:brush xml:id="br0">
      <inkml:brushProperty name="width" value="0.1" units="cm"/>
      <inkml:brushProperty name="height" value="0.1" units="cm"/>
    </inkml:brush>
  </inkml:definitions>
  <inkml:trace contextRef="#ctx0" brushRef="#br0">1 108 8 0 0,'0'0'1795'0'0,"28"-36"323"0"0,41-10-701 0 0,-63 42-1319 0 0,1 1 1 0 0,-1 0-1 0 0,1 0 0 0 0,0 0 1 0 0,0 1-1 0 0,0 0 1 0 0,0 0-1 0 0,14-1 0 0 0,-20 3-207 0 0,0 0 0 0 0,0 0 0 0 0,0 0 0 0 0,0 0 0 0 0,0 0 0 0 0,-1 0-1 0 0,1 0 1 0 0,0 0 0 0 0,0 0 0 0 0,0 1 0 0 0,0-1 0 0 0,0 0 0 0 0,0 1 0 0 0,-1-1-1 0 0,1 0 1 0 0,0 1 0 0 0,0-1 0 0 0,0 1 0 0 0,-1-1 0 0 0,1 1 0 0 0,0-1 0 0 0,-1 1-1 0 0,1 0 1 0 0,-1-1 0 0 0,1 1 0 0 0,0 0 0 0 0,-1-1 0 0 0,1 1 0 0 0,-1 0 0 0 0,0 0-1 0 0,1 0 1 0 0,-1 1 0 0 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39.698"/>
    </inkml:context>
    <inkml:brush xml:id="br0">
      <inkml:brushProperty name="width" value="0.1" units="cm"/>
      <inkml:brushProperty name="height" value="0.1" units="cm"/>
    </inkml:brush>
  </inkml:definitions>
  <inkml:trace contextRef="#ctx0" brushRef="#br0">289 16 276 0 0,'0'0'1463'0'0,"-10"-14"1525"0"0,1 13-2907 0 0,1 1 0 0 0,-1 0 0 0 0,1 0 1 0 0,0 1-1 0 0,-1 0 0 0 0,1 1 0 0 0,0-1 0 0 0,0 2 0 0 0,0-1 0 0 0,0 1 0 0 0,0 0 0 0 0,-13 8 1 0 0,-2 1-57 0 0,2 1 1 0 0,0 1 0 0 0,-21 18 0 0 0,37-28-354 0 0,-1 1 0 0 0,1-1 0 0 0,0 1 0 0 0,0 0 0 0 0,1 1 0 0 0,0-1 0 0 0,0 1 0 0 0,0 0 1 0 0,-5 10-1 0 0,8-8-1142 0 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44.997"/>
    </inkml:context>
    <inkml:brush xml:id="br0">
      <inkml:brushProperty name="width" value="0.1" units="cm"/>
      <inkml:brushProperty name="height" value="0.1" units="cm"/>
    </inkml:brush>
  </inkml:definitions>
  <inkml:trace contextRef="#ctx0" brushRef="#br0">65 0 120 0 0,'0'0'3134'0'0,"-21"25"-2326"0"0,-3-3-240 0 0,4-4 3419 0 0,59-21-3706 0 0,-1 0 0 0 0,43-11 0 0 0,-41 6-112 0 0,0 2 0 0 0,49-1 0 0 0,-87 7-172 0 0,1 0-87 0 0,-1 0 0 0 0,0 1-1 0 0,0-1 1 0 0,0 0 0 0 0,0 0 0 0 0,1 0 0 0 0,-1-1 0 0 0,0 1 0 0 0,0 0-1 0 0,0-1 1 0 0,0 0 0 0 0,0 1 0 0 0,0-1 0 0 0,0 0 0 0 0,0 0 0 0 0,0 0 0 0 0,0 0-1 0 0,0 0 1 0 0,0-1 0 0 0,-1 1 0 0 0,1-1 0 0 0,1-1 0 0 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46.481"/>
    </inkml:context>
    <inkml:brush xml:id="br0">
      <inkml:brushProperty name="width" value="0.1" units="cm"/>
      <inkml:brushProperty name="height" value="0.1" units="cm"/>
    </inkml:brush>
  </inkml:definitions>
  <inkml:trace contextRef="#ctx0" brushRef="#br0">99 12 88 0 0,'0'0'2018'0'0,"-3"2"-1918"0"0,-29 15 3108 0 0,-17-47-2403 0 0,48 29-487 0 0,-13 11 366 0 0,405-6 130 0 0,-329-6-428 0 0,-74 12-563 0 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47.933"/>
    </inkml:context>
    <inkml:brush xml:id="br0">
      <inkml:brushProperty name="width" value="0.1" units="cm"/>
      <inkml:brushProperty name="height" value="0.1" units="cm"/>
    </inkml:brush>
  </inkml:definitions>
  <inkml:trace contextRef="#ctx0" brushRef="#br0">19 10 28 0 0,'-18'-9'9619'0'0,"55"44"-9344"0"0,-16-5-99 0 0,-13-20-95 0 0,0 1 0 0 0,-1-1 0 0 0,0 2-1 0 0,6 12 1 0 0,-1-4 176 0 0,1-19-464 0 0,-10-4-542 0 0,0 1 1 0 0,0-1 0 0 0,0 0-1 0 0,0 0 1 0 0,0 0-1 0 0,0 0 1 0 0,2-5 0 0 0,-5 7 623 0 0,7-10-2371 0 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48.669"/>
    </inkml:context>
    <inkml:brush xml:id="br0">
      <inkml:brushProperty name="width" value="0.1" units="cm"/>
      <inkml:brushProperty name="height" value="0.1" units="cm"/>
    </inkml:brush>
  </inkml:definitions>
  <inkml:trace contextRef="#ctx0" brushRef="#br0">364 0 136 0 0,'0'0'2320'0'0,"-3"22"-1347"0"0,-137 148 1227 0 0,19-52-782 0 0,120-118-1180 0 0,1 1-224 0 0,1-1 0 0 0,-1 1 0 0 0,0-1 1 0 0,0 1-1 0 0,1-1 0 0 0,-1 0 0 0 0,0 1 0 0 0,1-1 1 0 0,-1 0-1 0 0,0 1 0 0 0,1-1 0 0 0,-1 0 1 0 0,1 0-1 0 0,-1 1 0 0 0,0-1 0 0 0,1 0 1 0 0,-1 0-1 0 0,1 1 0 0 0,-1-1 0 0 0,1 0 0 0 0,-1 0 1 0 0,1 0-1 0 0,-1 0 0 0 0,0 0 0 0 0,1 0 1 0 0,-1 0-1 0 0,1 0 0 0 0,-1 0 0 0 0,1 0 0 0 0,-1 0 1 0 0,1 0-1 0 0,-1 0 0 0 0,1 0 0 0 0,-1-1 1 0 0,1 1-1 0 0,-1 0 0 0 0,0 0 0 0 0,1 0 1 0 0,-1-1-1 0 0,1 1 0 0 0,-1 0 0 0 0,0 0 0 0 0,1-1 1 0 0,-1 1-1 0 0,1-1 0 0 0,2 0 53 0 0,2-1-20 0 0,1 1 96 0 0,-6 1-123 0 0,1 0-1 0 0,0 0 1 0 0,-1 0 0 0 0,1 0 0 0 0,0 0 0 0 0,0 0 0 0 0,-1 0 0 0 0,1 0 0 0 0,0 0 0 0 0,-1-1-1 0 0,1 1 1 0 0,0 0 0 0 0,-1 0 0 0 0,1-1 0 0 0,-1 1 0 0 0,1 0 0 0 0,0-1 0 0 0,-1 1 0 0 0,1 0 0 0 0,-1-1-1 0 0,1 1 1 0 0,-1-1 0 0 0,1 1 0 0 0,-1-1 0 0 0,0 1 0 0 0,1-1 0 0 0,-1 0 0 0 0,1 1 0 0 0,-1-1-1 0 0,0 1 1 0 0,0-1 0 0 0,1 0 0 0 0,-1 1 0 0 0,0-1 0 0 0,0 0 0 0 0,0 1 0 0 0,0-1 0 0 0,0-1-1 0 0,0 2-10 0 0,0 0 0 0 0,0-1-1 0 0,0 1 1 0 0,0 0-1 0 0,0 0 1 0 0,-1 0 0 0 0,1-1-1 0 0,0 1 1 0 0,0 0-1 0 0,0 0 1 0 0,-1 0 0 0 0,1 0-1 0 0,0 0 1 0 0,0 0-1 0 0,-1-1 1 0 0,1 1 0 0 0,0 0-1 0 0,0 0 1 0 0,0 0-1 0 0,-1 0 1 0 0,1 0 0 0 0,0 0-1 0 0,0 0 1 0 0,-1 0-1 0 0,1 0 1 0 0,0 0 0 0 0,0 0-1 0 0,-1 0 1 0 0,1 0-1 0 0,0 0 1 0 0,0 0-1 0 0,-1 0 1 0 0,1 1 0 0 0,0-1-1 0 0,0 0 1 0 0,-1 0-1 0 0,1 0 1 0 0,0 0 0 0 0,0 0-1 0 0,0 0 1 0 0,-1 1-1 0 0,1-1 1 0 0,0 0 0 0 0,0 0-1 0 0,0 0 1 0 0,0 1-1 0 0,0-1 1 0 0,-1 0 0 0 0,1 0-1 0 0,0 0 1 0 0,0 1-1 0 0,0-1 1 0 0,0 0 0 0 0,0 0-1 0 0,0 1 1 0 0,0-1-1 0 0,0 0 1 0 0,0 0 0 0 0,0 1-1 0 0,0-1 1 0 0,0 0-1 0 0,0 0 1 0 0,0 1-1 0 0,-18 31 68 0 0,-13 42-155 0 0,-52 155 365 0 0,80-222-250 0 0,2-7-26 0 0,1 1 0 0 0,-1-1-1 0 0,1 1 1 0 0,0 0 0 0 0,-1-1 0 0 0,1 1 0 0 0,0 0 0 0 0,-1 0-1 0 0,1-1 1 0 0,0 1 0 0 0,0 0 0 0 0,0 0 0 0 0,-1-1 0 0 0,1 1-1 0 0,0 0 1 0 0,0 0 0 0 0,0 0 0 0 0,0-1 0 0 0,0 1 0 0 0,0 0 0 0 0,1 0-1 0 0,-1-1 1 0 0,0 1 0 0 0,0 0 0 0 0,1 0 0 0 0,-1-1 0 0 0,0 1-1 0 0,1 0 1 0 0,-1-1 0 0 0,1 2 0 0 0,0-1 61 0 0,-3 4 469 0 0,0-2-1778 0 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49.252"/>
    </inkml:context>
    <inkml:brush xml:id="br0">
      <inkml:brushProperty name="width" value="0.1" units="cm"/>
      <inkml:brushProperty name="height" value="0.1" units="cm"/>
    </inkml:brush>
  </inkml:definitions>
  <inkml:trace contextRef="#ctx0" brushRef="#br0">121 18 160 0 0,'0'0'445'0'0,"3"-17"5389"0"0,-21 54-5321 0 0,0-3 29 0 0,-16 43-1 0 0,-19 81 1610 0 0,53-156-2133 0 0,2-6-177 0 0,7-20-817 0 0,11-33-4475 0 0,-16 46 3417 0 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49.934"/>
    </inkml:context>
    <inkml:brush xml:id="br0">
      <inkml:brushProperty name="width" value="0.1" units="cm"/>
      <inkml:brushProperty name="height" value="0.1" units="cm"/>
    </inkml:brush>
  </inkml:definitions>
  <inkml:trace contextRef="#ctx0" brushRef="#br0">1 315 1880 0 0,'6'-11'101'0'0,"0"0"-1"0"0,0-1 1 0 0,-1 1-1 0 0,0-1 1 0 0,4-19 0 0 0,3-6 3889 0 0,-12 37-3960 0 0,0-1 0 0 0,0 1 0 0 0,0 0 0 0 0,0-1 0 0 0,-1 1 0 0 0,1 0 0 0 0,0-1 0 0 0,0 1 1 0 0,0 0-1 0 0,1 0 0 0 0,-1-1 0 0 0,0 1 0 0 0,0 0 0 0 0,0-1 0 0 0,0 1 0 0 0,0 0 0 0 0,0-1 0 0 0,0 1 0 0 0,0 0 0 0 0,1 0 0 0 0,-1-1 0 0 0,0 1 1 0 0,0 0-1 0 0,0 0 0 0 0,1-1 0 0 0,-1 1 0 0 0,0 0 0 0 0,0 0 0 0 0,0 0 0 0 0,1-1 0 0 0,-1 1 0 0 0,0 0 0 0 0,1 0 0 0 0,-1 0 0 0 0,0 0 0 0 0,0 0 0 0 0,1-1 1 0 0,-1 1-1 0 0,0 0 0 0 0,1 0 0 0 0,13 8 558 0 0,7 14-317 0 0,0 15-46 0 0,-15-26-169 0 0,0 0 0 0 0,0 0 0 0 0,-1 1 0 0 0,4 14 1 0 0,-5-13 123 0 0,0 1 1 0 0,-1 1-1 0 0,2 24 1 0 0,-5-39 51 0 0,4 11 1959 0 0,2-36-2036 0 0,0 0 0 0 0,1 0-1 0 0,1 1 1 0 0,2 0 0 0 0,13-26 0 0 0,13-35 127 0 0,-29 67-196 0 0,1 0 0 0 0,0 1 0 0 0,11-17 0 0 0,11-3-2017 0 0,-25 33 719 0 0,0 0 1 0 0,-1 0 0 0 0,1 0 0 0 0,1 1 0 0 0,9-5 0 0 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50.558"/>
    </inkml:context>
    <inkml:brush xml:id="br0">
      <inkml:brushProperty name="width" value="0.1" units="cm"/>
      <inkml:brushProperty name="height" value="0.1" units="cm"/>
    </inkml:brush>
  </inkml:definitions>
  <inkml:trace contextRef="#ctx0" brushRef="#br0">61 99 268 0 0,'15'-36'2642'0'0,"-14"31"-2336"0"0,0 0 1 0 0,0 0 0 0 0,0 1 0 0 0,1-1 0 0 0,-1 0-1 0 0,1 1 1 0 0,4-8 0 0 0,1-5 699 0 0,-6 16-826 0 0,-2 10-32 0 0,0-1-1 0 0,-1 1 1 0 0,0-1 0 0 0,0 0-1 0 0,-1 0 1 0 0,0 0 0 0 0,-1 0-1 0 0,-7 13 1 0 0,-5 13-18 0 0,-17 75 258 0 0,13-39-1 0 0,19-40-56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22.171"/>
    </inkml:context>
    <inkml:brush xml:id="br0">
      <inkml:brushProperty name="width" value="0.1" units="cm"/>
      <inkml:brushProperty name="height" value="0.1" units="cm"/>
    </inkml:brush>
  </inkml:definitions>
  <inkml:trace contextRef="#ctx0" brushRef="#br0">7 141 476 0 0,'-7'4'2260'0'0,"45"-8"-1780"0"0,-16 0-44 0 0,14-4-44 0 0,11 0-32 0 0,5 0-56 0 0,13-4-28 0 0,22-6-60 0 0,3 4-160 0 0,4-6-168 0 0,0 3-268 0 0,-9 7-416 0 0,-18 0-860 0 0,-2-2 380 0 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50.996"/>
    </inkml:context>
    <inkml:brush xml:id="br0">
      <inkml:brushProperty name="width" value="0.1" units="cm"/>
      <inkml:brushProperty name="height" value="0.1" units="cm"/>
    </inkml:brush>
  </inkml:definitions>
  <inkml:trace contextRef="#ctx0" brushRef="#br0">16 45 164 0 0,'0'0'397'0'0,"-15"-14"5071"0"0,15 14-5356 0 0,0-1 0 0 0,0 1 0 0 0,0 0 0 0 0,0 0 0 0 0,1-5 1903 0 0,0 4-1904 0 0,50-5 171 0 0,-34 3-203 0 0,0 1 0 0 0,0 1 0 0 0,0 0 0 0 0,24 2 0 0 0,-7 1-557 0 0,-17-7-4782 0 0,-14-3 3202 0 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51.466"/>
    </inkml:context>
    <inkml:brush xml:id="br0">
      <inkml:brushProperty name="width" value="0.1" units="cm"/>
      <inkml:brushProperty name="height" value="0.1" units="cm"/>
    </inkml:brush>
  </inkml:definitions>
  <inkml:trace contextRef="#ctx0" brushRef="#br0">61 52 188 0 0,'0'0'339'0'0,"14"-30"1940"0"0,-13 30-1970 0 0,-3-21 2788 0 0,-5 35-2839 0 0,0 0 0 0 0,1 1 0 0 0,0-1 0 0 0,-6 32 0 0 0,-7 16 651 0 0,3 14 212 0 0,17-53-509 0 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53.593"/>
    </inkml:context>
    <inkml:brush xml:id="br0">
      <inkml:brushProperty name="width" value="0.1" units="cm"/>
      <inkml:brushProperty name="height" value="0.1" units="cm"/>
    </inkml:brush>
  </inkml:definitions>
  <inkml:trace contextRef="#ctx0" brushRef="#br0">426 1 116 0 0,'0'0'4317'0'0,"-5"2"-4245"0"0,-13 4-11 0 0,14-4 5 0 0,-21 18 284 0 0,-14 29 221 0 0,25-33-278 0 0,1 0 1 0 0,0 1-1 0 0,-18 32 1 0 0,4 2 109 0 0,-14 28 261 0 0,36-67-537 0 0,-2 0 0 0 0,0-1 1 0 0,0 0-1 0 0,-10 11 0 0 0,8-11 6 0 0,1 0 1 0 0,0 0-1 0 0,-10 23 0 0 0,1 0 88 0 0,-6 20 19 0 0,-38 213 269 0 0,57-245-469 0 0,2 1 0 0 0,0 0 0 0 0,1 0 1 0 0,3 33-1 0 0,-1-46 4 0 0,1 1 1 0 0,0 0 0 0 0,0-1-1 0 0,1 1 1 0 0,0-1 0 0 0,1 1-1 0 0,0-1 1 0 0,1-1 0 0 0,0 1-1 0 0,0-1 1 0 0,9 12 0 0 0,-9-16 1 0 0,1 0 1 0 0,-1 0 0 0 0,1 0 0 0 0,1-1 0 0 0,-1 0-1 0 0,1 0 1 0 0,-1 0 0 0 0,1-1 0 0 0,9 3-1 0 0,1 2 79 0 0,-16-8-91 0 0,25 10-326 0 0,-23-12-175 0 0,5-3 353 0 0,7-14-8053 0 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54.450"/>
    </inkml:context>
    <inkml:brush xml:id="br0">
      <inkml:brushProperty name="width" value="0.1" units="cm"/>
      <inkml:brushProperty name="height" value="0.1" units="cm"/>
    </inkml:brush>
  </inkml:definitions>
  <inkml:trace contextRef="#ctx0" brushRef="#br0">59 0 216 0 0,'0'0'5618'0'0,"9"28"-5339"0"0,-13 36 301 0 0,-2 0 0 0 0,-17 72 1 0 0,11-71-40 0 0,2-25-168 0 0,7-28-87 0 0,0-1 0 0 0,1 1 1 0 0,-2 21-1 0 0,4-32-175 0 0,13 8 530 0 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55.049"/>
    </inkml:context>
    <inkml:brush xml:id="br0">
      <inkml:brushProperty name="width" value="0.1" units="cm"/>
      <inkml:brushProperty name="height" value="0.1" units="cm"/>
    </inkml:brush>
  </inkml:definitions>
  <inkml:trace contextRef="#ctx0" brushRef="#br0">1 42 156 0 0,'0'0'4363'0'0,"30"5"-3776"0"0,78-10-31 0 0,-55 3-327 0 0,91-14 0 0 0,-114 12-123 0 0,0 0 1 0 0,31 2-1 0 0,5-1-462 0 0,-65 3 129 0 0,1 0 0 0 0,-1-1 0 0 0,0 1-1 0 0,1 0 1 0 0,-1-1 0 0 0,1 1 0 0 0,-1-1-1 0 0,0 0 1 0 0,0 1 0 0 0,1-1 0 0 0,-1 0 0 0 0,0 0-1 0 0,2-2 1 0 0,-2 2-85 0 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56.027"/>
    </inkml:context>
    <inkml:brush xml:id="br0">
      <inkml:brushProperty name="width" value="0.1" units="cm"/>
      <inkml:brushProperty name="height" value="0.1" units="cm"/>
    </inkml:brush>
  </inkml:definitions>
  <inkml:trace contextRef="#ctx0" brushRef="#br0">88 60 180 0 0,'7'-18'3682'0'0,"-8"33"-3429"0"0,0 0-1 0 0,-1-1 1 0 0,0 1 0 0 0,-1-1 0 0 0,-1 0 0 0 0,0 0-1 0 0,-9 19 1 0 0,-2 10 356 0 0,5-12-159 0 0,5-20-211 0 0,1 0 0 0 0,1 0 1 0 0,0 1-1 0 0,0-1 0 0 0,0 17 1 0 0,-15 3 693 0 0,24-59-1182 0 0,1-1-1 0 0,1 1 1 0 0,18-43-1 0 0,-13 37 218 0 0,46-109 512 0 0,-58 141-454 0 0,0 0 1 0 0,0-1-1 0 0,0 1 0 0 0,1 1 0 0 0,-1-1 1 0 0,0 0-1 0 0,1 0 0 0 0,-1 0 0 0 0,1 1 1 0 0,0-1-1 0 0,0 1 0 0 0,0-1 0 0 0,0 1 1 0 0,-1 0-1 0 0,2 0 0 0 0,-1 0 0 0 0,3-2 1 0 0,-3 3-25 0 0,-1 0 1 0 0,0 0-1 0 0,1-1 1 0 0,-1 1 0 0 0,1 0-1 0 0,-1 0 1 0 0,0 0 0 0 0,1 1-1 0 0,-1-1 1 0 0,1 0-1 0 0,-1 0 1 0 0,0 1 0 0 0,1-1-1 0 0,-1 1 1 0 0,0-1-1 0 0,0 1 1 0 0,1-1 0 0 0,-1 1-1 0 0,0 0 1 0 0,0 0-1 0 0,0 0 1 0 0,0 0 0 0 0,0-1-1 0 0,0 1 1 0 0,0 1-1 0 0,0-1 1 0 0,0 0 0 0 0,0 0-1 0 0,0 2 1 0 0,5 7 5 0 0,0 0 0 0 0,-1 0 1 0 0,0 1-1 0 0,-1 0 0 0 0,0 0 0 0 0,-1 0 1 0 0,0 1-1 0 0,-1-1 0 0 0,0 1 0 0 0,-1-1 1 0 0,0 1-1 0 0,-1 0 0 0 0,0-1 0 0 0,-1 1 1 0 0,0 0-1 0 0,-1-1 0 0 0,-6 22 1 0 0,1 13 106 0 0,6-44-102 0 0,1 0-1 0 0,0 0 0 0 0,0 0 1 0 0,0 0-1 0 0,0 0 0 0 0,0 0 1 0 0,1 0-1 0 0,-1 0 0 0 0,0 0 1 0 0,1 0-1 0 0,0 0 0 0 0,-1 0 1 0 0,1-1-1 0 0,0 1 1 0 0,0 0-1 0 0,0 0 0 0 0,0-1 1 0 0,0 1-1 0 0,2 2 0 0 0,-1-3 4 0 0,10 5-1384 0 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56.402"/>
    </inkml:context>
    <inkml:brush xml:id="br0">
      <inkml:brushProperty name="width" value="0.1" units="cm"/>
      <inkml:brushProperty name="height" value="0.1" units="cm"/>
    </inkml:brush>
  </inkml:definitions>
  <inkml:trace contextRef="#ctx0" brushRef="#br0">1 33 48 0 0,'0'0'4234'0'0,"5"0"-3848"0"0,93-6 1243 0 0,-86 4-2305 0 0,-1 0-1 0 0,-1-1 1 0 0,1 0-1 0 0,12-5 0 0 0,-5 0-965 0 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57.481"/>
    </inkml:context>
    <inkml:brush xml:id="br0">
      <inkml:brushProperty name="width" value="0.1" units="cm"/>
      <inkml:brushProperty name="height" value="0.1" units="cm"/>
    </inkml:brush>
  </inkml:definitions>
  <inkml:trace contextRef="#ctx0" brushRef="#br0">139 9 256 0 0,'0'0'467'0'0,"-36"-9"2780"0"0,-1 10-1101 0 0,11-2-1418 0 0,24 1-587 0 0,-36 1 2534 0 0,110 10-2334 0 0,102 1 0 0 0,-121-9-242 0 0,-32-2-41 0 0,-2-1 33 0 0,1 2 0 0 0,36 6 0 0 0,-55-7-94 0 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57.934"/>
    </inkml:context>
    <inkml:brush xml:id="br0">
      <inkml:brushProperty name="width" value="0.1" units="cm"/>
      <inkml:brushProperty name="height" value="0.1" units="cm"/>
    </inkml:brush>
  </inkml:definitions>
  <inkml:trace contextRef="#ctx0" brushRef="#br0">38 76 476 0 0,'4'-31'2590'0'0,"-3"26"-1908"0"0,0 0-1 0 0,0 0 1 0 0,-1 0-1 0 0,1 0 1 0 0,-1 0 0 0 0,-1 1-1 0 0,0-7 1 0 0,4 23-638 0 0,-1-1 0 0 0,0 0-1 0 0,-1 1 1 0 0,0-1 0 0 0,-1 1 0 0 0,-2 19 0 0 0,-15 81 161 0 0,7-53-49 0 0,0-4 93 0 0,5-29 88 0 0,1 0 0 0 0,-1 37 0 0 0,30-84-3299 0 0,-21 14 129 0 0,-1-2 217 0 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6:59.387"/>
    </inkml:context>
    <inkml:brush xml:id="br0">
      <inkml:brushProperty name="width" value="0.1" units="cm"/>
      <inkml:brushProperty name="height" value="0.1" units="cm"/>
    </inkml:brush>
  </inkml:definitions>
  <inkml:trace contextRef="#ctx0" brushRef="#br0">227 9 216 0 0,'-4'-9'6081'0'0,"9"12"-6038"0"0,1 0 0 0 0,0 1 0 0 0,-1-1 0 0 0,0 1 0 0 0,0 0 1 0 0,0 1-1 0 0,0-1 0 0 0,-1 1 0 0 0,1 0 0 0 0,-1 0 1 0 0,-1 0-1 0 0,1 1 0 0 0,-1-1 0 0 0,5 12 0 0 0,9 17 198 0 0,14 44 0 0 0,-27-67-195 0 0,9 31 224 0 0,-2 0 0 0 0,-1 1 0 0 0,6 76-1 0 0,1 20 190 0 0,-15-67-288 0 0,1 16 85 0 0,-2-81-231 0 0,-1 1-1 0 0,0 0 1 0 0,-1-1 0 0 0,0 1-1 0 0,0 0 1 0 0,0-1 0 0 0,-3 8-1 0 0,-5 37 67 0 0,8-45-81 0 0,0 1-1 0 0,-1-1 1 0 0,0 1 0 0 0,-1-1 0 0 0,1 0-1 0 0,-7 11 1 0 0,-2 8 11 0 0,-1 4 2 0 0,-2-1 1 0 0,-1 0 0 0 0,-1-1 0 0 0,-1-1-1 0 0,-25 30 1 0 0,22-25-40 0 0,17-25 16 0 0,0-1-1 0 0,-1-1 0 0 0,1 1 0 0 0,-1 0 0 0 0,-1-1 0 0 0,1 0 1 0 0,-1 0-1 0 0,-7 6 0 0 0,-47 17 111 0 0,50-25-56 0 0,0 0 0 0 0,1 1-1 0 0,-1 0 1 0 0,1 1 0 0 0,0-1-1 0 0,-12 10 1 0 0,-33 2 1306 0 0,43-15-2804 0 0,19-16-3519 0 0,0 4 1939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22.855"/>
    </inkml:context>
    <inkml:brush xml:id="br0">
      <inkml:brushProperty name="width" value="0.1" units="cm"/>
      <inkml:brushProperty name="height" value="0.1" units="cm"/>
    </inkml:brush>
  </inkml:definitions>
  <inkml:trace contextRef="#ctx0" brushRef="#br0">0 59 436 0 0,'3'-3'181'0'0,"0"0"1"0"0,0 1-1 0 0,0-1 1 0 0,0 1-1 0 0,1 0 0 0 0,-1 0 1 0 0,1 1-1 0 0,-1-1 0 0 0,1 1 1 0 0,-1-1-1 0 0,1 1 1 0 0,0 0-1 0 0,0 1 0 0 0,0-1 1 0 0,0 1-1 0 0,-1-1 1 0 0,1 1-1 0 0,0 0 0 0 0,0 0 1 0 0,0 1-1 0 0,5 0 0 0 0,-7 0-128 0 0,1 1 0 0 0,0-1 0 0 0,-1 0 0 0 0,1 1-1 0 0,-1-1 1 0 0,1 1 0 0 0,-1 0 0 0 0,0 0 0 0 0,0 0 0 0 0,0 0-1 0 0,0 0 1 0 0,0 0 0 0 0,0 1 0 0 0,0-1 0 0 0,-1 1-1 0 0,0-1 1 0 0,1 1 0 0 0,-1 0 0 0 0,0-1 0 0 0,0 1-1 0 0,0 0 1 0 0,0 0 0 0 0,-1 0 0 0 0,1-1 0 0 0,-1 1-1 0 0,0 0 1 0 0,0 0 0 0 0,0 6 0 0 0,-2 18 300 0 0,-2 1 0 0 0,0-1-1 0 0,-2 0 1 0 0,-1 0 0 0 0,-1-1 0 0 0,-14 33 0 0 0,17-45 1175 0 0,2-18-1296 0 0,0 0-181 0 0,1-1 1 0 0,-1 1 0 0 0,1-1 0 0 0,1 0 0 0 0,-1 0 0 0 0,1 0 0 0 0,-1 0-1 0 0,1 0 1 0 0,1 0 0 0 0,-1 0 0 0 0,1 0 0 0 0,0-1 0 0 0,0 1-1 0 0,0 0 1 0 0,1 0 0 0 0,0 0 0 0 0,0 0 0 0 0,0 0 0 0 0,1 0 0 0 0,2-5-1 0 0,2-9 34 0 0,1 1 0 0 0,0 0-1 0 0,2 1 1 0 0,14-24 0 0 0,-17 33-67 0 0,0 0 1 0 0,1 0-1 0 0,0 1 1 0 0,1 0-1 0 0,0 0 1 0 0,0 1-1 0 0,0 0 1 0 0,1 0-1 0 0,9-4 1 0 0,-2 2-2 0 0,1 0 0 0 0,0 1 0 0 0,0 1 0 0 0,22-5 0 0 0,-37 11-18 0 0,0-1-1 0 0,0 1 0 0 0,0 0 0 0 0,0-1 0 0 0,0 1 0 0 0,0 0 1 0 0,0 0-1 0 0,0 0 0 0 0,0 0 0 0 0,0 1 0 0 0,0-1 0 0 0,0 1 1 0 0,0-1-1 0 0,0 1 0 0 0,0-1 0 0 0,0 1 0 0 0,-1 0 0 0 0,1 0 1 0 0,0 0-1 0 0,0 0 0 0 0,-1 0 0 0 0,1 1 0 0 0,2 2 0 0 0,-2-1 0 0 0,1 0-1 0 0,-1 0 1 0 0,0 1-1 0 0,-1-1 1 0 0,1 1-1 0 0,0 0 1 0 0,-1-1-1 0 0,0 1 1 0 0,0 0-1 0 0,0 0 0 0 0,0 6 1 0 0,0 6-5 0 0,-1 0-1 0 0,0 0 1 0 0,-1 0-1 0 0,-5 28 1 0 0,-47 131-94 0 0,53-174 68 0 0,-1-1-1 0 0,1 1 0 0 0,0 0 0 0 0,0 0 1 0 0,0-1-1 0 0,0 1 0 0 0,-1 0 0 0 0,1 0 1 0 0,0-1-1 0 0,0 1 0 0 0,0 0 0 0 0,1 0 1 0 0,-1 0-1 0 0,0-1 0 0 0,0 1 0 0 0,0 0 1 0 0,1-1-1 0 0,-1 1 0 0 0,0 0 0 0 0,1 0 1 0 0,-1-1-1 0 0,0 1 0 0 0,1 0 0 0 0,-1-1 1 0 0,1 1-1 0 0,-1-1 0 0 0,1 1 0 0 0,-1-1 1 0 0,1 1-1 0 0,0-1 0 0 0,-1 1 0 0 0,1-1 1 0 0,-1 1-1 0 0,1-1 0 0 0,0 0 0 0 0,0 1 1 0 0,-1-1-1 0 0,1 0 0 0 0,0 0 0 0 0,0 1 1 0 0,0-1-1 0 0,37-4-5441 0 0,-19-1 2737 0 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7:00.809"/>
    </inkml:context>
    <inkml:brush xml:id="br0">
      <inkml:brushProperty name="width" value="0.1" units="cm"/>
      <inkml:brushProperty name="height" value="0.1" units="cm"/>
    </inkml:brush>
  </inkml:definitions>
  <inkml:trace contextRef="#ctx0" brushRef="#br0">34 27 4 0 0,'0'0'3767'0'0,"-4"0"-3622"0"0,-25 8 3408 0 0,35-9-3402 0 0,284-16 1632 0 0,-272 15-1625 0 0,6-8-5691 0 0,-15 5 3269 0 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7:01.685"/>
    </inkml:context>
    <inkml:brush xml:id="br0">
      <inkml:brushProperty name="width" value="0.1" units="cm"/>
      <inkml:brushProperty name="height" value="0.1" units="cm"/>
    </inkml:brush>
  </inkml:definitions>
  <inkml:trace contextRef="#ctx0" brushRef="#br0">397 0 236 0 0,'0'0'935'0'0,"-22"8"194"0"0,-11 30-586 0 0,1 1 0 0 0,2 2-1 0 0,2 1 1 0 0,2 1 0 0 0,-37 86 0 0 0,18-19 427 0 0,-39 155 0 0 0,74-227-721 0 0,2 0 0 0 0,2 1 0 0 0,-2 48 0 0 0,7-64-87 0 0,1 0 0 0 0,1 0-1 0 0,1 0 1 0 0,1 0-1 0 0,1-1 1 0 0,13 41-1 0 0,-13-56-92 0 0,0-1-1 0 0,1 0 0 0 0,-1 0 1 0 0,1 0-1 0 0,0 0 1 0 0,1-1-1 0 0,-1 0 0 0 0,1 0 1 0 0,0 0-1 0 0,0-1 1 0 0,1 0-1 0 0,-1 0 0 0 0,14 5 1 0 0,4 4 181 0 0,-22-12-272 0 0,0 1 0 0 0,0-1 0 0 0,1 0-1 0 0,-1-1 1 0 0,0 1 0 0 0,1 0 0 0 0,-1-1-1 0 0,1 1 1 0 0,-1-1 0 0 0,0 1-1 0 0,1-1 1 0 0,-1 0 0 0 0,1 0 0 0 0,3-1-1 0 0,-5 1-246 0 0,0-1-1 0 0,0 1 0 0 0,0 0 0 0 0,0 0 0 0 0,0-1 0 0 0,0 1 0 0 0,-1-1 0 0 0,1 1 0 0 0,0-1 1 0 0,0 1-1 0 0,0-1 0 0 0,-1 0 0 0 0,1 1 0 0 0,0-1 0 0 0,-1 0 0 0 0,1 0 0 0 0,0 0 1 0 0,-1 1-1 0 0,1-1 0 0 0,-1 0 0 0 0,1 0 0 0 0,0-1 0 0 0,1-8-2145 0 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7:02.418"/>
    </inkml:context>
    <inkml:brush xml:id="br0">
      <inkml:brushProperty name="width" value="0.1" units="cm"/>
      <inkml:brushProperty name="height" value="0.1" units="cm"/>
    </inkml:brush>
  </inkml:definitions>
  <inkml:trace contextRef="#ctx0" brushRef="#br0">0 3 180 0 0,'0'0'2182'0'0,"4"-1"-1860"0"0,13 0-22 0 0,-13 1-10 0 0,27 18 804 0 0,-21-7-865 0 0,-1 1 0 0 0,-1 0-1 0 0,0 0 1 0 0,-1 0 0 0 0,0 1-1 0 0,-1 0 1 0 0,-1 1 0 0 0,0-1-1 0 0,-1 1 1 0 0,0 0-1 0 0,-1 0 1 0 0,2 16 0 0 0,7 23 772 0 0,-8-34-474 0 0,2-3-224 0 0,11-33-1680 0 0,-9 7 723 0 0,1-8-2891 0 0,-3 6 1521 0 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7:03.168"/>
    </inkml:context>
    <inkml:brush xml:id="br0">
      <inkml:brushProperty name="width" value="0.1" units="cm"/>
      <inkml:brushProperty name="height" value="0.1" units="cm"/>
    </inkml:brush>
  </inkml:definitions>
  <inkml:trace contextRef="#ctx0" brushRef="#br0">349 0 224 0 0,'0'0'1834'0'0,"-3"5"-1608"0"0,-17 26 454 0 0,-38 47 0 0 0,-14 18 333 0 0,64-85-802 0 0,0 1 1 0 0,-1-1-1 0 0,0 0 1 0 0,-1-1-1 0 0,0 0 0 0 0,-1-1 1 0 0,0 0-1 0 0,-16 9 0 0 0,17-12-117 0 0,-1-1 576 0 0,14-17-67 0 0,-1 5-564 0 0,-1 6 1 0 0,11-9 512 0 0,-66 181-279 0 0,30-84 149 0 0,15-49-27 0 0,8-37-358 0 0,1 1 0 0 0,-1 0 0 0 0,1 0 0 0 0,0 0 0 0 0,0-1 1 0 0,0 1-1 0 0,0 0 0 0 0,0 0 0 0 0,0 0 0 0 0,1-1 0 0 0,-1 1 1 0 0,0 0-1 0 0,1 0 0 0 0,0-1 0 0 0,-1 1 0 0 0,1 0 0 0 0,2 2 1 0 0,-3-3-80 0 0,32-15-3473 0 0,-23 7 956 0 0,2-1 195 0 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7:03.528"/>
    </inkml:context>
    <inkml:brush xml:id="br0">
      <inkml:brushProperty name="width" value="0.1" units="cm"/>
      <inkml:brushProperty name="height" value="0.1" units="cm"/>
    </inkml:brush>
  </inkml:definitions>
  <inkml:trace contextRef="#ctx0" brushRef="#br0">47 22 348 0 0,'6'-21'6905'0'0,"-17"58"-6264"0"0,1 0 1 0 0,-5 52-1 0 0,1-10 34 0 0,13-32-413 0 0,1-45-504 0 0,-2 4-1243 0 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7:04.121"/>
    </inkml:context>
    <inkml:brush xml:id="br0">
      <inkml:brushProperty name="width" value="0.1" units="cm"/>
      <inkml:brushProperty name="height" value="0.1" units="cm"/>
    </inkml:brush>
  </inkml:definitions>
  <inkml:trace contextRef="#ctx0" brushRef="#br0">0 5 252 0 0,'0'0'2182'0'0,"1"0"-2142"0"0,-1 0 0 0 0,0 0 0 0 0,0 0 1 0 0,0 0-1 0 0,0 0 0 0 0,0 0 0 0 0,1 0 0 0 0,-1 0 0 0 0,0 0 0 0 0,0 1 0 0 0,0-1 0 0 0,0 0 0 0 0,1 0 0 0 0,-1 0 0 0 0,0 0 1 0 0,0 0-1 0 0,0 0 0 0 0,0 0 0 0 0,0 0 0 0 0,0 1 0 0 0,0-1 0 0 0,1 0 0 0 0,-1 0 0 0 0,0 0 0 0 0,0 0 0 0 0,0 0 0 0 0,0 0 1 0 0,0 1-1 0 0,0-1 0 0 0,0 0 0 0 0,0 0 0 0 0,0 0 0 0 0,0 0 0 0 0,0 1 0 0 0,0-1 0 0 0,0 0 0 0 0,0 0 0 0 0,0 0 0 0 0,0 0 1 0 0,0 1-1 0 0,0-1 0 0 0,0 0 0 0 0,0 0 0 0 0,0 0 0 0 0,0 0 0 0 0,0 0 0 0 0,0 1 0 0 0,0-1 0 0 0,0 0 0 0 0,0 0 0 0 0,-1 0 0 0 0,1 0 1 0 0,0 0-1 0 0,0 1 0 0 0,0-1 0 0 0,0 0 0 0 0,0 0 0 0 0,0 0 0 0 0,-1 0 0 0 0,1 0 0 0 0,0 0 0 0 0,0 0 0 0 0,0 0 0 0 0,0 0 1 0 0,0 0-1 0 0,-1 0 0 0 0,1 1 0 0 0,153-8 1091 0 0,-5 2-730 0 0,-130 4-302 0 0,0 1 0 0 0,1 2 0 0 0,-1-1 0 0 0,20 6 0 0 0,40 3-1287 0 0,-28-14-2381 0 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7:05.106"/>
    </inkml:context>
    <inkml:brush xml:id="br0">
      <inkml:brushProperty name="width" value="0.1" units="cm"/>
      <inkml:brushProperty name="height" value="0.1" units="cm"/>
    </inkml:brush>
  </inkml:definitions>
  <inkml:trace contextRef="#ctx0" brushRef="#br0">125 96 336 0 0,'0'-6'4146'0'0,"-96"226"-2497"0"0,73-166-797 0 0,23-52-806 0 0,0-2-24 0 0,0 0 0 0 0,0 0 0 0 0,0 0 0 0 0,0 0 0 0 0,0 0 0 0 0,0 0 0 0 0,0 0 0 0 0,-1 1 0 0 0,1-1 0 0 0,0 0 0 0 0,0 0 0 0 0,0 0 0 0 0,0 0 0 0 0,0 0 0 0 0,0 0 0 0 0,0 0 1 0 0,0 0-1 0 0,-1 0 0 0 0,1 0 0 0 0,0 1 0 0 0,0-1 0 0 0,0 0 0 0 0,0 0 0 0 0,0 0 0 0 0,0 0 0 0 0,-1 0 0 0 0,1 0 0 0 0,0 0 0 0 0,0 0 0 0 0,0 0 0 0 0,0 0 0 0 0,0 0 0 0 0,0 0 0 0 0,-1 0 0 0 0,1 0 1 0 0,0 0-1 0 0,0 0 0 0 0,0 0 0 0 0,0-1 0 0 0,0 1 0 0 0,0 0 0 0 0,-1 0 0 0 0,1 0 0 0 0,0 0 0 0 0,0 0 0 0 0,0 0 0 0 0,0 0 0 0 0,0 0 0 0 0,0 0 0 0 0,0 0 0 0 0,0-1 0 0 0,-1 1 0 0 0,32-95 319 0 0,-17 61-328 0 0,-2 2 15 0 0,1 1 0 0 0,2 0 0 0 0,1 1 0 0 0,1 0 0 0 0,23-27 0 0 0,-40 55-18 0 0,2 0 0 0 0,-1 1-1 0 0,0-1 1 0 0,0 0 0 0 0,0 1-1 0 0,1-1 1 0 0,-1 1 0 0 0,1 0-1 0 0,-1-1 1 0 0,1 1 0 0 0,0 0-1 0 0,-1 0 1 0 0,1 0 0 0 0,0 0-1 0 0,0 0 1 0 0,0 0-1 0 0,0 1 1 0 0,0-1 0 0 0,3 0-1 0 0,-3 2-6 0 0,0 1 0 0 0,0-1 0 0 0,-1 1 0 0 0,1-1 0 0 0,-1 1 0 0 0,1 0 0 0 0,-1-1 0 0 0,0 1-1 0 0,0 0 1 0 0,0 0 0 0 0,0 0 0 0 0,0 0 0 0 0,0 0 0 0 0,0 0 0 0 0,-1 0 0 0 0,1 0-1 0 0,-1 1 1 0 0,1-1 0 0 0,-1 4 0 0 0,3 11 31 0 0,0 1 0 0 0,-2 1 0 0 0,0-1 0 0 0,-1 0 0 0 0,-1 0 0 0 0,-5 31 0 0 0,-1 42 111 0 0,6-83-556 0 0,0 15 1389 0 0,1-23-1161 0 0,0 1-1 0 0,0-1 1 0 0,0 1-1 0 0,0-1 1 0 0,0 1-1 0 0,1-1 1 0 0,-1 1-1 0 0,0-1 1 0 0,0 1-1 0 0,0-1 1 0 0,0 1-1 0 0,1-1 1 0 0,-1 0 0 0 0,0 1-1 0 0,8 4-3302 0 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7:05.449"/>
    </inkml:context>
    <inkml:brush xml:id="br0">
      <inkml:brushProperty name="width" value="0.1" units="cm"/>
      <inkml:brushProperty name="height" value="0.1" units="cm"/>
    </inkml:brush>
  </inkml:definitions>
  <inkml:trace contextRef="#ctx0" brushRef="#br0">1 53 80 0 0,'0'0'3220'0'0,"9"-6"-2728"0"0,-5 2-60 0 0,10 2-28 0 0,-3 0-44 0 0,2 0-32 0 0,5-2-35 0 0,0 1-49 0 0,0-1-92 0 0,2 2-232 0 0,-2-2-300 0 0,2 0-545 0 0,-2-4-1003 0 0,2 0 444 0 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7:07.059"/>
    </inkml:context>
    <inkml:brush xml:id="br0">
      <inkml:brushProperty name="width" value="0.1" units="cm"/>
      <inkml:brushProperty name="height" value="0.1" units="cm"/>
    </inkml:brush>
  </inkml:definitions>
  <inkml:trace contextRef="#ctx0" brushRef="#br0">1 52 36 0 0,'0'0'5503'0'0,"4"-1"-5331"0"0,8-3-3 0 0,0 1 0 0 0,0 0 0 0 0,1 1 0 0 0,-1 1 0 0 0,15 0-1 0 0,12-3 91 0 0,161-12 1195 0 0,-142 13-766 0 0,-55 3-780 0 0,-2 0-432 0 0,0 0 255 0 0,0 0-1 0 0,1 0 0 0 0,-1 0 1 0 0,0 0-1 0 0,0-1 0 0 0,0 1 1 0 0,0 0-1 0 0,1-1 1 0 0,-1 1-1 0 0,0-1 0 0 0,0 1 1 0 0,0-1-1 0 0,0 0 0 0 0,2-1 1 0 0,-2 1-357 0 0,7-5-1537 0 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7:07.794"/>
    </inkml:context>
    <inkml:brush xml:id="br0">
      <inkml:brushProperty name="width" value="0.1" units="cm"/>
      <inkml:brushProperty name="height" value="0.1" units="cm"/>
    </inkml:brush>
  </inkml:definitions>
  <inkml:trace contextRef="#ctx0" brushRef="#br0">340 0 168 0 0,'-18'48'1031'0'0,"-2"-1"-1"0"0,-2 0 0 0 0,-2-2 1 0 0,-39 56-1 0 0,-27 13 839 0 0,89-113-1838 0 0,0 0-1 0 0,1 0 0 0 0,-1 0 1 0 0,0 0-1 0 0,0 0 0 0 0,0 0 1 0 0,1-1-1 0 0,-1 1 0 0 0,0 0 1 0 0,0 0-1 0 0,0-1 0 0 0,0 1 1 0 0,0-1-1 0 0,-1 1 0 0 0,1-1 1 0 0,0 1-1 0 0,0-1 0 0 0,0 0 1 0 0,0 1-1 0 0,0-1 0 0 0,-1 0 1 0 0,1 0-1 0 0,0 0 0 0 0,0 0 1 0 0,0 0-1 0 0,-1 0 0 0 0,1 0 1 0 0,0 0-1 0 0,0-1 0 0 0,0 1 0 0 0,-1 0 1 0 0,1-1-1 0 0,0 1 0 0 0,0-1 1 0 0,0 1-1 0 0,0-1 0 0 0,-1 0 1 0 0,-2-2 32 0 0,0 1 0 0 0,0-1-1 0 0,1 0 1 0 0,-1 0 0 0 0,1 0 0 0 0,0 0 0 0 0,-5-7 0 0 0,4 5-31 0 0,1 1 0 0 0,0-1 0 0 0,0 0 1 0 0,1 0-1 0 0,-1 0 0 0 0,1 0 0 0 0,0 0 0 0 0,1-1 0 0 0,-1 1 1 0 0,1-1-1 0 0,0 1 0 0 0,1-1 0 0 0,-1 1 0 0 0,1-1 0 0 0,0 0 1 0 0,0 1-1 0 0,1-1 0 0 0,0 1 0 0 0,0-1 0 0 0,0 1 1 0 0,0-1-1 0 0,4-6 0 0 0,-3 6-17 0 0,0 0 0 0 0,1 0 1 0 0,0 0-1 0 0,0 1 0 0 0,0-1 0 0 0,1 1 1 0 0,0 0-1 0 0,0 0 0 0 0,0 0 0 0 0,0 1 1 0 0,1-1-1 0 0,0 1 0 0 0,0 0 1 0 0,0 0-1 0 0,0 1 0 0 0,1 0 0 0 0,0 0 1 0 0,-1 0-1 0 0,1 0 0 0 0,0 1 0 0 0,0 0 1 0 0,0 0-1 0 0,1 1 0 0 0,-1 0 0 0 0,0 0 1 0 0,1 0-1 0 0,-1 1 0 0 0,0 0 0 0 0,9 0 1 0 0,-3 1-12 0 0,0 1 0 0 0,-1-1 1 0 0,0 2-1 0 0,1-1 0 0 0,-1 2 0 0 0,0-1 1 0 0,0 2-1 0 0,0-1 0 0 0,-1 2 1 0 0,0-1-1 0 0,0 1 0 0 0,0 1 1 0 0,-1 0-1 0 0,0 0 0 0 0,13 13 1 0 0,-4 3-9 0 0,-1 0 0 0 0,15 28 0 0 0,23 32 38 0 0,-50-77-62 0 0,-3-3-211 0 0,0 0-1 0 0,0 0 1 0 0,0-1 0 0 0,1 1 0 0 0,-1 0-1 0 0,1-1 1 0 0,-1 0 0 0 0,1 0-1 0 0,0 1 1 0 0,0-2 0 0 0,0 1 0 0 0,0 0-1 0 0,7 2 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42.496"/>
    </inkml:context>
    <inkml:brush xml:id="br0">
      <inkml:brushProperty name="width" value="0.1" units="cm"/>
      <inkml:brushProperty name="height" value="0.1" units="cm"/>
    </inkml:brush>
  </inkml:definitions>
  <inkml:trace contextRef="#ctx0" brushRef="#br0">134 42 684 0 0,'2'-26'2587'0'0,"-1"10"1793"0"0,-6 29-3304 0 0,-42 175-427 0 0,1-3-365 0 0,41-169-322 0 0,-2 3-175 0 0,1 1-1 0 0,1-1 1 0 0,1 1-1 0 0,-2 24 1 0 0,3-37-277 0 0,0-4-775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23.044"/>
    </inkml:context>
    <inkml:brush xml:id="br0">
      <inkml:brushProperty name="width" value="0.1" units="cm"/>
      <inkml:brushProperty name="height" value="0.1" units="cm"/>
    </inkml:brush>
  </inkml:definitions>
  <inkml:trace contextRef="#ctx0" brushRef="#br0">7 73 92 0 0,'-7'-4'4948'0'0,"41"-6"-4491"0"0,-16 10-65 0 0,4-4-132 0 0,7 0-180 0 0,3 0-200 0 0,-1-4-216 0 0,3 2-201 0 0,-1 0-339 0 0,10-6-944 0 0,2-2 420 0 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7:08.153"/>
    </inkml:context>
    <inkml:brush xml:id="br0">
      <inkml:brushProperty name="width" value="0.1" units="cm"/>
      <inkml:brushProperty name="height" value="0.1" units="cm"/>
    </inkml:brush>
  </inkml:definitions>
  <inkml:trace contextRef="#ctx0" brushRef="#br0">1 11 256 0 0,'3'-2'291'0'0,"-2"1"-108"0"0,0 0-1 0 0,0 1 0 0 0,0-1 1 0 0,1 0-1 0 0,-1 0 1 0 0,0 1-1 0 0,1-1 0 0 0,-1 1 1 0 0,0-1-1 0 0,1 1 1 0 0,-1-1-1 0 0,1 1 0 0 0,-1 0 1 0 0,3 0-1 0 0,-3 1-122 0 0,0 0 1 0 0,1 0-1 0 0,-1 0 0 0 0,0 0 0 0 0,1 0 0 0 0,-1 0 0 0 0,0 1 0 0 0,0-1 1 0 0,0 0-1 0 0,0 1 0 0 0,0-1 0 0 0,-1 1 0 0 0,1-1 0 0 0,0 1 1 0 0,0 1-1 0 0,133 220 2211 0 0,-72-129-1337 0 0,-61-92-1216 0 0,3 9 795 0 0,8-31-6799 0 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7:08.605"/>
    </inkml:context>
    <inkml:brush xml:id="br0">
      <inkml:brushProperty name="width" value="0.1" units="cm"/>
      <inkml:brushProperty name="height" value="0.1" units="cm"/>
    </inkml:brush>
  </inkml:definitions>
  <inkml:trace contextRef="#ctx0" brushRef="#br0">429 1 4 0 0,'0'0'613'0'0,"-2"3"-307"0"0,-103 158 3134 0 0,75-121-2840 0 0,-1-2 0 0 0,-2-1 0 0 0,-1-1 0 0 0,-58 45 1 0 0,46-40 129 0 0,-8 2 764 0 0,53-42-1473 0 0,22 4-1468 0 0,-3-7-2831 0 0,-3-1 2094 0 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7:09.169"/>
    </inkml:context>
    <inkml:brush xml:id="br0">
      <inkml:brushProperty name="width" value="0.1" units="cm"/>
      <inkml:brushProperty name="height" value="0.1" units="cm"/>
    </inkml:brush>
  </inkml:definitions>
  <inkml:trace contextRef="#ctx0" brushRef="#br0">253 48 392 0 0,'0'0'423'0'0,"0"-1"-123"0"0,0 0 1 0 0,-1-1-1 0 0,1 1 0 0 0,-1-1 0 0 0,1 1 0 0 0,-1 0 0 0 0,1-1 0 0 0,-1 1 0 0 0,0 0 0 0 0,0 0 0 0 0,0 0 0 0 0,0 0 0 0 0,0-1 0 0 0,0 1 0 0 0,0 0 0 0 0,-2-1 1 0 0,-9 11-167 0 0,1 0 1 0 0,0 0 0 0 0,0 1 0 0 0,1 1 0 0 0,0 0 0 0 0,-12 18 0 0 0,17-21-63 0 0,0 0-1 0 0,0 0 1 0 0,1 1 0 0 0,0-1 0 0 0,0 1-1 0 0,1 0 1 0 0,0 0 0 0 0,1 0-1 0 0,0 1 1 0 0,0-1 0 0 0,0 15-1 0 0,2-23-47 0 0,0 0 0 0 0,0 1-1 0 0,0-1 1 0 0,0 0 0 0 0,0 1 0 0 0,0-1-1 0 0,1 0 1 0 0,-1 1 0 0 0,0-1-1 0 0,1 0 1 0 0,-1 1 0 0 0,1-1 0 0 0,0 0-1 0 0,-1 0 1 0 0,1 0 0 0 0,0 0-1 0 0,0 0 1 0 0,0 0 0 0 0,0 0 0 0 0,0 0-1 0 0,0 0 1 0 0,0 0 0 0 0,0 0-1 0 0,0 0 1 0 0,0-1 0 0 0,0 1-1 0 0,2 0 1 0 0,0 0 8 0 0,1 0 0 0 0,-1 0-1 0 0,1 0 1 0 0,-1-1 0 0 0,1 0-1 0 0,-1 0 1 0 0,1 0 0 0 0,-1 0-1 0 0,1 0 1 0 0,4-2 0 0 0,2 0 12 0 0,-1 0 0 0 0,1-1 0 0 0,-1 0 0 0 0,0 0 0 0 0,0-1 1 0 0,-1-1-1 0 0,11-5 0 0 0,-15 6-32 0 0,0 1 1 0 0,1-1 0 0 0,-1 0-1 0 0,-1 0 1 0 0,1 0 0 0 0,-1 0-1 0 0,1 0 1 0 0,-1-1-1 0 0,0 0 1 0 0,-1 0 0 0 0,1 0-1 0 0,-1 0 1 0 0,0 0-1 0 0,0 0 1 0 0,-1 0 0 0 0,1-1-1 0 0,-1 1 1 0 0,-1-1-1 0 0,1 1 1 0 0,-1-1 0 0 0,0-7-1 0 0,-1 8-13 0 0,0 0 0 0 0,0 1 0 0 0,0-1 0 0 0,-1 0 0 0 0,0 1 0 0 0,0-1 0 0 0,0 1 0 0 0,0-1 1 0 0,-1 1-1 0 0,0 0 0 0 0,0 0 0 0 0,0 0 0 0 0,0 0 0 0 0,0 1 0 0 0,-1-1 0 0 0,0 1 0 0 0,0 0 0 0 0,0 0 0 0 0,0 1 0 0 0,0-1 0 0 0,-1 1 0 0 0,1-1 0 0 0,-7-1 0 0 0,-9-3-168 0 0,0 2-1 0 0,0 0 1 0 0,0 1 0 0 0,-32-1-1 0 0,-36 1-4748 0 0,75 3 2906 0 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7:11.826"/>
    </inkml:context>
    <inkml:brush xml:id="br0">
      <inkml:brushProperty name="width" value="0.1" units="cm"/>
      <inkml:brushProperty name="height" value="0.1" units="cm"/>
    </inkml:brush>
  </inkml:definitions>
  <inkml:trace contextRef="#ctx0" brushRef="#br0">9 48 52 0 0,'0'0'1071'0'0,"-8"-21"3037"0"0,14 11-3481 0 0,-6 9-561 0 0,1 0 1 0 0,-1 0-1 0 0,1 0 0 0 0,-1 0 1 0 0,1 0-1 0 0,-1 1 1 0 0,1-1-1 0 0,0 0 1 0 0,-1 0-1 0 0,1 0 1 0 0,0 0-1 0 0,0 1 1 0 0,0-1-1 0 0,0 0 0 0 0,0 1 1 0 0,0-1-1 0 0,-1 1 1 0 0,1-1-1 0 0,1 1 1 0 0,-1-1-1 0 0,0 1 1 0 0,0 0-1 0 0,0 0 0 0 0,0-1 1 0 0,2 1-1 0 0,-2 0-12 0 0,2 2-31 0 0,-1 0 0 0 0,1 0 0 0 0,0 0 0 0 0,0 0 0 0 0,0-1 0 0 0,0 1 0 0 0,0-1 0 0 0,1 0 0 0 0,6 2 0 0 0,16 7 81 0 0,-20-6-88 0 0,0 0 0 0 0,0 0 0 0 0,-1 0 0 0 0,1 0 1 0 0,-1 1-1 0 0,0 0 0 0 0,0 0 0 0 0,-1 1 0 0 0,0-1 1 0 0,1 1-1 0 0,-2 0 0 0 0,1 0 0 0 0,-1 0 0 0 0,0 1 1 0 0,0-1-1 0 0,-1 1 0 0 0,3 12 0 0 0,41 180 402 0 0,-41-174-343 0 0,-2 0 1 0 0,0-1-1 0 0,-2 1 0 0 0,0 0 0 0 0,-2 0 1 0 0,-7 47-1 0 0,1 12 226 0 0,4-67-230 0 0,1 1 0 0 0,1 0 0 0 0,1 0 0 0 0,2 24 0 0 0,-1-31-43 0 0,0 1 1 0 0,0-1-1 0 0,-1 1 1 0 0,-1 0-1 0 0,1-1 0 0 0,-6 23 1 0 0,1-6 32 0 0,-1 17-73 0 0,5-34 21 0 0,-1-1-1 0 0,0 1 1 0 0,0-1-1 0 0,-1 0 1 0 0,-5 16-1 0 0,-18 63 24 0 0,23-78-22 0 0,0 0 0 0 0,-1 0 1 0 0,0-1-1 0 0,-1 0 0 0 0,0 0 0 0 0,-8 11 0 0 0,5-7 26 0 0,-16 23 3 0 0,22-23-31 0 0,1-13 0 0 0,-21 35 324 0 0,19-32-323 0 0,-5 3 709 0 0,14-27-6775 0 0,1 7 3041 0 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7:16.699"/>
    </inkml:context>
    <inkml:brush xml:id="br0">
      <inkml:brushProperty name="width" value="0.1" units="cm"/>
      <inkml:brushProperty name="height" value="0.1" units="cm"/>
    </inkml:brush>
  </inkml:definitions>
  <inkml:trace contextRef="#ctx0" brushRef="#br0">280 60 332 0 0,'-11'-10'1571'0'0,"-2"-3"1915"0"0,13 12-3424 0 0,0 0-1 0 0,1 0 1 0 0,-1 0 0 0 0,0 0-1 0 0,0 0 1 0 0,1 0-1 0 0,-1 0 1 0 0,1 0 0 0 0,-1 1-1 0 0,1-1 1 0 0,-1 0-1 0 0,1 0 1 0 0,-1 0 0 0 0,1 1-1 0 0,0-1 1 0 0,-1 0-1 0 0,1 1 1 0 0,0-1-1 0 0,0 1 1 0 0,-1-1 0 0 0,1 1-1 0 0,0-1 1 0 0,0 1-1 0 0,0-1 1 0 0,1 1 0 0 0,7-4 39 0 0,0 1 1 0 0,0 0-1 0 0,0 1 1 0 0,1 0 0 0 0,-1 0-1 0 0,1 1 1 0 0,-1 0-1 0 0,1 1 1 0 0,-1 0 0 0 0,1 1-1 0 0,-1 0 1 0 0,14 3-1 0 0,26-1 203 0 0,-8 3-114 0 0,-7 11-76 0 0,-31-15-103 0 0,0 1 0 0 0,0 0-1 0 0,0 1 1 0 0,0-1 0 0 0,-1 0 0 0 0,1 1 0 0 0,-1-1 0 0 0,0 1 0 0 0,0 0-1 0 0,0 0 1 0 0,-1 0 0 0 0,0 0 0 0 0,1 0 0 0 0,-1 0 0 0 0,0 0-1 0 0,0 5 1 0 0,1 12 48 0 0,-1-1 0 0 0,-1 25 1 0 0,0 0-58 0 0,0-15 7 0 0,-2 0 0 0 0,-7 45-1 0 0,2-20 77 0 0,-2-2 97 0 0,-3-1 0 0 0,-32 92 0 0 0,33-113-21 0 0,2 1-1 0 0,1 1 1 0 0,-7 48-1 0 0,9-37-30 0 0,-2 0 1 0 0,-2-1-1 0 0,-2 0 0 0 0,-18 42 0 0 0,24-56-29 0 0,0 1 1 0 0,3-1-1 0 0,0 1 0 0 0,3 50 1 0 0,0-74-93 0 0,-5 18 39 0 0,4-22 35 0 0,0 0-1 0 0,1 0 1 0 0,-1 0-1 0 0,0 0 1 0 0,1 0 0 0 0,0 1-1 0 0,-1-1 1 0 0,1 0 0 0 0,0 0-1 0 0,0 0 1 0 0,0 1 0 0 0,0-1-1 0 0,1 0 1 0 0,-1 0 0 0 0,1 0-1 0 0,-1 0 1 0 0,1 0 0 0 0,0 0-1 0 0,0 0 1 0 0,-1 0 0 0 0,2 0-1 0 0,0 2 1 0 0,-1-3-86 0 0,-3 2 0 0 0,2-3 3 0 0,-1 0 0 0 0,1 0 0 0 0,0 1 0 0 0,0-1-1 0 0,0 0 1 0 0,0 0 0 0 0,-1 0 0 0 0,1 1 0 0 0,0-1 0 0 0,0 0 0 0 0,0 0-1 0 0,0 1 1 0 0,0-1 0 0 0,0 0 0 0 0,0 0 0 0 0,-1 1 0 0 0,1-1 0 0 0,0 0-1 0 0,0 0 1 0 0,0 1 0 0 0,0-1 0 0 0,0 0 0 0 0,0 0 0 0 0,0 1 0 0 0,0-1-1 0 0,0 0 1 0 0,1 0 0 0 0,-1 1 0 0 0,0-1 0 0 0,0 0 0 0 0,0 0-1 0 0,0 1 1 0 0,0-1 0 0 0,0 0 0 0 0,0 0 0 0 0,1 1 0 0 0,-1-1 0 0 0,0 0-1 0 0,0 0 1 0 0,0 0 0 0 0,0 0 0 0 0,1 1 0 0 0,-1-1 0 0 0,0 0 0 0 0,0 0-1 0 0,1 0 1 0 0,0 37 25 0 0,-1-36-21 0 0,-1-1-11 0 0,1 0 7 0 0,0 0 1 0 0,-1 0 0 0 0,1 1-1 0 0,0-1 1 0 0,-1 0 0 0 0,1 0-1 0 0,0 1 1 0 0,-1-1 0 0 0,1 0-1 0 0,0 1 1 0 0,0-1 0 0 0,-1 0 0 0 0,1 1-1 0 0,0-1 1 0 0,0 0 0 0 0,0 1-1 0 0,-1-1 1 0 0,1 0 0 0 0,0 1-1 0 0,0-1 1 0 0,0 1 0 0 0,0-1-1 0 0,0 0 1 0 0,0 1 0 0 0,0-1 0 0 0,0 1-1 0 0,0-1 1 0 0,0 0 0 0 0,0 1-1 0 0,0-1 1 0 0,0 1 0 0 0,0-1-1 0 0,0 0 1 0 0,1 1 0 0 0,-1-1-1 0 0,0 1 1 0 0,0-1 0 0 0,0 0-1 0 0,1 1 1 0 0,-1-1 0 0 0,0 0 0 0 0,0 1-1 0 0,1-1 1 0 0,2 11 203 0 0,-71-3-190 0 0,12 7-21 0 0,43-13 16 0 0,-6 0-1 0 0,0 2-1 0 0,1 0 0 0 0,-19 7 1 0 0,28-8-16 0 0,-30 4 4 0 0,1-9 4 0 0,36 2 4 0 0,-39 2 1105 0 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7:20.965"/>
    </inkml:context>
    <inkml:brush xml:id="br0">
      <inkml:brushProperty name="width" value="0.1" units="cm"/>
      <inkml:brushProperty name="height" value="0.1" units="cm"/>
    </inkml:brush>
  </inkml:definitions>
  <inkml:trace contextRef="#ctx0" brushRef="#br0">0 762 364 0 0,'0'0'6977'0'0,"3"-3"-6783"0"0,9-7 36 0 0,115-114 1016 0 0,-113 107-1180 0 0,0 0 0 0 0,0-2 0 0 0,-2 0 0 0 0,0 0 0 0 0,-1-1 0 0 0,8-23 0 0 0,3-9 159 0 0,-12 29 2 0 0,0-1 0 0 0,-1 0-1 0 0,-1-1 1 0 0,7-39 0 0 0,-7-12 563 0 0,-1-20 1233 0 0,9 11-1884 0 0,-16 84-136 0 0,-8 22-105 0 0,-15 53 88 0 0,4 2 0 0 0,-12 101 0 0 0,21-118 28 0 0,-6 8-49 0 0,9-45 24 0 0,2 1 0 0 0,-4 32 0 0 0,3-4 13 0 0,3-29-1 0 0,1 1 0 0 0,1 0 0 0 0,0 0 0 0 0,5 38 0 0 0,-3-58 1 0 0,-1-1 0 0 0,1 1 0 0 0,-1-1 0 0 0,1 1 0 0 0,0-1 0 0 0,0 1 0 0 0,0-1-1 0 0,0 1 1 0 0,0-1 0 0 0,0 0 0 0 0,1 0 0 0 0,-1 0 0 0 0,1 0 0 0 0,-1 0 0 0 0,1 0 0 0 0,0 0 0 0 0,0 0 0 0 0,0-1 0 0 0,0 1 0 0 0,0-1 0 0 0,3 2 0 0 0,-2-2 1 0 0,0 0 0 0 0,0-1 1 0 0,0 1-1 0 0,0-1 1 0 0,0 0-1 0 0,0 0 0 0 0,0 0 1 0 0,0 0-1 0 0,0 0 1 0 0,0-1-1 0 0,0 1 0 0 0,0-1 1 0 0,0 0-1 0 0,0 0 1 0 0,-1 0-1 0 0,1 0 0 0 0,0-1 1 0 0,4-2-1 0 0,25-13-370 0 0,-1-1 0 0 0,0-2-1 0 0,-2 0 1 0 0,0-2 0 0 0,45-46 0 0 0,-70 63 328 0 0,2-1-87 0 0,-1 0 0 0 0,0 0 0 0 0,0-1 0 0 0,0 0 0 0 0,6-14 0 0 0,-10 18 86 0 0,0-1 0 0 0,0 1 0 0 0,-1-1 0 0 0,1 1 0 0 0,-1-1 0 0 0,0 0-1 0 0,0 1 1 0 0,0-1 0 0 0,0 1 0 0 0,-1-1 0 0 0,0 0 0 0 0,1 1 0 0 0,-1-1 0 0 0,0 1 0 0 0,-1 0 0 0 0,-2-6 0 0 0,2 5 28 0 0,0 0-1 0 0,-1 0 1 0 0,1 0-1 0 0,-1 1 1 0 0,0-1-1 0 0,0 1 1 0 0,0 0 0 0 0,0-1-1 0 0,-1 1 1 0 0,-3-2-1 0 0,5 4-2 0 0,1 0 0 0 0,-1 0 0 0 0,1 0 0 0 0,-1 0 0 0 0,1 0 0 0 0,-1 1 0 0 0,0-1 0 0 0,1 0 0 0 0,-1 1 0 0 0,0 0 0 0 0,1-1 0 0 0,-1 1 0 0 0,0 0 0 0 0,0 0 0 0 0,1 0 1 0 0,-1 0-1 0 0,0 0 0 0 0,0 0 0 0 0,1 1 0 0 0,-1-1 0 0 0,0 0 0 0 0,0 1 0 0 0,1 0 0 0 0,-1-1 0 0 0,1 1 0 0 0,-1 0 0 0 0,0 0 0 0 0,1 0 0 0 0,-1 0 0 0 0,-1 2 0 0 0,2-3-128 0 0,-2 3-132 0 0,-1 0 1 0 0,1 0 0 0 0,-1 0 0 0 0,1 0 0 0 0,0 0 0 0 0,1 1 0 0 0,-1-1 0 0 0,0 1 0 0 0,1 0 0 0 0,0 0 0 0 0,-3 7 0 0 0,0 5-941 0 0,5-14 1130 0 0,-1-1 0 0 0,1 0 0 0 0,-1 1 0 0 0,1-1 1 0 0,-1 1-1 0 0,1-1 0 0 0,0 0 0 0 0,-1 1 1 0 0,1-1-1 0 0,0 1 0 0 0,0-1 0 0 0,0 1 1 0 0,0-1-1 0 0,1 1 0 0 0,-1-1 0 0 0,0 1 0 0 0,1-1 1 0 0,0 3-1 0 0,0-3 34 0 0,35-8 617 0 0,-32 5-404 0 0,-1 0 0 0 0,0-1 1 0 0,1 1-1 0 0,-1-1 0 0 0,0 0 1 0 0,-1 0-1 0 0,1 0 0 0 0,-1 0 1 0 0,1 0-1 0 0,-1 0 0 0 0,0-1 1 0 0,0 1-1 0 0,0-1 1 0 0,0 0-1 0 0,-1 1 0 0 0,0-1 1 0 0,1 0-1 0 0,-1 0 0 0 0,-1 0 1 0 0,1 0-1 0 0,-1 0 0 0 0,1 0 1 0 0,-1-6-1 0 0,-22 23-50 0 0,12-5-90 0 0,1 1 1 0 0,0-1-1 0 0,1 2 1 0 0,0-1-1 0 0,0 1 0 0 0,1 0 1 0 0,0 1-1 0 0,1-1 0 0 0,0 1 1 0 0,1 1-1 0 0,0-1 1 0 0,1 1-1 0 0,0 0 0 0 0,1 0 1 0 0,0 0-1 0 0,1 0 0 0 0,-1 13 1 0 0,3-22-10 0 0,0-1 0 0 0,1 1 0 0 0,-1 0 0 0 0,0-1 0 0 0,1 1 0 0 0,0 0 0 0 0,-1-1 0 0 0,1 1 0 0 0,0 0 0 0 0,0-1 0 0 0,1 0 0 0 0,-1 1 0 0 0,0-1 0 0 0,1 0 0 0 0,0 1 0 0 0,-1-1 0 0 0,1 0 0 0 0,0 0 0 0 0,0 0 0 0 0,4 2 0 0 0,-2-1 6 0 0,0-1 1 0 0,1 0-1 0 0,-1 0 0 0 0,0 0 0 0 0,1 0 0 0 0,0-1 1 0 0,-1 1-1 0 0,1-1 0 0 0,0-1 0 0 0,0 1 0 0 0,6 0 0 0 0,-5-1-5 0 0,-1 0 0 0 0,1 0 0 0 0,-1 0 0 0 0,1-1 0 0 0,-1 0 0 0 0,0 0 0 0 0,1 0 0 0 0,-1 0 0 0 0,0-1 0 0 0,0 0 0 0 0,1 0 0 0 0,-2 0-1 0 0,1-1 1 0 0,0 0 0 0 0,0 0 0 0 0,-1 0 0 0 0,0-1 0 0 0,1 1 0 0 0,-1-1 0 0 0,0 0 0 0 0,5-7 0 0 0,-6 4-7 0 0,0 1-1 0 0,0-1 1 0 0,-1 1 0 0 0,0-1 0 0 0,-1 0 0 0 0,1 0-1 0 0,-1 0 1 0 0,0 0 0 0 0,-1 1 0 0 0,0-1 0 0 0,0 0-1 0 0,-1 0 1 0 0,1 0 0 0 0,-3-10 0 0 0,-2 1 10 0 0,0-1 0 0 0,-1 1 0 0 0,-1 0 1 0 0,-14-25-1 0 0,-2-1-1447 0 0,23 40 992 0 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7:21.684"/>
    </inkml:context>
    <inkml:brush xml:id="br0">
      <inkml:brushProperty name="width" value="0.1" units="cm"/>
      <inkml:brushProperty name="height" value="0.1" units="cm"/>
    </inkml:brush>
  </inkml:definitions>
  <inkml:trace contextRef="#ctx0" brushRef="#br0">146 191 216 0 0,'4'-2'197'0'0,"1"0"0"0"0,0 0-1 0 0,-1-1 1 0 0,0 0 0 0 0,1 1 0 0 0,-1-1 0 0 0,0-1-1 0 0,0 1 1 0 0,-1-1 0 0 0,1 1 0 0 0,-1-1 0 0 0,0 0-1 0 0,0 0 1 0 0,0-1 0 0 0,0 1 0 0 0,-1 0-1 0 0,0-1 1 0 0,2-5 0 0 0,-1 4-32 0 0,0 0 1 0 0,-1 0-1 0 0,0 0 1 0 0,0-1-1 0 0,-1 1 0 0 0,1-1 1 0 0,-1 0-1 0 0,-1 1 1 0 0,1-1-1 0 0,-1 0 0 0 0,0 1 1 0 0,-1-1-1 0 0,-1-9 1 0 0,1 15-139 0 0,1 0 0 0 0,0 0 1 0 0,-1 0-1 0 0,1 0 1 0 0,-1 0-1 0 0,1 0 1 0 0,-1 0-1 0 0,0 0 1 0 0,1 0-1 0 0,-1 0 1 0 0,0 0-1 0 0,0 0 0 0 0,1 1 1 0 0,-1-1-1 0 0,0 0 1 0 0,0 1-1 0 0,0-1 1 0 0,0 0-1 0 0,0 1 1 0 0,0-1-1 0 0,0 1 0 0 0,0 0 1 0 0,0-1-1 0 0,0 1 1 0 0,0 0-1 0 0,0-1 1 0 0,-1 1-1 0 0,1 0 1 0 0,-1 0-1 0 0,-2 0 11 0 0,-1 1-1 0 0,1 0 1 0 0,0-1 0 0 0,0 2-1 0 0,0-1 1 0 0,1 0 0 0 0,-1 1-1 0 0,-6 2 1 0 0,-2 3 6 0 0,1 0 0 0 0,0 1 0 0 0,0 0 0 0 0,-13 13 0 0 0,12-9 11 0 0,1 0-1 0 0,1 2 0 0 0,0-1 0 0 0,0 1 0 0 0,2 1 0 0 0,0 0 1 0 0,-10 24-1 0 0,17-38-42 0 0,1 0 0 0 0,-1 0 0 0 0,1 0 0 0 0,-1 0 1 0 0,1 1-1 0 0,0-1 0 0 0,-1 0 0 0 0,1 0 0 0 0,0 1 1 0 0,0-1-1 0 0,0 0 0 0 0,0 0 0 0 0,0 1 0 0 0,0-1 0 0 0,0 0 1 0 0,0 0-1 0 0,0 1 0 0 0,1-1 0 0 0,-1 0 0 0 0,0 0 1 0 0,1 0-1 0 0,-1 1 0 0 0,1-1 0 0 0,0 0 0 0 0,-1 0 1 0 0,1 0-1 0 0,1 2 0 0 0,0-2 2 0 0,0-1 0 0 0,0 1 0 0 0,-1-1 1 0 0,1 1-1 0 0,0-1 0 0 0,0 1 0 0 0,0-1 0 0 0,0 0 1 0 0,0 0-1 0 0,0 0 0 0 0,0 0 0 0 0,0 0 0 0 0,-1-1 1 0 0,1 1-1 0 0,4-2 0 0 0,8-2 43 0 0,0-1 1 0 0,-1 0-1 0 0,23-13 1 0 0,59-50 82 0 0,-92 67-134 0 0,-1 1-6 0 0,-1 0 0 0 0,1 0 0 0 0,0 0 0 0 0,-1 1 0 0 0,1-1-1 0 0,-1 0 1 0 0,1 1 0 0 0,-1-1 0 0 0,0 1 0 0 0,1-1-1 0 0,-1 1 1 0 0,1 0 0 0 0,-1-1 0 0 0,0 1 0 0 0,0 0-1 0 0,1 0 1 0 0,-1 0 0 0 0,0 0 0 0 0,0 0 0 0 0,0 0 0 0 0,0 0-1 0 0,0 1 1 0 0,0-1 0 0 0,0 0 0 0 0,0 0 0 0 0,-1 1-1 0 0,1-1 1 0 0,0 2 0 0 0,5 41 5 0 0,-5-28 11 0 0,3 10 6 0 0,-1 1-1 0 0,-2 0 1 0 0,-1-1 0 0 0,-1 1 0 0 0,-1 0 0 0 0,-1 0-1 0 0,-2-1 1 0 0,-1 0 0 0 0,0 0 0 0 0,-2 0-1 0 0,-1-1 1 0 0,-1 0 0 0 0,-1-1 0 0 0,-19 30 0 0 0,29-52-7 0 0,0 0 1 0 0,-1 1 0 0 0,1-1 0 0 0,-1 0 0 0 0,0 0 0 0 0,0 0 0 0 0,0 0 0 0 0,0-1 0 0 0,0 1 0 0 0,0 0 0 0 0,0-1 0 0 0,-1 1 0 0 0,1-1 0 0 0,0 0 0 0 0,-5 2 0 0 0,5-3-2 0 0,0 0 1 0 0,1 0-1 0 0,-1 0 1 0 0,0 0-1 0 0,1 0 1 0 0,-1 0-1 0 0,0 0 1 0 0,1 0-1 0 0,-1-1 1 0 0,0 1-1 0 0,1-1 1 0 0,-1 1-1 0 0,1-1 1 0 0,-1 0-1 0 0,1 0 0 0 0,-1 1 1 0 0,1-1-1 0 0,0 0 1 0 0,-2-2-1 0 0,-1-1 17 0 0,0 0 0 0 0,0 0 0 0 0,1-1 0 0 0,-1 1 0 0 0,1-1 0 0 0,0 0 0 0 0,1 0 0 0 0,-1 0 0 0 0,1 0 0 0 0,0-1 0 0 0,0 1 0 0 0,1-1 0 0 0,-2-6 0 0 0,2-3 2 0 0,0 1 0 0 0,1-1 1 0 0,1 0-1 0 0,0 0 1 0 0,1 1-1 0 0,1-1 0 0 0,0 1 1 0 0,1-1-1 0 0,0 1 1 0 0,10-20-1 0 0,0 2 10 0 0,2 2 1 0 0,0 0-1 0 0,32-41 0 0 0,-27 44-83 0 0,1 2-1 0 0,39-36 1 0 0,-57 57-188 0 0,1 1-1 0 0,1-1 1 0 0,-1 1 0 0 0,0 0-1 0 0,1 0 1 0 0,11-3 0 0 0,21-6-4876 0 0,-20 8 2815 0 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7:22.277"/>
    </inkml:context>
    <inkml:brush xml:id="br0">
      <inkml:brushProperty name="width" value="0.1" units="cm"/>
      <inkml:brushProperty name="height" value="0.1" units="cm"/>
    </inkml:brush>
  </inkml:definitions>
  <inkml:trace contextRef="#ctx0" brushRef="#br0">220 13 292 0 0,'0'0'488'0'0,"-7"-12"4498"0"0,7 12-4931 0 0,-46 104 939 0 0,-34 119 0 0 0,79-221-975 0 0,-58 164 878 0 0,33-98-34 0 0,25-67-633 0 0,33-46-1350 0 0,-13 13-1981 0 0,31-68 0 0 0,-43 82 1693 0 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7:22.746"/>
    </inkml:context>
    <inkml:brush xml:id="br0">
      <inkml:brushProperty name="width" value="0.1" units="cm"/>
      <inkml:brushProperty name="height" value="0.1" units="cm"/>
    </inkml:brush>
  </inkml:definitions>
  <inkml:trace contextRef="#ctx0" brushRef="#br0">1 265 776 0 0,'26'-65'1727'0'0,"46"-82"0"0"0,-64 127-266 0 0,-7 17-1110 0 0,0 0 1 0 0,0 0-1 0 0,0 0 1 0 0,0 1-1 0 0,0-1 1 0 0,0 0-1 0 0,1 1 1 0 0,-1-1-1 0 0,6-4 494 0 0,-5 12-825 0 0,-1 1 1 0 0,0 0 0 0 0,0 0-1 0 0,0-1 1 0 0,0 1-1 0 0,-1 10 1 0 0,0-6-4 0 0,15 89 93 0 0,-9-64-37 0 0,-1 0 0 0 0,0 38 0 0 0,-5-39 6 0 0,-1-13 12 0 0,1 1 1 0 0,5 36 0 0 0,-5-23 93 0 0,-1-31-135 0 0,1 0 0 0 0,-1 1 0 0 0,1-1 0 0 0,0 0 1 0 0,1 0-1 0 0,-1 0 0 0 0,1 1 0 0 0,1 5 0 0 0,2 12 184 0 0,-4-20-226 0 0,0-1-1 0 0,0 1 1 0 0,0 0-1 0 0,0-1 1 0 0,0 1-1 0 0,1 0 1 0 0,-1-1-1 0 0,0 1 1 0 0,1 0-1 0 0,-1-1 1 0 0,1 1-1 0 0,0-1 0 0 0,0 1 1 0 0,0-1-1 0 0,-1 0 1 0 0,3 3-1 0 0,-2-3-125 0 0,-7 14-2168 0 0</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07:23.278"/>
    </inkml:context>
    <inkml:brush xml:id="br0">
      <inkml:brushProperty name="width" value="0.1" units="cm"/>
      <inkml:brushProperty name="height" value="0.1" units="cm"/>
    </inkml:brush>
  </inkml:definitions>
  <inkml:trace contextRef="#ctx0" brushRef="#br0">16 45 108 0 0,'-16'11'10406'0'0,"39"-17"-10078"0"0,1 2-1 0 0,-1 1 1 0 0,35 0 0 0 0,32-5-2166 0 0,-83 7 1131 0 0,-1 0 0 0 0,0-1 0 0 0,1 0 1 0 0,-1 0-1 0 0,0 0 0 0 0,9-6 0 0 0,6-5-2128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23.464"/>
    </inkml:context>
    <inkml:brush xml:id="br0">
      <inkml:brushProperty name="width" value="0.1" units="cm"/>
      <inkml:brushProperty name="height" value="0.1" units="cm"/>
    </inkml:brush>
  </inkml:definitions>
  <inkml:trace contextRef="#ctx0" brushRef="#br0">148 71 256 0 0,'30'-65'4875'0'0,"-26"60"-3817"0"0,-13 46-508 0 0,-8 17-212 0 0,-1-1-1 0 0,-35 72 1 0 0,26-68-6 0 0,-28 99-1 0 0,54-158-341 0 0,1 0-1 0 0,-1 0 1 0 0,1-1-1 0 0,0 1 0 0 0,-1 0 1 0 0,1 0-1 0 0,0 0 1 0 0,0 0-1 0 0,0-1 0 0 0,1 1 1 0 0,-1 0-1 0 0,0 0 1 0 0,1 2-1 0 0,0-4-24 0 0,-1 1 1 0 0,0-1-1 0 0,1 1 1 0 0,-1-1-1 0 0,0 1 1 0 0,1-1-1 0 0,-1 1 1 0 0,1-1-1 0 0,-1 0 0 0 0,1 1 1 0 0,-1-1-1 0 0,1 0 1 0 0,-1 1-1 0 0,1-1 1 0 0,-1 0-1 0 0,1 1 1 0 0,-1-1-1 0 0,1 0 0 0 0,0 0 1 0 0,-1 0-1 0 0,1 0 1 0 0,-1 0-1 0 0,1 0 1 0 0,0 0-1 0 0,1 0 1 0 0,2 0-326 0 0,0-1 1 0 0,0 0 0 0 0,0-1-1 0 0,0 1 1 0 0,0-1 0 0 0,-1 0 0 0 0,1 0-1 0 0,0 0 1 0 0,-1 0 0 0 0,6-4-1 0 0,12-13-1564 0 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15:51.075"/>
    </inkml:context>
    <inkml:brush xml:id="br0">
      <inkml:brushProperty name="width" value="0.1" units="cm"/>
      <inkml:brushProperty name="height" value="0.1" units="cm"/>
    </inkml:brush>
  </inkml:definitions>
  <inkml:trace contextRef="#ctx0" brushRef="#br0">114 41 8 0 0,'0'0'2822'0'0,"-27"10"736"0"0,-8-47-2367 0 0,29 30-1012 0 0,-1 1 302 0 0,3 16-352 0 0,3-6-180 0 0,-6 27 99 0 0,1 1 1 0 0,2 0 0 0 0,0 37 0 0 0,0-11 16 0 0,-4 197 535 0 0,8-253-591 0 0,1 13-353 0 0,4-25-944 0 0,3-9-143 0 0,-4 7-886 0 0,-1-4 175 0 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15:51.481"/>
    </inkml:context>
    <inkml:brush xml:id="br0">
      <inkml:brushProperty name="width" value="0.1" units="cm"/>
      <inkml:brushProperty name="height" value="0.1" units="cm"/>
    </inkml:brush>
  </inkml:definitions>
  <inkml:trace contextRef="#ctx0" brushRef="#br0">1 76 32 0 0,'0'0'2686'0'0,"8"-22"-1146"0"0,-2 16-1396 0 0,-1 1 1 0 0,2 0-1 0 0,-1 0 0 0 0,1 0 1 0 0,-1 1-1 0 0,1-1 0 0 0,1 2 1 0 0,8-5-1 0 0,-13 7-123 0 0,-1 0 0 0 0,1 0 0 0 0,0 0 0 0 0,0 0 0 0 0,-1 0 0 0 0,1 1-1 0 0,0-1 1 0 0,0 1 0 0 0,0 0 0 0 0,-1 0 0 0 0,1 0 0 0 0,0 0 0 0 0,0 0 0 0 0,0 1 0 0 0,0-1-1 0 0,-1 1 1 0 0,1 0 0 0 0,0 0 0 0 0,0 0 0 0 0,-1 0 0 0 0,1 0 0 0 0,-1 0 0 0 0,1 1 0 0 0,-1-1-1 0 0,1 1 1 0 0,2 3 0 0 0,11 9-59 0 0,-14-13-219 0 0,0 1 1 0 0,0-1-1 0 0,1 1 1 0 0,-1 0-1 0 0,0 0 1 0 0,-1 0-1 0 0,1 0 0 0 0,0 0 1 0 0,0 1-1 0 0,-1-1 1 0 0,1 0-1 0 0,-1 1 0 0 0,1 3 1 0 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15:51.872"/>
    </inkml:context>
    <inkml:brush xml:id="br0">
      <inkml:brushProperty name="width" value="0.1" units="cm"/>
      <inkml:brushProperty name="height" value="0.1" units="cm"/>
    </inkml:brush>
  </inkml:definitions>
  <inkml:trace contextRef="#ctx0" brushRef="#br0">8 63 192 0 0,'0'0'3208'0'0,"-6"-1"-2545"0"0,6 1-632 0 0,0 0 0 0 0,0 0 0 0 0,0 0 0 0 0,0 0 0 0 0,0 0 0 0 0,0-1 0 0 0,0 1 0 0 0,0 0 0 0 0,0 0 0 0 0,0 0 0 0 0,0-2 743 0 0,-1 2-743 0 0,1 0-1 0 0,0 0 1 0 0,0 0 0 0 0,0 0 0 0 0,0 0 0 0 0,0 0 0 0 0,0 0 0 0 0,0 0 0 0 0,0 0 0 0 0,13-6 207 0 0,0 1-1 0 0,0 1 1 0 0,24-5 0 0 0,-24 6-496 0 0,1 0 1 0 0,-1-1-1 0 0,0-1 0 0 0,21-10 1 0 0,-20 11-3761 0 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15:52.621"/>
    </inkml:context>
    <inkml:brush xml:id="br0">
      <inkml:brushProperty name="width" value="0.1" units="cm"/>
      <inkml:brushProperty name="height" value="0.1" units="cm"/>
    </inkml:brush>
  </inkml:definitions>
  <inkml:trace contextRef="#ctx0" brushRef="#br0">128 69 200 0 0,'0'0'1071'0'0,"-4"2"-833"0"0,-3 2-87 0 0,-1 0 0 0 0,1 1-1 0 0,1 0 1 0 0,-1 0 0 0 0,1 1-1 0 0,0 0 1 0 0,0 0 0 0 0,0 0-1 0 0,1 1 1 0 0,0 0-1 0 0,1 0 1 0 0,-1 0 0 0 0,1 1-1 0 0,-3 8 1 0 0,1-3 39 0 0,0 1 0 0 0,1 0 0 0 0,1 1-1 0 0,0-1 1 0 0,1 1 0 0 0,0-1 0 0 0,0 26 0 0 0,2-38-157 0 0,1 1 0 0 0,0 0 1 0 0,0-1-1 0 0,0 1 0 0 0,1-1 0 0 0,-1 1 0 0 0,1-1 1 0 0,-1 1-1 0 0,1-1 0 0 0,0 0 0 0 0,0 1 1 0 0,0-1-1 0 0,0 0 0 0 0,1 1 0 0 0,-1-1 1 0 0,0 0-1 0 0,1 0 0 0 0,2 2 0 0 0,-3-3 49 0 0,37-17 198 0 0,-34 13-269 0 0,0 0 1 0 0,0 0-1 0 0,0 0 0 0 0,0 0 0 0 0,0-1 0 0 0,-1 0 0 0 0,1 0 0 0 0,-1 0 1 0 0,0 0-1 0 0,0 0 0 0 0,-1 0 0 0 0,1-1 0 0 0,-1 0 0 0 0,0 1 0 0 0,0-1 1 0 0,-1 0-1 0 0,1 0 0 0 0,-1 0 0 0 0,0 0 0 0 0,-1 0 0 0 0,1 0 0 0 0,-1 0 0 0 0,0 0 1 0 0,0 0-1 0 0,0 0 0 0 0,-1 0 0 0 0,0 0 0 0 0,0 0 0 0 0,0 0 0 0 0,-1 0 1 0 0,1 0-1 0 0,-1 0 0 0 0,0 0 0 0 0,-1 1 0 0 0,1-1 0 0 0,-1 1 0 0 0,-3-5 1 0 0,-5-5 2 0 0,11 13-17 0 0,-1 0 0 0 0,0-1 0 0 0,1 1 0 0 0,-1 0-1 0 0,0 0 1 0 0,1 0 0 0 0,-1 0 0 0 0,0 0 0 0 0,0 1-1 0 0,0-1 1 0 0,0 0 0 0 0,0 0 0 0 0,0 0 0 0 0,0 1 0 0 0,0-1-1 0 0,0 1 1 0 0,0-1 0 0 0,0 1 0 0 0,-1-1 0 0 0,0 0 0 0 0,8-2-10 0 0,-5 2 14 0 0,0 0-1 0 0,-1 0 1 0 0,1 0-1 0 0,0 0 1 0 0,0 0 0 0 0,0 1-1 0 0,0-1 1 0 0,0 0 0 0 0,0 0-1 0 0,0 1 1 0 0,0-1 0 0 0,0 1-1 0 0,0-1 1 0 0,0 1 0 0 0,1 0-1 0 0,-1-1 1 0 0,0 1-1 0 0,0 0 1 0 0,0 0 0 0 0,1 0-1 0 0,-1-1 1 0 0,0 2 0 0 0,0-1-1 0 0,2 0 1 0 0,2-1 3 0 0,0 0-1 0 0,0 1 1 0 0,0 0 0 0 0,0 0-1 0 0,0 0 1 0 0,0 0 0 0 0,0 1-1 0 0,0 0 1 0 0,0 0 0 0 0,0 0-1 0 0,-1 1 1 0 0,1-1 0 0 0,0 1-1 0 0,-1 0 1 0 0,1 1 0 0 0,-1-1-1 0 0,0 1 1 0 0,0 0 0 0 0,0 0-1 0 0,0 0 1 0 0,0 0 0 0 0,-1 1-1 0 0,1 0 1 0 0,-1-1 0 0 0,0 1-1 0 0,0 0 1 0 0,0 1 0 0 0,-1-1 0 0 0,0 0-1 0 0,0 1 1 0 0,0-1 0 0 0,0 1-1 0 0,0 0 1 0 0,-1 0 0 0 0,0 0-1 0 0,0 0 1 0 0,0-1 0 0 0,-1 1-1 0 0,0 0 1 0 0,0 0 0 0 0,0 0-1 0 0,-2 9 1 0 0,2-8 23 0 0,-1 0 1 0 0,0 0 0 0 0,0-1-1 0 0,0 1 1 0 0,-1 0-1 0 0,0-1 1 0 0,0 1-1 0 0,-1-1 1 0 0,1 0-1 0 0,-1 0 1 0 0,0 0-1 0 0,-1 0 1 0 0,-5 7-1 0 0,8-11 239 0 0,1-5-194 0 0,5-19-37 0 0,2 1 0 0 0,0 0 1 0 0,1 1-1 0 0,1 0 0 0 0,1 0 1 0 0,1 0-1 0 0,0 2 0 0 0,2-1 1 0 0,25-29-1 0 0,-29 38-333 0 0,1 0-1 0 0,0 0 1 0 0,0 1-1 0 0,1 0 1 0 0,1 0-1 0 0,18-10 1 0 0,-21 14-2577 0 0,4 1 1229 0 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15:53.261"/>
    </inkml:context>
    <inkml:brush xml:id="br0">
      <inkml:brushProperty name="width" value="0.1" units="cm"/>
      <inkml:brushProperty name="height" value="0.1" units="cm"/>
    </inkml:brush>
  </inkml:definitions>
  <inkml:trace contextRef="#ctx0" brushRef="#br0">63 0 204 0 0,'0'0'1533'0'0,"-1"5"-1175"0"0,-26 178 1912 0 0,22-123-1487 0 0,-20 84 1 0 0,22-98-24 0 0,3-31 751 0 0,0-19-1381 0 0,-1-17-1 0 0,1 1 0 0 0,1 0-1 0 0,1 0 1 0 0,6-30 0 0 0,-6 38-97 0 0,-1 7-17 0 0,6-37 141 0 0,19-67 1 0 0,-19 80-92 0 0,-6 26-58 0 0,-1-1 0 0 0,1 1 0 0 0,-1 0 0 0 0,1-1-1 0 0,0 1 1 0 0,0 0 0 0 0,0 0 0 0 0,1 0 0 0 0,-1 0 0 0 0,1 0 0 0 0,0 0 0 0 0,0 0 0 0 0,0 1 0 0 0,0-1 0 0 0,0 0 0 0 0,0 1 0 0 0,1 0 0 0 0,2-3 0 0 0,-1 4 6 0 0,-1 1-14 0 0,-1 0 1 0 0,1 1-1 0 0,-1-1 1 0 0,1 0-1 0 0,0 1 1 0 0,-1-1-1 0 0,1 1 1 0 0,-1 0-1 0 0,0 0 1 0 0,1 0 0 0 0,-1 0-1 0 0,0 1 1 0 0,1-1-1 0 0,-1 0 1 0 0,0 1-1 0 0,0 0 1 0 0,0-1-1 0 0,0 1 1 0 0,-1 0-1 0 0,1 0 1 0 0,0 0-1 0 0,-1 0 1 0 0,1 1-1 0 0,-1-1 1 0 0,0 0-1 0 0,0 0 1 0 0,0 1-1 0 0,0-1 1 0 0,0 1-1 0 0,1 4 1 0 0,1 1 4 0 0,5 14-2 0 0,0 0 1 0 0,-2 0 0 0 0,-1 1-1 0 0,4 32 1 0 0,9 41 16 0 0,-3-57 6 0 0,-14-34-206 0 0,2 11-211 0 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15:53.543"/>
    </inkml:context>
    <inkml:brush xml:id="br0">
      <inkml:brushProperty name="width" value="0.1" units="cm"/>
      <inkml:brushProperty name="height" value="0.1" units="cm"/>
    </inkml:brush>
  </inkml:definitions>
  <inkml:trace contextRef="#ctx0" brushRef="#br0">17 67 608 0 0,'0'0'600'0'0,"-17"0"3370"0"0,22-5-3910 0 0,1 0 0 0 0,-1 0-1 0 0,1 1 1 0 0,0 0-1 0 0,0 0 1 0 0,0 0 0 0 0,1 1-1 0 0,-1 0 1 0 0,1 0-1 0 0,9-2 1 0 0,16-9-2823 0 0,-16 6 1032 0 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15:54.121"/>
    </inkml:context>
    <inkml:brush xml:id="br0">
      <inkml:brushProperty name="width" value="0.1" units="cm"/>
      <inkml:brushProperty name="height" value="0.1" units="cm"/>
    </inkml:brush>
  </inkml:definitions>
  <inkml:trace contextRef="#ctx0" brushRef="#br0">16 73 268 0 0,'-16'4'2572'0'0,"33"-12"1956"0"0,36-6-4168 0 0,-2 1 1 0 0,107-26-608 0 0,-157 39-174 0 0,0-1 334 0 0,-1 1 1 0 0,0 0 0 0 0,1 0 0 0 0,-1 0-1 0 0,1-1 1 0 0,-1 1 0 0 0,0 0 0 0 0,1 0-1 0 0,-1 0 1 0 0,1 0 0 0 0,-1 0 0 0 0,0 0-1 0 0,1 0 1 0 0,-1 0 0 0 0,1 0-1 0 0,-1 0 1 0 0,0 0 0 0 0,1 0 0 0 0,-1 0-1 0 0,1 0 1 0 0,-1 0 0 0 0,0 1 0 0 0,1-1-1 0 0,-1 0 1 0 0,0 0 0 0 0,1 0 0 0 0,-1 0-1 0 0,0 1 1 0 0,1-1 0 0 0,-1 0 0 0 0,0 1-1 0 0,1-1 1 0 0,-1 0 0 0 0,0 0-1 0 0,1 1 1 0 0,-1-1 0 0 0,0 0 0 0 0,0 1-1 0 0,0-1 1 0 0,1 1 0 0 0,-1-1 0 0 0,0 0-1 0 0,0 1 1 0 0,0-1 0 0 0,0 0 0 0 0,0 1-1 0 0,0-1 1 0 0,0 1 0 0 0,0-1 0 0 0,0 1-1 0 0,0-1 1 0 0,0 0 0 0 0,0 1 0 0 0,0 0-1 0 0,-6 9-1421 0 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15:54.482"/>
    </inkml:context>
    <inkml:brush xml:id="br0">
      <inkml:brushProperty name="width" value="0.1" units="cm"/>
      <inkml:brushProperty name="height" value="0.1" units="cm"/>
    </inkml:brush>
  </inkml:definitions>
  <inkml:trace contextRef="#ctx0" brushRef="#br0">0 75 304 0 0,'1'-1'4754'0'0,"10"-9"-4714"0"0,-7 7 27 0 0,0 1-1 0 0,0 0 0 0 0,0 0 0 0 0,0 0 0 0 0,0 0 0 0 0,0 1 0 0 0,1 0 0 0 0,8-2 0 0 0,7-2 89 0 0,1-3 34 0 0,1 2 0 0 0,22-4-1 0 0,16-4 213 0 0,-59 13-375 0 0,1 1-5 0 0,6-1-16 0 0,-7 0 13 0 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15:54.980"/>
    </inkml:context>
    <inkml:brush xml:id="br0">
      <inkml:brushProperty name="width" value="0.1" units="cm"/>
      <inkml:brushProperty name="height" value="0.1" units="cm"/>
    </inkml:brush>
  </inkml:definitions>
  <inkml:trace contextRef="#ctx0" brushRef="#br0">160 0 348 0 0,'-3'21'3502'0'0,"-10"88"-2934"0"0,-55 295 390 0 0,-2 22-1070 0 0,65-370-2736 0 0,5-45 1488 0 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7:15:55.512"/>
    </inkml:context>
    <inkml:brush xml:id="br0">
      <inkml:brushProperty name="width" value="0.1" units="cm"/>
      <inkml:brushProperty name="height" value="0.1" units="cm"/>
    </inkml:brush>
  </inkml:definitions>
  <inkml:trace contextRef="#ctx0" brushRef="#br0">32 69 200 0 0,'-6'-59'5279'0'0,"6"58"-5021"0"0,0-5 22 0 0,0 3-118 0 0,-1 7 860 0 0,-13 127-345 0 0,3 162 0 0 0,11-288-1069 0 0,1 31 1367 0 0,4-23-6028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23.935"/>
    </inkml:context>
    <inkml:brush xml:id="br0">
      <inkml:brushProperty name="width" value="0.1" units="cm"/>
      <inkml:brushProperty name="height" value="0.1" units="cm"/>
    </inkml:brush>
  </inkml:definitions>
  <inkml:trace contextRef="#ctx0" brushRef="#br0">85 11 496 0 0,'13'-11'6025'0'0,"-12"38"-4698"0"0,-13 46-1130 0 0,5-44-25 0 0,-6 30 422 0 0,-27 72 1 0 0,31-103-404 0 0,-9 17 1696 0 0,22-76-1559 0 0,3 16-290 0 0,1 0 1 0 0,0 0-1 0 0,1 1 1 0 0,0 0-1 0 0,2 1 0 0 0,-1 0 1 0 0,1 1-1 0 0,1 0 1 0 0,0 0-1 0 0,1 1 1 0 0,0 1-1 0 0,1 0 1 0 0,0 1-1 0 0,1 1 0 0 0,-1 0 1 0 0,2 1-1 0 0,19-7 1 0 0,-33 13-41 0 0,1 0 1 0 0,-1 1-1 0 0,0-1 1 0 0,1 1-1 0 0,-1-1 1 0 0,0 1-1 0 0,1 0 1 0 0,-1 0-1 0 0,1 0 1 0 0,-1 0-1 0 0,0 1 1 0 0,1-1-1 0 0,-1 1 1 0 0,0-1 0 0 0,1 1-1 0 0,-1 0 1 0 0,0 0-1 0 0,0 0 1 0 0,0 0-1 0 0,0 0 1 0 0,0 0-1 0 0,0 1 1 0 0,0-1-1 0 0,0 1 1 0 0,0-1-1 0 0,-1 1 1 0 0,1 0-1 0 0,0-1 1 0 0,-1 1-1 0 0,0 0 1 0 0,1 0-1 0 0,-1 0 1 0 0,0 0-1 0 0,0 1 1 0 0,0-1-1 0 0,0 0 1 0 0,-1 0-1 0 0,1 1 1 0 0,0 3-1 0 0,2 11-14 0 0,0 0 0 0 0,-2 0 0 0 0,0 0 0 0 0,-2 27 0 0 0,1-20 10 0 0,-9 108-729 0 0,9-130 326 0 0,2 7-519 0 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1T05:42:15.910"/>
    </inkml:context>
    <inkml:brush xml:id="br0">
      <inkml:brushProperty name="width" value="0.1" units="cm"/>
      <inkml:brushProperty name="height" value="0.1" units="cm"/>
      <inkml:brushProperty name="color" value="#004F8B"/>
      <inkml:brushProperty name="ignorePressure" value="1"/>
    </inkml:brush>
  </inkml:definitions>
  <inkml:trace contextRef="#ctx0" brushRef="#br0">1 1,'0'12711,"0"-12679</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1T05:42:32.774"/>
    </inkml:context>
    <inkml:brush xml:id="br0">
      <inkml:brushProperty name="width" value="0.1" units="cm"/>
      <inkml:brushProperty name="height" value="0.1" units="cm"/>
      <inkml:brushProperty name="color" value="#004F8B"/>
      <inkml:brushProperty name="ignorePressure" value="1"/>
    </inkml:brush>
  </inkml:definitions>
  <inkml:trace contextRef="#ctx0" brushRef="#br0">0 0,'20364'0,"-20322"0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1T05:43:39.970"/>
    </inkml:context>
    <inkml:brush xml:id="br0">
      <inkml:brushProperty name="width" value="0.05" units="cm"/>
      <inkml:brushProperty name="height" value="0.05" units="cm"/>
      <inkml:brushProperty name="color" value="#002060"/>
      <inkml:brushProperty name="ignorePressure" value="1"/>
    </inkml:brush>
  </inkml:definitions>
  <inkml:trace contextRef="#ctx0" brushRef="#br0">1 8588,'12241'-8572,"-12218"8557</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1T05:43:57.935"/>
    </inkml:context>
    <inkml:brush xml:id="br0">
      <inkml:brushProperty name="width" value="0.05292" units="cm"/>
      <inkml:brushProperty name="height" value="0.05292" units="cm"/>
    </inkml:brush>
  </inkml:definitions>
  <inkml:trace contextRef="#ctx0" brushRef="#br0">0 11485 24575,'2'-5'0,"-1"0"0,1 1 0,0-1 0,0 0 0,0 1 0,0 0 0,1 0 0,0 0 0,0 0 0,0 0 0,7-6 0,0-2 0,249-287 0,-201 220 0,-42 56 0,29-34 0,-19 32 0,2 1 0,0 1 0,52-31 0,31-25 0,77-49 0,-55 41 0,-79 62 0,-42 20 0,-1 0 0,1 0 0,-1-1 0,14-10 0,36-32 0,-24 18 0,2 1 0,80-46 0,-105 67 0,-1-1 0,0 0 0,-1-1 0,0 0 0,18-22 0,-17 18 0,1 0 0,0 2 0,19-14 0,184-107 0,-161 97 0,96-67 0,7 0 0,-57 40 0,-72 43 0,25-18 0,1 3 0,74-33 0,-95 50 0,0-1 0,61-46 0,22-13 0,-52 38 0,-40 23 0,0 2 0,1 0 0,39-14 0,191-76 0,-124 47 0,-56 15 0,-15 6 0,7-1 0,-2-4 0,101-80 0,-106 75 0,157-91 0,-97 66 0,-13 13 0,-75 42 0,-1-1 0,-1-1 0,36-29 0,-31 19 0,2 1 0,0 2 0,1 2 0,2 2 0,0 1 0,54-18 0,-50 21 0,50-28 0,-17 8 0,5-5 0,92-62 0,-101 58 0,118-57 0,62-31 0,-89 41 0,-91 57 0,1 3 0,144-42 0,-60 22 0,286-139 0,-283 105 0,255-183 0,-291 184 0,270-205-1218,-110 78 843,-243 181 437,-5 4 247,1 1 1,1 2-1,59-28 0,-17 14-213,-2-4 0,90-64 0,-132 83-90,26-12-6,-46 28 0,-1-1 0,0-2 0,23-17 0,45-45 0,2 4 0,159-96 0,30-14 0,-186 114 0,124-65 0,-173 106 0,-1-1 0,59-51 0,-58 43 0,80-50 0,-18 28 0,135-85 0,196-128 0,-222 144 0,14-1 0,78-50 0,-189 88 0,-73 54 0,72-45 0,31 1 0,90-56 0,-51 20 0,-107 69 0,121-94 0,-30 22 0,-82 60 0,-34 16 0,-2-3 0,64-69 0,-42 40 0,175-183 0,-212 219 0,80-73 0,-61 61 0,23-31 0,-2-3 0,87-127 0,137-150 0,-230 281 0,-41 41 0,-1 0 0,-3-2 0,34-70 0,-10 18 0,-13 28 0,11-23 0,4 2 0,72-91 0,-101 147 0,-2-1 0,-2 0 0,21-47 0,-22 42 0,2 1 0,31-45 0,-12 24 0,-4-1 0,32-67 0,27-46 0,-72 141-1365,-1 7-5461</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1T05:44:51.704"/>
    </inkml:context>
    <inkml:brush xml:id="br0">
      <inkml:brushProperty name="width" value="0.05" units="cm"/>
      <inkml:brushProperty name="height" value="0.05" units="cm"/>
      <inkml:brushProperty name="color" value="#F6630D"/>
      <inkml:brushProperty name="ignorePressure" value="1"/>
    </inkml:brush>
  </inkml:definitions>
  <inkml:trace contextRef="#ctx0" brushRef="#br0">0 1,'0'2496,"0"-2457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1T05:45:14.087"/>
    </inkml:context>
    <inkml:brush xml:id="br0">
      <inkml:brushProperty name="width" value="0.05" units="cm"/>
      <inkml:brushProperty name="height" value="0.05" units="cm"/>
      <inkml:brushProperty name="color" value="#F6630D"/>
      <inkml:brushProperty name="ignorePressure" value="1"/>
    </inkml:brush>
  </inkml:definitions>
  <inkml:trace contextRef="#ctx0" brushRef="#br0">3828 0,'-3790'0,"3752"0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1T05:45:33.889"/>
    </inkml:context>
    <inkml:brush xml:id="br0">
      <inkml:brushProperty name="width" value="0.05" units="cm"/>
      <inkml:brushProperty name="height" value="0.05" units="cm"/>
      <inkml:brushProperty name="color" value="#F6630D"/>
      <inkml:brushProperty name="ignorePressure" value="1"/>
    </inkml:brush>
  </inkml:definitions>
  <inkml:trace contextRef="#ctx0" brushRef="#br0">0 1,'0'2249,"0"-2241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1T05:45:50.081"/>
    </inkml:context>
    <inkml:brush xml:id="br0">
      <inkml:brushProperty name="width" value="0.05" units="cm"/>
      <inkml:brushProperty name="height" value="0.05" units="cm"/>
      <inkml:brushProperty name="color" value="#F6630D"/>
      <inkml:brushProperty name="ignorePressure" value="1"/>
    </inkml:brush>
  </inkml:definitions>
  <inkml:trace contextRef="#ctx0" brushRef="#br0">3213 0,'26'0,"-19"0,-19 0,-3191 0,3173 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1T05:46:11.507"/>
    </inkml:context>
    <inkml:brush xml:id="br0">
      <inkml:brushProperty name="width" value="0.05" units="cm"/>
      <inkml:brushProperty name="height" value="0.05" units="cm"/>
      <inkml:brushProperty name="color" value="#F6630D"/>
      <inkml:brushProperty name="ignorePressure" value="1"/>
    </inkml:brush>
  </inkml:definitions>
  <inkml:trace contextRef="#ctx0" brushRef="#br0">1 1,'0'1846,"0"-1828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1T05:46:43.350"/>
    </inkml:context>
    <inkml:brush xml:id="br0">
      <inkml:brushProperty name="width" value="0.05" units="cm"/>
      <inkml:brushProperty name="height" value="0.05" units="cm"/>
      <inkml:brushProperty name="color" value="#F6630D"/>
      <inkml:brushProperty name="ignorePressure" value="1"/>
    </inkml:brush>
  </inkml:definitions>
  <inkml:trace contextRef="#ctx0" brushRef="#br0">2668 1,'-2629'0,"2590"0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24.154"/>
    </inkml:context>
    <inkml:brush xml:id="br0">
      <inkml:brushProperty name="width" value="0.1" units="cm"/>
      <inkml:brushProperty name="height" value="0.1" units="cm"/>
    </inkml:brush>
  </inkml:definitions>
  <inkml:trace contextRef="#ctx0" brushRef="#br0">9 103 548 0 0,'0'0'648'0'0,"-9"-2"1832"0"0,45-4-2124 0 0,-13 2-52 0 0,1 0-12 0 0,5-2-52 0 0,18-4-156 0 0,-2-5-144 0 0,4 3-216 0 0,1 0-496 0 0,-3-4-832 0 0,9 0 372 0 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1T05:47:02.665"/>
    </inkml:context>
    <inkml:brush xml:id="br0">
      <inkml:brushProperty name="width" value="0.05" units="cm"/>
      <inkml:brushProperty name="height" value="0.05" units="cm"/>
      <inkml:brushProperty name="color" value="#F6630D"/>
      <inkml:brushProperty name="ignorePressure" value="1"/>
    </inkml:brush>
  </inkml:definitions>
  <inkml:trace contextRef="#ctx0" brushRef="#br0">0 1,'0'1428,"0"-1390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1T05:47:18.270"/>
    </inkml:context>
    <inkml:brush xml:id="br0">
      <inkml:brushProperty name="width" value="0.05" units="cm"/>
      <inkml:brushProperty name="height" value="0.05" units="cm"/>
      <inkml:brushProperty name="color" value="#F6630D"/>
      <inkml:brushProperty name="ignorePressure" value="1"/>
    </inkml:brush>
  </inkml:definitions>
  <inkml:trace contextRef="#ctx0" brushRef="#br0">2356 0,'-2318'0,"2280"0</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1T05:47:37.286"/>
    </inkml:context>
    <inkml:brush xml:id="br0">
      <inkml:brushProperty name="width" value="0.05" units="cm"/>
      <inkml:brushProperty name="height" value="0.05" units="cm"/>
      <inkml:brushProperty name="color" value="#F6630D"/>
      <inkml:brushProperty name="ignorePressure" value="1"/>
    </inkml:brush>
  </inkml:definitions>
  <inkml:trace contextRef="#ctx0" brushRef="#br0">0 1,'0'1276,"0"-1251</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1T05:48:01.470"/>
    </inkml:context>
    <inkml:brush xml:id="br0">
      <inkml:brushProperty name="width" value="0.05" units="cm"/>
      <inkml:brushProperty name="height" value="0.05" units="cm"/>
      <inkml:brushProperty name="color" value="#F6630D"/>
      <inkml:brushProperty name="ignorePressure" value="1"/>
    </inkml:brush>
  </inkml:definitions>
  <inkml:trace contextRef="#ctx0" brushRef="#br0">1127 0,'-1100'0,"1074"0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1T05:48:02.443"/>
    </inkml:context>
    <inkml:brush xml:id="br0">
      <inkml:brushProperty name="width" value="0.05" units="cm"/>
      <inkml:brushProperty name="height" value="0.05" units="cm"/>
      <inkml:brushProperty name="color" value="#F6630D"/>
      <inkml:brushProperty name="ignorePressure" value="1"/>
    </inkml:brush>
  </inkml:definitions>
  <inkml:trace contextRef="#ctx0" brushRef="#br0">1 0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1T05:48:27.128"/>
    </inkml:context>
    <inkml:brush xml:id="br0">
      <inkml:brushProperty name="width" value="0.05" units="cm"/>
      <inkml:brushProperty name="height" value="0.05" units="cm"/>
      <inkml:brushProperty name="color" value="#F6630D"/>
    </inkml:brush>
  </inkml:definitions>
  <inkml:trace contextRef="#ctx0" brushRef="#br0">22 71 24575,'-1'0'0,"1"0"0,-1 0 0,0 0 0,0 0 0,0 0 0,1 0 0,-1 0 0,0 0 0,0 0 0,1 0 0,-1-1 0,0 1 0,0 0 0,1 0 0,-1-1 0,0 1 0,1-1 0,-1 1 0,0 0 0,1-1 0,-1 1 0,1-1 0,-1 0 0,1 1 0,-1-1 0,1 1 0,-1-1 0,1 0 0,-1 1 0,1-1 0,0 0 0,0 0 0,-1 1 0,1-1 0,0 0 0,0 0 0,0 1 0,0-1 0,0 0 0,0 0 0,0 1 0,0-1 0,0 0 0,0 0 0,0 0 0,0 1 0,0-1 0,1 0 0,-1 1 0,0-1 0,1 0 0,-1 0 0,0 1 0,1-1 0,-1 1 0,1-1 0,0 0 0,1-3 0,0 1 0,0 0 0,0-1 0,0 1 0,1 0 0,-1 1 0,1-1 0,0 0 0,0 1 0,5-4 0,-6 5 0,-1 0 0,1 1 0,-1-1 0,1 1 0,-1-1 0,1 1 0,0 0 0,-1 0 0,1-1 0,-1 1 0,1 0 0,0 1 0,-1-1 0,1 0 0,0 0 0,-1 1 0,1-1 0,-1 1 0,1-1 0,-1 1 0,1 0 0,-1-1 0,1 1 0,-1 0 0,2 1 0,-1 1 0,1 0 0,-1 0 0,0 0 0,0 0 0,0 0 0,0 0 0,0 0 0,-1 1 0,1-1 0,0 7 0,2 8 0,0 0 0,-2 1 0,1 25 0,-3-43 0,5 56 0,23 99 0,-23-131 0,-5-21 0,1 0 0,0-1 0,0 1 0,0 0 0,0 0 0,1 0 0,0-1 0,0 1 0,0-1 0,0 1 0,0-1 0,0 0 0,1 0 0,0 0 0,0 0 0,0-1 0,0 1 0,0-1 0,0 1 0,0-1 0,1 0 0,-1 0 0,1-1 0,0 1 0,-1-1 0,1 1 0,0-1 0,0-1 0,0 1 0,6 0 0,-4-1 0,-1-1 0,1 1 0,-1-1 0,1 0 0,-1-1 0,0 1 0,1-1 0,-1 0 0,0 0 0,0-1 0,-1 1 0,1-1 0,0-1 0,-1 1 0,0 0 0,1-1 0,-1 0 0,-1 0 0,1 0 0,-1 0 0,6-9 0,-1-2 0,-4 5 0,1 1 0,1 0 0,0 0 0,7-9 0,-12 17 0,-1 1 0,1-1 0,0 0 0,-1 0 0,1 0 0,0 1 0,0-1 0,0 0 0,-1 1 0,1-1 0,0 0 0,0 1 0,0-1 0,0 1 0,0 0 0,0-1 0,0 1 0,1 0 0,-1 0 0,0-1 0,0 1 0,0 0 0,0 0 0,0 0 0,0 0 0,0 1 0,0-1 0,0 0 0,0 0 0,0 1 0,0-1 0,0 0 0,0 1 0,0-1 0,0 1 0,0 0 0,0-1 0,0 1 0,0 0 0,0-1 0,-1 1 0,1 0 0,0 0 0,0 0 0,-1-1 0,1 1 0,0 2 0,4 6 0,0 0 0,-1 0 0,0 1 0,-1 0 0,0-1 0,-1 1 0,0 0 0,2 16 0,6 28 0,1-13-341,-2 1 0,-2 0-1,3 77 1,-10-81-6485</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1T05:48:37.782"/>
    </inkml:context>
    <inkml:brush xml:id="br0">
      <inkml:brushProperty name="width" value="0.05" units="cm"/>
      <inkml:brushProperty name="height" value="0.05" units="cm"/>
      <inkml:brushProperty name="color" value="#F6630D"/>
    </inkml:brush>
  </inkml:definitions>
  <inkml:trace contextRef="#ctx0" brushRef="#br0">1 1 24575,'4'6'0,"1"0"0,-1 0 0,-1 0 0,1 1 0,-1-1 0,0 1 0,4 11 0,-6-12 0,1-1 0,0 1 0,1-1 0,-1 1 0,1-1 0,0 0 0,0 0 0,0 0 0,1-1 0,0 1 0,5 4 0,-8-9 0,0 1 0,0-1 0,1 1 0,-1-1 0,0 1 0,0-1 0,0 0 0,1 0 0,-1 0 0,0 0 0,0 0 0,1 0 0,-1 0 0,0 0 0,0 0 0,1 0 0,-1-1 0,0 1 0,0 0 0,0-1 0,1 1 0,-1-1 0,0 0 0,0 1 0,1-2 0,29-23 0,-22 17 0,7-5 0,1 1 0,1 0 0,0 1 0,29-13 0,-40 21 0,1-1 0,0 1 0,0 1 0,0 0 0,0 0 0,1 0 0,-1 1 0,1 0 0,-1 1 0,0 0 0,1 0 0,-1 1 0,1 0 0,7 2 0,-12-1 0,0-1 0,0 1 0,-1 0 0,1 1 0,-1-1 0,1 0 0,-1 1 0,0 0 0,0 0 0,0 0 0,-1 0 0,1 0 0,-1 0 0,1 1 0,-1-1 0,0 1 0,0 0 0,-1 0 0,1-1 0,-1 1 0,0 0 0,0 0 0,0 0 0,0 1 0,-1-1 0,0 0 0,0 0 0,0 8 0,-1-1 0,0-1 0,0 1 0,-1-1 0,0 1 0,-1-1 0,0 0 0,-1 0 0,0 0 0,0 0 0,-7 10 0,-6 8 0,-21 48 0,21-41 0,11-23-195,0-1 0,-1-1 0,0 1 0,-1-1 0,0-1 0,-15 15 0,2-7-6631</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1T05:48:39.974"/>
    </inkml:context>
    <inkml:brush xml:id="br0">
      <inkml:brushProperty name="width" value="0.05" units="cm"/>
      <inkml:brushProperty name="height" value="0.05" units="cm"/>
      <inkml:brushProperty name="color" value="#F6630D"/>
    </inkml:brush>
  </inkml:definitions>
  <inkml:trace contextRef="#ctx0" brushRef="#br0">0 295 24575,'8'0'0,"1"-7"0,9-4 0,0-6 0,4-1 0,-1-4 0,4 1 0,-3-4 0,3 3 0,-4-2 0,3 2 0,-3-2 0,3 3 0,-3-3 0,2 3 0,-2 5-8191</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1T05:48:55.158"/>
    </inkml:context>
    <inkml:brush xml:id="br0">
      <inkml:brushProperty name="width" value="0.05" units="cm"/>
      <inkml:brushProperty name="height" value="0.05" units="cm"/>
      <inkml:brushProperty name="color" value="#F6630D"/>
    </inkml:brush>
  </inkml:definitions>
  <inkml:trace contextRef="#ctx0" brushRef="#br0">1 0 24575,'7'8'0,"3"18"0,-1 11 0,-1 8 0,-3 3 0,-1 2 0,-2-1 0,-9-8 0,-3-5 0,0-7-8191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1T05:49:09.510"/>
    </inkml:context>
    <inkml:brush xml:id="br0">
      <inkml:brushProperty name="width" value="0.05" units="cm"/>
      <inkml:brushProperty name="height" value="0.05" units="cm"/>
      <inkml:brushProperty name="color" value="#F6630D"/>
    </inkml:brush>
  </inkml:definitions>
  <inkml:trace contextRef="#ctx0" brushRef="#br0">1 3 24575,'36'-1'0,"-21"0"0,1 1 0,-1 0 0,1 1 0,0 1 0,20 5 0,-32-6 0,1 0 0,-1 1 0,0 0 0,-1 0 0,1 0 0,0 0 0,0 1 0,-1 0 0,0-1 0,1 1 0,-1 1 0,0-1 0,0 0 0,-1 1 0,1-1 0,-1 1 0,0 0 0,0-1 0,0 1 0,0 0 0,-1 1 0,1-1 0,1 8 0,1 12 0,0 1 0,-2 0 0,0-1 0,-2 1 0,0 0 0,-2-1 0,-1 1 0,-1-1 0,-1 1 0,-1-2 0,-1 1 0,-20 45 0,-15-6 0,39-59 0,-1 1 0,0-2 0,1 1 0,-1 0 0,0-1 0,-1 1 0,1-1 0,-1 0 0,1-1 0,-1 1 0,-7 2 0,160-25 0,-118 17 0,-21 2-85,1-1 0,-1 0-1,0-1 1,0 0 0,0 0-1,0-1 1,-1-1 0,1 1-1,-1-1 1,0 0 0,0-1-1,-1 0 1,1 0 0,-2-1-1,10-10 1,6-6-6741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26.810"/>
    </inkml:context>
    <inkml:brush xml:id="br0">
      <inkml:brushProperty name="width" value="0.1" units="cm"/>
      <inkml:brushProperty name="height" value="0.1" units="cm"/>
    </inkml:brush>
  </inkml:definitions>
  <inkml:trace contextRef="#ctx0" brushRef="#br0">159 445 308 0 0,'9'-3'327'0'0,"1"-2"1"0"0,-1 1-1 0 0,0-1 0 0 0,0 0 1 0 0,-1-1-1 0 0,1 0 0 0 0,-1 0 1 0 0,-1-1-1 0 0,1 0 0 0 0,-1-1 1 0 0,0 1-1 0 0,-1-1 0 0 0,0-1 1 0 0,0 1-1 0 0,-1-1 0 0 0,0 0 1 0 0,0 0-1 0 0,-1 0 0 0 0,0-1 1 0 0,-1 0-1 0 0,5-19 0 0 0,-8 26-221 0 0,3-43 883 0 0,-2 44-938 0 0,-1 0 0 0 0,0 0 0 0 0,0 0 0 0 0,0 0 0 0 0,0 0 0 0 0,0 0 0 0 0,0 0 1 0 0,0 0-1 0 0,-1 0 0 0 0,1 0 0 0 0,-1 1 0 0 0,1-1 0 0 0,-1 0 0 0 0,0 0 0 0 0,0 0 0 0 0,-1-2 0 0 0,-2 3-31 0 0,1 1 0 0 0,0 0 0 0 0,-1 0 0 0 0,1 0 0 0 0,0 0 0 0 0,-1 0 0 0 0,1 1 0 0 0,0-1-1 0 0,0 1 1 0 0,0 0 0 0 0,-1 0 0 0 0,1 0 0 0 0,0 1 0 0 0,-3 1 0 0 0,-44 27 105 0 0,37-21-89 0 0,-2 0 4 0 0,-52 38 65 0 0,64-45-95 0 0,0 1 0 0 0,0-1 0 0 0,0 1-1 0 0,0 0 1 0 0,1 0 0 0 0,0 0 0 0 0,-1 0 0 0 0,1 0-1 0 0,0 1 1 0 0,0-1 0 0 0,1 1 0 0 0,-1-1-1 0 0,1 1 1 0 0,-1 0 0 0 0,1 0 0 0 0,-1 7 0 0 0,3-8-3 0 0,-1-1 1 0 0,0 1 0 0 0,1-1-1 0 0,0 0 1 0 0,0 1 0 0 0,-1-1-1 0 0,1 0 1 0 0,0 0 0 0 0,1 1-1 0 0,-1-1 1 0 0,0 0 0 0 0,1 0-1 0 0,-1 0 1 0 0,1-1 0 0 0,0 1 0 0 0,-1 0-1 0 0,1-1 1 0 0,0 1 0 0 0,4 2-1 0 0,49 26 71 0 0,-22-12-42 0 0,-16-8-21 0 0,-10-6-16 0 0,1 0 1 0 0,-1 1-1 0 0,-1 0 1 0 0,1 0-1 0 0,-1 0 0 0 0,6 8 1 0 0,-11-12 1 0 0,0 0 0 0 0,0 0 0 0 0,0 0-1 0 0,-1 1 1 0 0,1-1 0 0 0,0 1 0 0 0,-1-1 0 0 0,1 0 0 0 0,-1 1 0 0 0,0-1 0 0 0,1 1-1 0 0,-1-1 1 0 0,0 1 0 0 0,0-1 0 0 0,0 1 0 0 0,0-1 0 0 0,0 1 0 0 0,0-1-1 0 0,-1 1 1 0 0,1-1 0 0 0,0 1 0 0 0,-1-1 0 0 0,1 0 0 0 0,-1 1 0 0 0,0-1 0 0 0,1 1-1 0 0,-1-1 1 0 0,0 0 0 0 0,0 0 0 0 0,0 1 0 0 0,0-1 0 0 0,0 0 0 0 0,0 0 0 0 0,0 0-1 0 0,0 0 1 0 0,0 0 0 0 0,0 0 0 0 0,-1-1 0 0 0,1 1 0 0 0,-2 1 0 0 0,-10 6 13 0 0,-1 1 1 0 0,0-2 0 0 0,-1 0-1 0 0,1-1 1 0 0,-1 0 0 0 0,-1-1-1 0 0,1 0 1 0 0,-1-2 0 0 0,0 0-1 0 0,-27 2 1 0 0,41-5-9 0 0,-1 0 0 0 0,0 0 0 0 0,0 0 1 0 0,0 0-1 0 0,0 0 0 0 0,1-1 0 0 0,-1 0 0 0 0,0 1 0 0 0,0-1 0 0 0,1 0 1 0 0,-1 0-1 0 0,0 0 0 0 0,1-1 0 0 0,-1 1 0 0 0,1 0 0 0 0,0-1 0 0 0,-3-2 1 0 0,4 2-9 0 0,0 1 0 0 0,0-1 1 0 0,1 1-1 0 0,-1-1 0 0 0,1 0 1 0 0,-1 1-1 0 0,1-1 0 0 0,0 0 1 0 0,-1 0-1 0 0,1 1 1 0 0,0-1-1 0 0,0 0 0 0 0,0 0 1 0 0,1 1-1 0 0,-1-1 0 0 0,0 0 1 0 0,1 1-1 0 0,-1-1 0 0 0,1 0 1 0 0,-1 1-1 0 0,1-1 0 0 0,0 0 1 0 0,0 1-1 0 0,0-1 1 0 0,0 1-1 0 0,0 0 0 0 0,2-3 1 0 0,1-3-42 0 0,2 1 0 0 0,-1 0 0 0 0,1 0 0 0 0,-1 0 0 0 0,2 1 0 0 0,-1-1 0 0 0,1 2 0 0 0,-1-1 0 0 0,1 1 0 0 0,1 0 0 0 0,8-4 1 0 0,14-4-174 0 0,50-13 0 0 0,13-6-11 0 0,-68 19 154 0 0,0 0 0 0 0,0-2 0 0 0,-1-1 0 0 0,32-26 0 0 0,-47 33 59 0 0,0 0-1 0 0,0 0 1 0 0,-1-1-1 0 0,0-1 0 0 0,-1 1 1 0 0,0-1-1 0 0,0 0 1 0 0,-1-1-1 0 0,-1 1 1 0 0,0-1-1 0 0,0 0 1 0 0,6-23-1 0 0,-5 8 97 0 0,-2 0-1 0 0,0 0 0 0 0,0-35 1 0 0,-7 38 84 0 0,3 23-164 0 0,-1 0 1 0 0,1 0-1 0 0,0-1 1 0 0,0 1-1 0 0,0 0 1 0 0,0 0 0 0 0,0 0-1 0 0,-1-1 1 0 0,1 1-1 0 0,0 0 1 0 0,0 0-1 0 0,0 0 1 0 0,0 0 0 0 0,-1 0-1 0 0,1 0 1 0 0,0-1-1 0 0,0 1 1 0 0,-1 0-1 0 0,1 0 1 0 0,0 0-1 0 0,0 0 1 0 0,0 0 0 0 0,-1 0-1 0 0,1 0 1 0 0,0 0-1 0 0,0 0 1 0 0,-1 0-1 0 0,1 0 1 0 0,0 0 0 0 0,0 0-1 0 0,0 0 1 0 0,-1 0-1 0 0,1 0 1 0 0,0 0-1 0 0,0 0 1 0 0,-1 0-1 0 0,1 1 1 0 0,0-1 0 0 0,0 0-1 0 0,0 0 1 0 0,-1 0-1 0 0,-2 3 5 0 0,1 0 0 0 0,-1 0 0 0 0,1 0 0 0 0,-1 0 0 0 0,1 1-1 0 0,0-1 1 0 0,0 1 0 0 0,-2 5 0 0 0,-21 58 26 0 0,2 2 0 0 0,3 0 0 0 0,4 1 1 0 0,-11 91-1 0 0,27-158-31 0 0,-4 22-16 0 0,-9 42-539 0 0,11-68 301 0 0,0 0-1 0 0,0 0 1 0 0,0 0-1 0 0,0-1 0 0 0,1 1 1 0 0,-1-1-1 0 0,0 1 1 0 0,1-1-1 0 0,-1 0 1 0 0,1 0-1 0 0,-1 1 1 0 0,1-1-1 0 0,0 0 1 0 0,-2-3-1 0 0,-26-37-905 0 0,27 37 1178 0 0,-1 1 0 0 0,1-1-1 0 0,-1 1 1 0 0,0 0 0 0 0,-1 0-1 0 0,1 0 1 0 0,0 0-1 0 0,-9-6 1 0 0,-2-12 1431 0 0,36 16-1352 0 0,0 1 0 0 0,0 0 0 0 0,1 2 0 0 0,42-1-1 0 0,3-1 25 0 0,-8 0-69 0 0,49-7 34 0 0,-99 10-70 0 0,0 0 0 0 0,0-1 0 0 0,-1 0 0 0 0,0-1-1 0 0,1 0 1 0 0,-1 0 0 0 0,0-1 0 0 0,12-8 0 0 0,-19 10 4 0 0,1 0-1 0 0,-1 0 1 0 0,1 1-1 0 0,-1-1 1 0 0,0-1-1 0 0,0 1 1 0 0,0 0-1 0 0,-1 0 1 0 0,1-1-1 0 0,-1 1 1 0 0,0-1 0 0 0,1 0-1 0 0,-2 1 1 0 0,1-1-1 0 0,0 0 1 0 0,-1 1-1 0 0,0-1 1 0 0,0 0-1 0 0,0 0 1 0 0,0-4-1 0 0,0 5-3 0 0,-1 0 0 0 0,1 0 0 0 0,0 1 0 0 0,-1-1 0 0 0,0 0 0 0 0,0 1 0 0 0,1-1 0 0 0,-1 0 0 0 0,-1 1 0 0 0,1-1 0 0 0,0 1 0 0 0,-1-1 0 0 0,1 1 0 0 0,-1 0 0 0 0,0 0 0 0 0,0 0 0 0 0,0 0 0 0 0,0 0 0 0 0,0 0 0 0 0,0 0 0 0 0,0 0 0 0 0,-1 1 0 0 0,1-1-1 0 0,0 1 1 0 0,-1 0 0 0 0,-5-2 0 0 0,5 3-13 0 0,-1-1 0 0 0,0 2 1 0 0,0-1-1 0 0,1 0 0 0 0,-1 1 0 0 0,0-1 0 0 0,1 1 0 0 0,-1 0 0 0 0,0 0 0 0 0,1 0 0 0 0,-1 1 0 0 0,1-1 0 0 0,0 1 0 0 0,-6 4 0 0 0,-42 33 35 0 0,38-27-27 0 0,1 1 1 0 0,0 1-1 0 0,0-1 0 0 0,2 2 1 0 0,0 0-1 0 0,-10 19 1 0 0,19-33-12 0 0,1-1 1 0 0,-1 1 0 0 0,1-1 0 0 0,0 1-1 0 0,0-1 1 0 0,-1 1 0 0 0,1 0 0 0 0,0-1-1 0 0,0 1 1 0 0,0 0 0 0 0,-1-1 0 0 0,1 1-1 0 0,0-1 1 0 0,0 1 0 0 0,0 0-1 0 0,0-1 1 0 0,0 1 0 0 0,0 0 0 0 0,1-1-1 0 0,-1 1 1 0 0,0 0 0 0 0,0-1 0 0 0,0 1-1 0 0,1-1 1 0 0,-1 1 0 0 0,0 0 0 0 0,0-1-1 0 0,1 1 1 0 0,-1-1 0 0 0,1 1 0 0 0,-1-1-1 0 0,0 1 1 0 0,1-1 0 0 0,0 1-1 0 0,24 4 61 0 0,29-15 8 0 0,-38 4-81 0 0,-1 0 0 0 0,1 0 0 0 0,-1-1 0 0 0,-1-1 0 0 0,0-1 0 0 0,0 0 0 0 0,0-1 0 0 0,-2 0 0 0 0,1-1 0 0 0,-1 0 0 0 0,0-1 0 0 0,-2-1 0 0 0,1 0 0 0 0,-1 0-1 0 0,-1-1 1 0 0,10-19 0 0 0,-11 5-290 0 0,-10 32 300 0 0,1 0 0 0 0,0 0 0 0 0,0 0 1 0 0,0 0-1 0 0,1 1 0 0 0,-1-1 1 0 0,1 0-1 0 0,0 1 0 0 0,0-1 0 0 0,1 0 1 0 0,-1 0-1 0 0,1 1 0 0 0,0-1 0 0 0,0 0 1 0 0,0 0-1 0 0,1 0 0 0 0,-1 0 0 0 0,1 0 1 0 0,0 0-1 0 0,0-1 0 0 0,1 1 0 0 0,-1 0 1 0 0,1-1-1 0 0,4 6 0 0 0,-1-4 5 0 0,1 0 0 0 0,-1 0 1 0 0,1 0-1 0 0,0-1 0 0 0,0 0 0 0 0,0-1 0 0 0,0 1 0 0 0,1-1 0 0 0,-1-1 0 0 0,1 1 0 0 0,0-1 1 0 0,0-1-1 0 0,9 2 0 0 0,-2-1-3 0 0,1-1 0 0 0,-1-1 1 0 0,1 0-1 0 0,-1-1 0 0 0,0-1 0 0 0,1 0 1 0 0,20-7-1 0 0,-29 7 3 0 0,1-1 0 0 0,-1 1 0 0 0,1-2 0 0 0,-1 1 0 0 0,0-1 1 0 0,0 0-1 0 0,0-1 0 0 0,-1 1 0 0 0,0-1 0 0 0,0 0 0 0 0,0-1 0 0 0,0 0 0 0 0,-1 0 1 0 0,0 0-1 0 0,8-13 0 0 0,-12 18-7 0 0,0-1 0 0 0,0 0 1 0 0,0 0-1 0 0,0 0 0 0 0,0 1 0 0 0,0-1 1 0 0,0 0-1 0 0,-1 0 0 0 0,1-1 1 0 0,-1 1-1 0 0,1 0 0 0 0,-1 0 0 0 0,0 0 1 0 0,0 0-1 0 0,0 0 0 0 0,0 0 1 0 0,0-1-1 0 0,0 1 0 0 0,-1 0 0 0 0,1 0 1 0 0,-1 0-1 0 0,0 0 0 0 0,1 0 1 0 0,-1 0-1 0 0,0 0 0 0 0,0 0 0 0 0,0 0 1 0 0,0 1-1 0 0,-1-1 0 0 0,1 0 1 0 0,0 1-1 0 0,-1-1 0 0 0,1 1 0 0 0,-3-3 1 0 0,1 3-4 0 0,0-1 0 0 0,1 1 0 0 0,-1 0 0 0 0,0 0 0 0 0,0 0 0 0 0,0 0 0 0 0,0 0 0 0 0,0 1 0 0 0,0-1 1 0 0,0 1-1 0 0,0 0 0 0 0,0 0 0 0 0,0 0 0 0 0,0 0 0 0 0,0 1 0 0 0,0-1 0 0 0,0 1 0 0 0,0 0 0 0 0,0 0 0 0 0,0 0 0 0 0,0 0 1 0 0,0 0-1 0 0,-3 3 0 0 0,-7 4-4 0 0,1 0 0 0 0,-1 1 1 0 0,2 1-1 0 0,-1 0 0 0 0,-11 13 1 0 0,19-18 11 0 0,-1 0-1 0 0,1 0 1 0 0,0 0 0 0 0,1 1 0 0 0,-1-1 0 0 0,1 1 0 0 0,0 0-1 0 0,0 0 1 0 0,1 0 0 0 0,0 1 0 0 0,0-1 0 0 0,0 0 0 0 0,1 1 0 0 0,-1 7-1 0 0,2-13 2 0 0,0 0 0 0 0,1 0 0 0 0,-1 1 0 0 0,0-1 0 0 0,1 0-1 0 0,-1 0 1 0 0,1 0 0 0 0,-1 0 0 0 0,1 0 0 0 0,0 0 0 0 0,-1 0-1 0 0,1 0 1 0 0,0 0 0 0 0,0 0 0 0 0,0 0 0 0 0,0-1 0 0 0,-1 1 0 0 0,1 0-1 0 0,0 0 1 0 0,0-1 0 0 0,1 1 0 0 0,-1-1 0 0 0,0 1 0 0 0,0-1-1 0 0,0 1 1 0 0,0-1 0 0 0,0 0 0 0 0,0 0 0 0 0,1 1 0 0 0,-1-1-1 0 0,0 0 1 0 0,0 0 0 0 0,0 0 0 0 0,2 0 0 0 0,49-3 24 0 0,-44 2-19 0 0,14-1 8 0 0,-1-1 0 0 0,0-1 0 0 0,0-1 0 0 0,38-15 0 0 0,-52 17-12 0 0,1-1 0 0 0,-1 0 1 0 0,1 0-1 0 0,-1-1 0 0 0,0 0 1 0 0,-1 0-1 0 0,1 0 1 0 0,-1-1-1 0 0,0 0 0 0 0,-1 0 1 0 0,1-1-1 0 0,-1 0 0 0 0,-1 0 1 0 0,1 0-1 0 0,4-11 0 0 0,4-22-62 0 0,-12 39 43 0 0,-1 6-33 0 0,-4 50 92 0 0,-3 1-1 0 0,-20 82 1 0 0,24-127-27 0 0,-12 52 95 0 0,-2 0 0 0 0,-4-2 0 0 0,-2 0 0 0 0,-2-1 0 0 0,-51 85 0 0 0,66-129-60 0 0,0-1 0 0 0,-1 0-1 0 0,0 0 1 0 0,-1-2 0 0 0,-16 15-1 0 0,26-26-33 0 0,-1 1 0 0 0,0-1-1 0 0,0 0 1 0 0,0 0-1 0 0,0-1 1 0 0,0 1 0 0 0,0-1-1 0 0,-1 1 1 0 0,1-1 0 0 0,0 0-1 0 0,-1 0 1 0 0,1 0-1 0 0,-1-1 1 0 0,-4 1 0 0 0,5-2-9 0 0,1 1 0 0 0,-1-1 0 0 0,0 1 1 0 0,1-1-1 0 0,-1 0 0 0 0,1 0 1 0 0,-1-1-1 0 0,1 1 0 0 0,-1 0 0 0 0,1-1 1 0 0,0 1-1 0 0,0-1 0 0 0,-1 0 1 0 0,1 0-1 0 0,0 0 0 0 0,1 0 0 0 0,-1 0 1 0 0,0 0-1 0 0,1 0 0 0 0,-1-1 1 0 0,-1-2-1 0 0,-3-6 10 0 0,0-1 1 0 0,1 0 0 0 0,0 0-1 0 0,0-1 1 0 0,1 0-1 0 0,1 1 1 0 0,-3-23 0 0 0,3 5-17 0 0,1-1 0 0 0,3-37 0 0 0,0 62-6 0 0,0 0 0 0 0,0-1 0 0 0,1 1-1 0 0,-1 0 1 0 0,1 0 0 0 0,1 0 0 0 0,-1 0-1 0 0,1 0 1 0 0,0 0 0 0 0,0 1 0 0 0,1-1 0 0 0,-1 1-1 0 0,1 0 1 0 0,1 0 0 0 0,-1 0 0 0 0,1 1-1 0 0,-1-1 1 0 0,1 1 0 0 0,0 0 0 0 0,1 1-1 0 0,-1-1 1 0 0,8-3 0 0 0,14-5-14 0 0,0 0 0 0 0,1 1 0 0 0,48-10 0 0 0,-38 10 12 0 0,-6 2 5 0 0,141-46 19 0 0,-147 45-18 0 0,0-1 1 0 0,0-1-1 0 0,-1-1 0 0 0,30-22 1 0 0,-41 24-8 0 0,-1-1 0 0 0,0 0 0 0 0,-1-1 0 0 0,0 0 0 0 0,18-28 0 0 0,-24 33 16 0 0,0-2 1 0 0,-1 1 0 0 0,0-1 0 0 0,-1 0-1 0 0,0 0 1 0 0,0 0 0 0 0,-1 0 0 0 0,-1-1-1 0 0,0 1 1 0 0,2-22 0 0 0,-4 31-10 0 0,0-1 0 0 0,1 1 0 0 0,-1 0 0 0 0,0-1 0 0 0,0 1 0 0 0,-1-1 0 0 0,1 1 0 0 0,0-1 0 0 0,0 1 0 0 0,-1-1 0 0 0,1 1 0 0 0,-1 0 0 0 0,1-1 0 0 0,-1 1 0 0 0,0 0 0 0 0,1 0 0 0 0,-1-1 0 0 0,0 1 0 0 0,0 0 0 0 0,0 0 0 0 0,0 0 0 0 0,0 0 0 0 0,0 0 0 0 0,0 0 0 0 0,0 0 0 0 0,-2-1 0 0 0,0 1-2 0 0,1 1 1 0 0,0 0-1 0 0,-1-1 1 0 0,1 1 0 0 0,0 0-1 0 0,-1 0 1 0 0,1 1-1 0 0,0-1 1 0 0,-1 0 0 0 0,1 1-1 0 0,0-1 1 0 0,0 1-1 0 0,-1 0 1 0 0,-3 2 0 0 0,-6 3 6 0 0,-1 1-1 0 0,1 1 1 0 0,1 0 0 0 0,-18 14 0 0 0,18-11 29 0 0,0 1 0 0 0,1-1 1 0 0,1 2-1 0 0,-1-1 0 0 0,2 1 0 0 0,-13 25 0 0 0,19-34-17 0 0,0 0 0 0 0,1 1 0 0 0,-1-1 0 0 0,1 1 0 0 0,0-1 0 0 0,0 1 0 0 0,1 0 0 0 0,-1-1 0 0 0,1 1 0 0 0,0 0 0 0 0,1 8 0 0 0,0-10-7 0 0,0 0-1 0 0,0-1 1 0 0,0 1-1 0 0,0-1 0 0 0,0 1 1 0 0,1-1-1 0 0,-1 1 0 0 0,1-1 1 0 0,0 0-1 0 0,-1 0 1 0 0,1 0-1 0 0,0 0 0 0 0,0 0 1 0 0,1 0-1 0 0,-1 0 0 0 0,0-1 1 0 0,0 1-1 0 0,1-1 1 0 0,-1 1-1 0 0,1-1 0 0 0,4 1 1 0 0,14 6-41 0 0,1-2 0 0 0,0-1 0 0 0,0 0 0 0 0,0-2 1 0 0,0 0-1 0 0,1-2 0 0 0,25-1 0 0 0,-7-2-1465 0 0,0-2-1 0 0,-1-2 0 0 0,46-13 0 0 0,-35 7-1037 0 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1T05:49:13.540"/>
    </inkml:context>
    <inkml:brush xml:id="br0">
      <inkml:brushProperty name="width" value="0.05" units="cm"/>
      <inkml:brushProperty name="height" value="0.05" units="cm"/>
      <inkml:brushProperty name="color" value="#F6630D"/>
    </inkml:brush>
  </inkml:definitions>
  <inkml:trace contextRef="#ctx0" brushRef="#br0">0 207 24575,'3'0'0,"-1"0"0,0 0 0,1-1 0,-1 0 0,0 1 0,0-1 0,0 0 0,1 0 0,-1 0 0,0 0 0,0-1 0,0 1 0,-1 0 0,1-1 0,0 1 0,2-4 0,25-33 0,-8 10 0,50-40 0,-62 60 0,0 1 0,0 0 0,1 1 0,0 0 0,0 0 0,15-5 0,-23 10 0,0 1 0,0-1 0,1 1 0,-1 0 0,0-1 0,0 1 0,0 0 0,0 0 0,1 0 0,-1 1 0,0-1 0,0 1 0,0-1 0,0 1 0,0-1 0,0 1 0,0 0 0,0 0 0,0 0 0,0 0 0,0 0 0,-1 1 0,1-1 0,0 1 0,-1-1 0,1 1 0,-1-1 0,0 1 0,1 0 0,-1 0 0,0-1 0,0 1 0,0 0 0,0 0 0,0 0 0,-1 0 0,1 0 0,-1 1 0,1-1 0,-1 2 0,4 13 0,-1-1 0,-1 1 0,-1 0 0,-1 16 0,0-26 0,1 16 0,-1 1 0,-1-1 0,-1 0 0,-1 0 0,-1 0 0,-1 0 0,-12 30 0,15-48 0,0 1 0,5-7 0,7-5 0,-1 2 0,0 1 0,0 0 0,1 0 0,-1 1 0,0 0 0,1 1 0,-1 0 0,1 0 0,0 1 0,-1 0 0,19 3 0,-22-1 0,-1-1 0,1 1 0,-1 0 0,0 0 0,0 0 0,0 1 0,0 0 0,0 0 0,0 0 0,-1 1 0,0-1 0,0 1 0,0 0 0,0 0 0,0 1 0,-1-1 0,0 1 0,0 0 0,0 0 0,0 0 0,3 10 0,3 6 0,-1 0 0,-1 0 0,9 39 0,-15-54 0,0 0 0,0 0 0,-1 0 0,0 0 0,0 0 0,-1 0 0,1 0 0,-1 0 0,-1 0 0,1 0 0,-1 0 0,0 0 0,0-1 0,-1 1 0,-3 5 0,-5 8-119,7-12 36,0 1 0,0-1 0,0 0 0,-1-1 0,0 1 0,-1-1 0,1 0 0,-1 0-1,0-1 1,-1 0 0,1 0 0,-1 0 0,0-1 0,-14 7 0,-9-2-6743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05:53:54.212"/>
    </inkml:context>
    <inkml:brush xml:id="br0">
      <inkml:brushProperty name="width" value="0.1" units="cm"/>
      <inkml:brushProperty name="height" value="0.1" units="cm"/>
    </inkml:brush>
  </inkml:definitions>
  <inkml:trace contextRef="#ctx0" brushRef="#br0">0 55 116 0 0,'0'0'2297'0'0,"4"4"-2156"0"0,16 14 2999 0 0,-11-39-3009 0 0,-6 18-105 0 0,-1-2 63 0 0,21-40 1073 0 0,-19 42-384 0 0,2 12-323 0 0,11 34-203 0 0,12 55-169 0 0,19 69 371 0 0,-41-147-349 0 0,7 37 236 0 0,-12-52-243 0 0,-1 1 1 0 0,1-1 0 0 0,0 1 0 0 0,1-1 0 0 0,-1 0 0 0 0,6 9 0 0 0,-7-13 148 0 0,-2 12-101 0 0</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05:53:55.349"/>
    </inkml:context>
    <inkml:brush xml:id="br0">
      <inkml:brushProperty name="width" value="0.1" units="cm"/>
      <inkml:brushProperty name="height" value="0.1" units="cm"/>
    </inkml:brush>
  </inkml:definitions>
  <inkml:trace contextRef="#ctx0" brushRef="#br0">73 205 64 0 0,'0'-1'206'0'0,"-1"0"1"0"0,1 0-1 0 0,-1 1 1 0 0,0-1-1 0 0,1 0 1 0 0,-1 0-1 0 0,0 1 0 0 0,1-1 1 0 0,-1 1-1 0 0,0-1 1 0 0,0 1-1 0 0,0-1 1 0 0,1 1-1 0 0,-1-1 1 0 0,0 1-1 0 0,0 0 0 0 0,0-1 1 0 0,0 1-1 0 0,0 0 1 0 0,0 0-1 0 0,0 0 1 0 0,0 0-1 0 0,0 0 0 0 0,0 0 1 0 0,0 0-1 0 0,0 0 1 0 0,1 0-1 0 0,-3 0 1 0 0,-12-1-180 0 0,13 0 320 0 0,-8-4 69 0 0,9 5-365 0 0,0 0-1 0 0,0-1 0 0 0,0 1 1 0 0,0 0-1 0 0,0-1 1 0 0,0 1-1 0 0,0 0 1 0 0,0-1-1 0 0,0 0 0 0 0,0 1 1 0 0,0-1-1 0 0,0 1 1 0 0,0-1-1 0 0,0 0 1 0 0,1 0-1 0 0,-1 1 0 0 0,0-1 1 0 0,1 0-1 0 0,-1 0 1 0 0,0 0-1 0 0,1 0 1 0 0,-1 0-1 0 0,0-2 0 0 0,2-3-21 0 0,1 0 0 0 0,0 1 0 0 0,0-1 0 0 0,0 0 0 0 0,1 1 0 0 0,-1-1 0 0 0,1 1 0 0 0,1 0 0 0 0,-1 0 0 0 0,1 0 0 0 0,0 0-1 0 0,0 1 1 0 0,0 0 0 0 0,1-1 0 0 0,-1 2 0 0 0,1-1 0 0 0,7-4 0 0 0,18-18 18 0 0,4 3-17 0 0,-3 6-2 0 0,-21 13-29 0 0,-5 0 14 0 0,16 1-16 0 0,-18 3 23 0 0,33 12 27 0 0,-35-11-41 0 0,33 27 118 0 0,-34-26-108 0 0,11 37 277 0 0,-10-35-257 0 0,-1 0 0 0 0,1 0 0 0 0,-1-1 0 0 0,0 1 0 0 0,0 0 0 0 0,-1 0 0 0 0,1 0 0 0 0,-1 0 0 0 0,0-1 0 0 0,0 1 0 0 0,0 0 0 0 0,-1-1 0 0 0,1 1 0 0 0,-1-1 0 0 0,0 1 0 0 0,1-1 0 0 0,-4 4 0 0 0,-46 62 785 0 0,41-56-510 0 0,-20 23 956 0 0,29-34-597 0 0,1-2-641 0 0,0 0 0 0 0,0 1 0 0 0,0-1 0 0 0,0 0 1 0 0,0 0-1 0 0,0 0 0 0 0,0 0 0 0 0,0 1 0 0 0,0-1 1 0 0,0 0-1 0 0,-1 0 0 0 0,1 0 0 0 0,0 0 0 0 0,0 0 1 0 0,0 1-1 0 0,0-1 0 0 0,0 0 0 0 0,0 0 0 0 0,0 0 1 0 0,-1 0-1 0 0,1 0 0 0 0,0 0 0 0 0,0 1 0 0 0,0-1 1 0 0,0 0-1 0 0,0 0 0 0 0,-1 0 0 0 0,1 0 0 0 0,0 0 1 0 0,0 0-1 0 0,0 0 0 0 0,0 0 0 0 0,-1 0 0 0 0,1 0 1 0 0,0 0-1 0 0,0 0 0 0 0,0 0 0 0 0,-1 0 0 0 0,1 0 1 0 0,0 0-1 0 0,0 0 0 0 0,0 0 0 0 0,0 0 0 0 0,-1 0 1 0 0,1 0-1 0 0,0 0 0 0 0,0 0 0 0 0,0 0 0 0 0,0-1 1 0 0,0 1-1 0 0,-1 0 0 0 0,1 0 0 0 0,0 0 0 0 0,0 0 1 0 0,0 0-1 0 0,0 0 0 0 0,0-1 0 0 0,0 1 0 0 0,-1 0 1 0 0,1 0-1 0 0,0 0 0 0 0,0 0 0 0 0,0 0 0 0 0,0-1 1 0 0,0 1-1 0 0,0 0 0 0 0,0 0 0 0 0,0-1 0 0 0,0-3 548 0 0,1-36-9756 0 0,5 30 5622 0 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1T05:54:01.622"/>
    </inkml:context>
    <inkml:brush xml:id="br0">
      <inkml:brushProperty name="width" value="0.1" units="cm"/>
      <inkml:brushProperty name="height" value="0.1" units="cm"/>
    </inkml:brush>
  </inkml:definitions>
  <inkml:trace contextRef="#ctx0" brushRef="#br0">150 254 124 0 0,'0'0'7319'0'0,"1"-4"-7110"0"0,12-31 385 0 0,-6 17-404 0 0,-1 0 0 0 0,0 0 0 0 0,-2-1 0 0 0,0 1 0 0 0,-1-1 0 0 0,1-33 0 0 0,-3 47-95 0 0,-2 0 0 0 0,1 0 0 0 0,0 0 0 0 0,-1 0 0 0 0,0 0 0 0 0,0 1 0 0 0,-1-1 1 0 0,-2-7-1 0 0,3 10-48 0 0,-4 5-49 0 0,-5 2-1 0 0,1 1 0 0 0,0 1-1 0 0,0 0 1 0 0,1 0 0 0 0,0 0 0 0 0,0 1 0 0 0,0 0-1 0 0,1 1 1 0 0,1 0 0 0 0,-1 0 0 0 0,-6 14 0 0 0,5-9-2 0 0,1-1 1 0 0,1 1-1 0 0,0 1 1 0 0,1-1-1 0 0,1 1 1 0 0,0-1-1 0 0,1 1 1 0 0,-1 18-1 0 0,3-25 9 0 0,1 1-1 0 0,0 0 0 0 0,0 0 0 0 0,1 0 1 0 0,0-1-1 0 0,1 1 0 0 0,0 0 0 0 0,0-1 1 0 0,1 0-1 0 0,7 16 0 0 0,-7-18 11 0 0,0-1 0 0 0,1 0 0 0 0,0 0 0 0 0,-1-1-1 0 0,2 1 1 0 0,7 6 0 0 0,-11-10 3 0 0,9 1 32 0 0,-7-1-32 0 0,0 0 0 0 0,-1 0 0 0 0,1 0 0 0 0,0 0 0 0 0,0-1 0 0 0,0 0 0 0 0,0 1 0 0 0,-1-1 0 0 0,6 0 0 0 0,10-8 28 0 0,1 0 0 0 0,-2-1-1 0 0,1 0 1 0 0,-1-2 0 0 0,28-22 0 0 0,-37 27-35 0 0,-1-1 1 0 0,0-1 0 0 0,0 0-1 0 0,-1 1 1 0 0,1-2 0 0 0,-2 1-1 0 0,1-1 1 0 0,-1 0 0 0 0,-1 0-1 0 0,0 0 1 0 0,0-1 0 0 0,0 0-1 0 0,2-14 1 0 0,-4 18-2 0 0,-1 0-1 0 0,0 0 0 0 0,0 0 1 0 0,-1 0-1 0 0,0 1 1 0 0,0-1-1 0 0,0 0 1 0 0,-2-10-1 0 0,-3 2-23 0 0,-1 1 0 0 0,0-1 0 0 0,-1 1 0 0 0,-8-12 0 0 0,13 22-2 0 0,0-1 0 0 0,0 1 0 0 0,-1 0 0 0 0,1 0 0 0 0,-1 0 0 0 0,1 0 0 0 0,-1 1 0 0 0,0-1 0 0 0,0 1 0 0 0,-5-4 0 0 0,6 5-5 0 0,-38-14-161 0 0,38 15 327 0 0,-24-6-1114 0 0,24 6 603 0 0,1 0-1 0 0,-1 0 0 0 0,0 0 0 0 0,1 0 0 0 0,-1 1 1 0 0,1-1-1 0 0,-1 0 0 0 0,0 1 0 0 0,1-1 0 0 0,-1 1 0 0 0,1 0 1 0 0,-1-1-1 0 0,1 1 0 0 0,-3 2 0 0 0,3-2 29 0 0,-1 0 224 0 0,0-1 0 0 0,0 1 0 0 0,0 0 0 0 0,0 0 1 0 0,0 0-1 0 0,0 0 0 0 0,0 0 0 0 0,1 1 0 0 0,-1-1 0 0 0,1 1 0 0 0,-1-1 1 0 0,1 1-1 0 0,-1-1 0 0 0,1 1 0 0 0,0 0 0 0 0,-2 2 0 0 0,-8 16 5625 0 0,11-18-5437 0 0,-9 36 135 0 0,8-35-197 0 0,0 1 0 0 0,-1 0 0 0 0,1 0 0 0 0,0-1 0 0 0,1 1 0 0 0,-1 0 0 0 0,1 0 0 0 0,0 0 0 0 0,0 0 0 0 0,0 5 0 0 0,26 106 242 0 0,-14-72-141 0 0,-3 1-1 0 0,5 50 0 0 0,-13-79-65 0 0,-1 1-1 0 0,0-1 0 0 0,-1 1 0 0 0,-1-1 0 0 0,0 0 0 0 0,-1 1 0 0 0,-1-1 0 0 0,0-1 1 0 0,-1 1-1 0 0,-8 15 0 0 0,-42 71 250 0 0,49-91-455 0 0,0-1 0 0 0,-1 0 0 0 0,0-1 0 0 0,0 0 0 0 0,-1 0 0 0 0,0 0 0 0 0,0-1 0 0 0,-13 8 0 0 0,3-30-6262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29.545"/>
    </inkml:context>
    <inkml:brush xml:id="br0">
      <inkml:brushProperty name="width" value="0.1" units="cm"/>
      <inkml:brushProperty name="height" value="0.1" units="cm"/>
    </inkml:brush>
  </inkml:definitions>
  <inkml:trace contextRef="#ctx0" brushRef="#br0">1 281 200 0 0,'0'0'80'0'0,"0"1"0"0"0,0-1 0 0 0,0 0 0 0 0,0 1 0 0 0,-1-1 0 0 0,1 1 0 0 0,0-1 0 0 0,0 0 0 0 0,0 1 0 0 0,0-1 0 0 0,0 0 0 0 0,0 1 0 0 0,0-1 0 0 0,0 1 0 0 0,0-1 0 0 0,0 0 0 0 0,0 1 0 0 0,1-1 0 0 0,-1 1 0 0 0,0-1 0 0 0,0 0 0 0 0,0 1 0 0 0,0-1 0 0 0,1 0 0 0 0,-1 1 0 0 0,0-1 0 0 0,0 0 0 0 0,0 1 0 0 0,1-1 0 0 0,-1 0 0 0 0,0 0 0 0 0,1 1 0 0 0,-1-1 0 0 0,0 0 0 0 0,1 0 0 0 0,-1 0 0 0 0,0 1 0 0 0,1-1 0 0 0,-1 0 0 0 0,0 0 0 0 0,1 0 0 0 0,-1 0 0 0 0,1 0 0 0 0,-1 0 0 0 0,0 0 0 0 0,1 1 0 0 0,-1-1 1 0 0,0 0-1 0 0,1-1 0 0 0,-1 1 0 0 0,1 0 0 0 0,-1 0 0 0 0,0 0 0 0 0,1 0 0 0 0,-1 0 0 0 0,1 0 0 0 0,-1 0 0 0 0,0 0 0 0 0,1-1 0 0 0,-1 1 0 0 0,0 0 0 0 0,1 0 0 0 0,-1-1 0 0 0,0 1 0 0 0,1-1 0 0 0,6-1-385 0 0,19-6 572 0 0,-1-2 1 0 0,0 0-1 0 0,-1-2 1 0 0,0 0-1 0 0,0-2 1 0 0,-2 0-1 0 0,0-2 0 0 0,0-1 1 0 0,-2 0-1 0 0,0-2 1 0 0,-1 0-1 0 0,-1-1 1 0 0,22-31-1 0 0,-17 6 486 0 0,-23 42-587 0 0,-13 28-219 0 0,3-1 58 0 0,0 0 1 0 0,-6 29-1 0 0,-4 11 20 0 0,15-53-20 0 0,4-8-1 0 0,-1 0 0 0 0,1-1 1 0 0,0 1-1 0 0,0 0 0 0 0,0 0 0 0 0,0 0 0 0 0,1 0 1 0 0,-1 1-1 0 0,1-1 0 0 0,-1 0 0 0 0,1 0 0 0 0,0 0 1 0 0,1 6-1 0 0,0-2 13 0 0,0-1 1 0 0,-1 0 0 0 0,0 0-1 0 0,-1 1 1 0 0,-1 10-1 0 0,1-16-11 0 0,1-1 6 0 0,0 1-1 0 0,0-1 1 0 0,0 0-1 0 0,0 1 1 0 0,0-1-1 0 0,0 0 1 0 0,0 1 0 0 0,0-1-1 0 0,0 0 1 0 0,0 1-1 0 0,0-1 1 0 0,0 0-1 0 0,0 0 1 0 0,0 1-1 0 0,0-1 1 0 0,1 0-1 0 0,-1 1 1 0 0,0-1-1 0 0,0 0 1 0 0,0 0 0 0 0,0 1-1 0 0,0-1 1 0 0,1 0-1 0 0,-1 0 1 0 0,0 1-1 0 0,0-1 1 0 0,1 0-1 0 0,-1 0 1 0 0,0 0-1 0 0,0 1 1 0 0,1-1-1 0 0,-1 0 1 0 0,0 0 0 0 0,0 0-1 0 0,1 0 1 0 0,-1 0-1 0 0,0 1 1 0 0,1-1-1 0 0,-1 0 1 0 0,0 0-1 0 0,0 0 1 0 0,1 0-1 0 0,-1 0 1 0 0,0 0-1 0 0,1 0 1 0 0,-1 0 0 0 0,0 0-1 0 0,1 0 1 0 0,-1 0-1 0 0,0 0 1 0 0,1-1-1 0 0,-1 1 1 0 0,0 0-1 0 0,0 0 1 0 0,1 0-1 0 0,-1 0 1 0 0,0 0-1 0 0,1-1 1 0 0,37-37 244 0 0,52-67-1 0 0,12-13-77 0 0,-96 112-177 0 0,-1 1-1 0 0,1-1 0 0 0,0 1 0 0 0,0 1 0 0 0,0-1 1 0 0,1 1-1 0 0,11-6 0 0 0,-16 9-2 0 0,0 1-1 0 0,0-1 1 0 0,0 1 0 0 0,0 0-1 0 0,1-1 1 0 0,-1 1 0 0 0,0 0 0 0 0,0 1-1 0 0,0-1 1 0 0,1 0 0 0 0,-1 0-1 0 0,0 1 1 0 0,0 0 0 0 0,0-1-1 0 0,0 1 1 0 0,0 0 0 0 0,0 0 0 0 0,0 0-1 0 0,0 0 1 0 0,0 0 0 0 0,0 1-1 0 0,-1-1 1 0 0,1 0 0 0 0,0 1-1 0 0,-1-1 1 0 0,1 1 0 0 0,-1 0 0 0 0,0-1-1 0 0,0 1 1 0 0,1 0 0 0 0,0 3-1 0 0,5 6 0 0 0,-1 1 0 0 0,-1-1 0 0 0,0 1 0 0 0,-1 0 0 0 0,0 1 0 0 0,0-1 0 0 0,-2 1 0 0 0,1-1 0 0 0,-2 1 0 0 0,0 0 0 0 0,0 0 0 0 0,-1 0 0 0 0,-1 0 0 0 0,0-1 0 0 0,0 1 0 0 0,-2 0-1 0 0,1-1 1 0 0,-6 15 0 0 0,8-26-59 0 0,-1-1-1 0 0,1 1 1 0 0,0 0-1 0 0,-1-1 0 0 0,1 1 1 0 0,-1 0-1 0 0,1-1 1 0 0,-1 1-1 0 0,1-1 1 0 0,-1 1-1 0 0,1-1 0 0 0,-1 1 1 0 0,1-1-1 0 0,-1 1 1 0 0,1-1-1 0 0,-1 0 1 0 0,0 1-1 0 0,1-1 0 0 0,-1 0 1 0 0,0 0-1 0 0,1 1 1 0 0,-1-1-1 0 0,0 0 1 0 0,0 0-1 0 0,1 0 0 0 0,-1 0 1 0 0,0 0-1 0 0,1 0 1 0 0,-1 0-1 0 0,0 0 1 0 0,0 0-1 0 0,1 0 0 0 0,-1 0 1 0 0,0 0-1 0 0,1-1 1 0 0,-1 1-1 0 0,0 0 1 0 0,-1-1-1 0 0,-23-19-3877 0 0,8 0 1202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29.683"/>
    </inkml:context>
    <inkml:brush xml:id="br0">
      <inkml:brushProperty name="width" value="0.1" units="cm"/>
      <inkml:brushProperty name="height" value="0.1" units="cm"/>
    </inkml:brush>
  </inkml:definitions>
  <inkml:trace contextRef="#ctx0" brushRef="#br0">8 12 852 0 0,'0'0'888'0'0,"-7"-6"624"0"0,7 0 228 0 0,18 6-907 0 0,9 10-713 0 0,-7-2-268 0 0,2 2-285 0 0,-4-2-463 0 0,7 7-968 0 0,-5-7 428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30.371"/>
    </inkml:context>
    <inkml:brush xml:id="br0">
      <inkml:brushProperty name="width" value="0.1" units="cm"/>
      <inkml:brushProperty name="height" value="0.1" units="cm"/>
    </inkml:brush>
  </inkml:definitions>
  <inkml:trace contextRef="#ctx0" brushRef="#br0">91 210 392 0 0,'0'0'6436'0'0,"0"-4"-6122"0"0,3-53 852 0 0,15-76 0 0 0,-17 128-1114 0 0,-1-6 396 0 0,-5 31-287 0 0,-15 58-190 0 0,13-50 92 0 0,-52 169 184 0 0,39-135-105 0 0,20-61-184 0 0,0-1 0 0 0,-1 0 0 0 0,1 0 0 0 0,0 0 0 0 0,0 1 0 0 0,0-1 0 0 0,0 0 0 0 0,0 0 0 0 0,0 1 0 0 0,0-1 0 0 0,0 0 0 0 0,0 1 0 0 0,0-1 0 0 0,0 0 0 0 0,0 0 0 0 0,0 1 0 0 0,0-1 0 0 0,0 0 0 0 0,0 0 0 0 0,0 1 0 0 0,0-1 0 0 0,0 0 0 0 0,0 0 0 0 0,0 1 0 0 0,0-1 0 0 0,0 0 0 0 0,0 0 0 0 0,1 1 0 0 0,-1-1 0 0 0,0 0 0 0 0,0 0 0 0 0,0 0 0 0 0,0 1 0 0 0,1-1 0 0 0,-1 0 0 0 0,0 0 0 0 0,0 0 0 0 0,1 0 0 0 0,-1 1 0 0 0,0-1 0 0 0,1 0 0 0 0,13-3-780 0 0,13-13-3180 0 0,-16 10 1768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31.857"/>
    </inkml:context>
    <inkml:brush xml:id="br0">
      <inkml:brushProperty name="width" value="0.1" units="cm"/>
      <inkml:brushProperty name="height" value="0.1" units="cm"/>
    </inkml:brush>
  </inkml:definitions>
  <inkml:trace contextRef="#ctx0" brushRef="#br0">276 476 388 0 0,'9'-5'492'0'0,"0"0"0"0"0,-1-1 0 0 0,0 0 0 0 0,12-12 0 0 0,-17 15-360 0 0,0 0-1 0 0,-1-1 1 0 0,0 0 0 0 0,1 1 0 0 0,-1-1 0 0 0,-1 0-1 0 0,1 0 1 0 0,-1 0 0 0 0,1 0 0 0 0,-1-1 0 0 0,0 1-1 0 0,-1 0 1 0 0,1-6 0 0 0,0 8-78 0 0,-1 0 0 0 0,0-1 0 0 0,1 1-1 0 0,-1 0 1 0 0,0-1 0 0 0,0 1 0 0 0,-1 0 0 0 0,1-1 0 0 0,0 1-1 0 0,-1 0 1 0 0,1 0 0 0 0,-1 0 0 0 0,0-1 0 0 0,0 1-1 0 0,0 0 1 0 0,0 0 0 0 0,0 0 0 0 0,0 0 0 0 0,-1 0 0 0 0,1 1-1 0 0,-1-1 1 0 0,1 0 0 0 0,-1 1 0 0 0,0-1 0 0 0,1 0 0 0 0,-1 1-1 0 0,-2-2 1 0 0,0 2-27 0 0,1 0 0 0 0,-1 0 0 0 0,1 0 0 0 0,-1 1 0 0 0,0-1 1 0 0,1 1-1 0 0,-1 0 0 0 0,0 0 0 0 0,1 0 0 0 0,-1 1 0 0 0,1-1 0 0 0,-1 1 0 0 0,0 0 0 0 0,1 0 0 0 0,-1 0 0 0 0,1 0 0 0 0,-6 3 0 0 0,-13 8 24 0 0,0 0-1 0 0,1 1 1 0 0,1 1 0 0 0,0 1-1 0 0,1 0 1 0 0,0 2-1 0 0,2 0 1 0 0,0 1-1 0 0,0 1 1 0 0,2 0-1 0 0,-15 25 1 0 0,27-39-23 0 0,0 1 1 0 0,1-1-1 0 0,-1 1 1 0 0,1-1-1 0 0,0 1 1 0 0,0 0-1 0 0,0 8 1 0 0,1-13-22 0 0,1 0 0 0 0,0 1 0 0 0,0-1 0 0 0,0 0 0 0 0,0 0 0 0 0,0 0 0 0 0,0 0 0 0 0,0 1-1 0 0,1-1 1 0 0,-1 0 0 0 0,0 0 0 0 0,1 0 0 0 0,-1 0 0 0 0,1 0 0 0 0,-1 0 0 0 0,1 0 0 0 0,-1 0 0 0 0,1 0 0 0 0,0 0 0 0 0,0 0 0 0 0,-1 0 0 0 0,1 0 0 0 0,0 0 0 0 0,0-1 0 0 0,0 1 0 0 0,0 0 0 0 0,0-1 0 0 0,0 1 0 0 0,0 0 0 0 0,0-1 0 0 0,0 1 0 0 0,0-1 0 0 0,0 0-1 0 0,0 1 1 0 0,1-1 0 0 0,-1 0 0 0 0,0 0 0 0 0,0 0 0 0 0,0 0 0 0 0,0 0 0 0 0,1 0 0 0 0,-1 0 0 0 0,1 0 0 0 0,12-1 11 0 0,-1-1 0 0 0,1-1 0 0 0,-1 0 0 0 0,0 0 1 0 0,0-1-1 0 0,0-1 0 0 0,0 0 0 0 0,-1-1 0 0 0,0 0 0 0 0,0-1 0 0 0,0 0 0 0 0,17-15 1 0 0,-5 2-4 0 0,-1-1 0 0 0,0-1 0 0 0,-2-1 1 0 0,27-37-1 0 0,-15 14 10 0 0,33-61 0 0 0,-57 89 4 0 0,0 0 0 0 0,-1 0 1 0 0,-1-1-1 0 0,-1 0 0 0 0,-1-1 1 0 0,0 1-1 0 0,2-23 0 0 0,-5 17 180 0 0,-1 2 320 0 0,-20 51-357 0 0,9-6-165 0 0,1 0 0 0 0,1 1 0 0 0,1 0 0 0 0,-6 35 0 0 0,-1 2 0 0 0,8-37-3 0 0,-20 85 63 0 0,24-97-59 0 0,0 0 0 0 0,1 1 0 0 0,1 0 1 0 0,-1-1-1 0 0,2 1 0 0 0,0-1 0 0 0,2 13 0 0 0,-1-21-3 0 0,-1-1-1 0 0,1 1 1 0 0,-1 0-1 0 0,1 0 1 0 0,0-1-1 0 0,0 1 1 0 0,0-1-1 0 0,1 0 0 0 0,-1 1 1 0 0,0-1-1 0 0,1 0 1 0 0,-1 0-1 0 0,1-1 1 0 0,0 1-1 0 0,0-1 1 0 0,0 1-1 0 0,0-1 1 0 0,0 0-1 0 0,0 0 1 0 0,0 0-1 0 0,0 0 1 0 0,0-1-1 0 0,0 1 1 0 0,1-1-1 0 0,4 0 1 0 0,5 1 1 0 0,0 0 0 0 0,1-1 0 0 0,-1-1 0 0 0,26-4 1 0 0,-27 2-4 0 0,1 0 0 0 0,-1-1 0 0 0,0-1 0 0 0,0 0 0 0 0,0 0 0 0 0,-1-1 1 0 0,0-1-1 0 0,0 0 0 0 0,0 0 0 0 0,-1-1 0 0 0,0-1 0 0 0,9-9 0 0 0,-13 11-16 0 0,0 0 0 0 0,0 0 0 0 0,-1-1-1 0 0,0 0 1 0 0,-1 0 0 0 0,0 0 0 0 0,0 0 0 0 0,0-1-1 0 0,-1 1 1 0 0,0-1 0 0 0,-1 0 0 0 0,0 0-1 0 0,-1 0 1 0 0,1 0 0 0 0,-2-1 0 0 0,1 1-1 0 0,-3-18 1 0 0,2 25 4 0 0,-1 0 1 0 0,1 0-1 0 0,-1 0 0 0 0,0-1 0 0 0,1 1 0 0 0,-1 0 0 0 0,0 0 1 0 0,-1 0-1 0 0,1 0 0 0 0,0 0 0 0 0,0 1 0 0 0,-1-1 0 0 0,1 0 1 0 0,-1 1-1 0 0,0-1 0 0 0,1 1 0 0 0,-1-1 0 0 0,0 1 0 0 0,0 0 1 0 0,0 0-1 0 0,0-1 0 0 0,0 2 0 0 0,0-1 0 0 0,0 0 0 0 0,0 0 1 0 0,-1 1-1 0 0,1-1 0 0 0,0 1 0 0 0,0-1 0 0 0,-1 1 1 0 0,1 0-1 0 0,-3 0 0 0 0,2 0-10 0 0,-30 14-62 0 0,25-8 74 0 0,1 0 0 0 0,0 1 0 0 0,0 0 1 0 0,0 0-1 0 0,1 1 0 0 0,0 0 0 0 0,0 0 0 0 0,1 0 0 0 0,0 1 1 0 0,0 0-1 0 0,-6 17 0 0 0,8-17 12 0 0,0-1 0 0 0,0 1 1 0 0,1 0-1 0 0,0 0 0 0 0,1 0 0 0 0,0 0 1 0 0,0 0-1 0 0,1 0 0 0 0,0 0 0 0 0,0 0 0 0 0,1 0 1 0 0,0 0-1 0 0,3 9 0 0 0,-1-13 1 0 0,-1 0 0 0 0,1 0 0 0 0,0 0 0 0 0,1 0 0 0 0,-1-1 0 0 0,1 1 0 0 0,0-1 0 0 0,0 0 0 0 0,0 0 0 0 0,0 0 0 0 0,1-1 0 0 0,-1 0 0 0 0,1 0 0 0 0,0 0 0 0 0,0 0 0 0 0,0-1 0 0 0,1 1 0 0 0,-1-1 0 0 0,1-1 0 0 0,-1 1 0 0 0,1-1 0 0 0,-1 0 0 0 0,12 1 0 0 0,11 0 9 0 0,1-1 0 0 0,-1-1 0 0 0,38-4 0 0 0,-64 3-14 0 0,9 0 3 0 0,-1-1 0 0 0,0 0-1 0 0,0-1 1 0 0,-1 0 0 0 0,1-1 0 0 0,0 0 0 0 0,-1-1 0 0 0,0 1 0 0 0,0-2 0 0 0,-1 1 0 0 0,1-1-1 0 0,-1-1 1 0 0,0 0 0 0 0,-1 0 0 0 0,0 0 0 0 0,8-11 0 0 0,-6 7-3 0 0,0-1 0 0 0,-1-1 0 0 0,0 0 0 0 0,-1 0 1 0 0,-1 0-1 0 0,0-1 0 0 0,-1 0 0 0 0,0 0 0 0 0,-1-1 0 0 0,3-23 1 0 0,-6 30-14 0 0,0 0 0 0 0,-1 0 0 0 0,0 0 0 0 0,0 0 0 0 0,-1 1 1 0 0,0-1-1 0 0,-4-15 0 0 0,4 22 7 0 0,0 0 1 0 0,0 1-1 0 0,0-1 1 0 0,0 0-1 0 0,0 1 1 0 0,0-1-1 0 0,0 1 1 0 0,0-1-1 0 0,0 1 1 0 0,0-1-1 0 0,0 1 1 0 0,-1 0 0 0 0,1-1-1 0 0,0 1 1 0 0,0 0-1 0 0,0 0 1 0 0,0 0-1 0 0,-1 0 1 0 0,1 0-1 0 0,0 0 1 0 0,0 0-1 0 0,0 1 1 0 0,0-1-1 0 0,-1 0 1 0 0,1 1-1 0 0,0-1 1 0 0,0 1-1 0 0,0-1 1 0 0,0 1-1 0 0,0-1 1 0 0,0 1-1 0 0,-1 1 1 0 0,-37 19-41 0 0,28-12 46 0 0,2 0 0 0 0,-1 1 1 0 0,1 0-1 0 0,1 1 0 0 0,0-1 1 0 0,0 2-1 0 0,1-1 0 0 0,1 1 1 0 0,0 0-1 0 0,0 1 0 0 0,1-1 0 0 0,-6 25 1 0 0,11-36 1 0 0,-1 0 1 0 0,1 0-1 0 0,0-1 1 0 0,0 1-1 0 0,-1 0 0 0 0,1 0 1 0 0,0 0-1 0 0,0 0 1 0 0,0 0-1 0 0,0 0 0 0 0,0-1 1 0 0,0 1-1 0 0,0 0 1 0 0,0 0-1 0 0,0 0 1 0 0,1 0-1 0 0,-1 0 0 0 0,0 0 1 0 0,1-1-1 0 0,-1 1 1 0 0,0 0-1 0 0,1 0 1 0 0,-1 0-1 0 0,1-1 0 0 0,-1 1 1 0 0,1 0-1 0 0,-1-1 1 0 0,1 1-1 0 0,0 0 0 0 0,-1-1 1 0 0,1 1-1 0 0,1 0 1 0 0,0 0 1 0 0,0-1 0 0 0,0 1 0 0 0,1-1 0 0 0,-1 0 0 0 0,0 0 0 0 0,0 0 0 0 0,1 0 1 0 0,-1 0-1 0 0,0 0 0 0 0,1-1 0 0 0,-1 1 0 0 0,3-1 0 0 0,61-26 67 0 0,-56 21-65 0 0,-1 0 1 0 0,0 0-1 0 0,0-1 0 0 0,0-1 0 0 0,-1 1 1 0 0,0-1-1 0 0,9-12 0 0 0,44-68 29 0 0,-43 61-52 0 0,-6 8-48 0 0,-2-1 1 0 0,13-29-1 0 0,-23 48 39 0 0,-12 46-90 0 0,-5-8 105 0 0,-14 33-26 0 0,29-65 41 0 0,1 0 1 0 0,-1 0 0 0 0,1 0 0 0 0,0 0 0 0 0,1-1-1 0 0,-1 1 1 0 0,1 0 0 0 0,0 0 0 0 0,0 0 0 0 0,1 0 0 0 0,-1 0-1 0 0,2 6 1 0 0,-1-10-4 0 0,0 0 1 0 0,-1-1-1 0 0,1 1 0 0 0,0 0 1 0 0,0 0-1 0 0,0 0 0 0 0,0-1 0 0 0,-1 1 1 0 0,1 0-1 0 0,0-1 0 0 0,0 1 0 0 0,0-1 1 0 0,0 1-1 0 0,0-1 0 0 0,1 0 0 0 0,-1 1 1 0 0,0-1-1 0 0,0 0 0 0 0,0 0 1 0 0,0 0-1 0 0,0 0 0 0 0,0 0 0 0 0,1 0 1 0 0,-1 0-1 0 0,0 0 0 0 0,0 0 0 0 0,0 0 1 0 0,0-1-1 0 0,2 0 0 0 0,40-10 24 0 0,-38 9-22 0 0,14-6-1 0 0,-1-1 0 0 0,0-1 1 0 0,0 0-1 0 0,-1-2 1 0 0,-1 0-1 0 0,0-1 1 0 0,-1 0-1 0 0,0-1 0 0 0,-1-1 1 0 0,0 0-1 0 0,-2-1 1 0 0,1 0-1 0 0,9-20 1 0 0,-13 22 52 0 0,-1 0 1 0 0,-1 0 0 0 0,0-1 0 0 0,0 0 0 0 0,-2-1 0 0 0,0 1 0 0 0,-1-1 0 0 0,0 0 0 0 0,1-17 0 0 0,-5 31 20 0 0,-15 23-41 0 0,-4 8 6 0 0,2 0-1 0 0,1 2 1 0 0,-23 59-1 0 0,32-69-20 0 0,1 0 0 0 0,1 0 0 0 0,0 0 0 0 0,2 1 0 0 0,0 0 0 0 0,2 0 0 0 0,0 24 0 0 0,1-44-70 0 0,0 0 1 0 0,1 0 0 0 0,-1 0 0 0 0,0-1-1 0 0,1 1 1 0 0,-1 0 0 0 0,1 0 0 0 0,0 0-1 0 0,0 0 1 0 0,-1 0 0 0 0,1 0 0 0 0,0-1-1 0 0,0 1 1 0 0,1 0 0 0 0,-1-1 0 0 0,0 1-1 0 0,1-1 1 0 0,-1 1 0 0 0,1-1 0 0 0,-1 0-1 0 0,1 0 1 0 0,-1 0 0 0 0,1 0 0 0 0,2 1 0 0 0,-1 0-414 0 0,0-1 1 0 0,0 0-1 0 0,0 0 1 0 0,1-1 0 0 0,-1 1-1 0 0,0-1 1 0 0,1 0-1 0 0,-1 0 1 0 0,4 0 0 0 0,13-1-2039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35.027"/>
    </inkml:context>
    <inkml:brush xml:id="br0">
      <inkml:brushProperty name="width" value="0.1" units="cm"/>
      <inkml:brushProperty name="height" value="0.1" units="cm"/>
    </inkml:brush>
  </inkml:definitions>
  <inkml:trace contextRef="#ctx0" brushRef="#br0">231 18 172 0 0,'0'0'1105'0'0,"-29"-17"5175"0"0,29 30-6241 0 0,-1 0 0 0 0,0 0 0 0 0,-1 0 0 0 0,-1 0 0 0 0,0 0 0 0 0,-1 0 0 0 0,0-1 0 0 0,-1 0 0 0 0,0 1 0 0 0,-1-2 0 0 0,0 1 0 0 0,-13 16 0 0 0,11-17-567 0 0,-1-1 0 0 0,0 0-1 0 0,-1 0 1 0 0,0 0 0 0 0,-1-1 0 0 0,0-1 0 0 0,-17 10 0 0 0,-18 6-1635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43.339"/>
    </inkml:context>
    <inkml:brush xml:id="br0">
      <inkml:brushProperty name="width" value="0.1" units="cm"/>
      <inkml:brushProperty name="height" value="0.1" units="cm"/>
    </inkml:brush>
  </inkml:definitions>
  <inkml:trace contextRef="#ctx0" brushRef="#br0">7 242 324 0 0,'-6'-5'3989'0'0,"35"0"-3020"0"0,44-1-827 0 0,44 3 222 0 0,404-29 534 0 0,-514 31-887 0 0,1 0 1 0 0,-1 0-1 0 0,0-1 1 0 0,-1 0 0 0 0,1 0-1 0 0,0-1 1 0 0,-1 0-1 0 0,1 0 1 0 0,-1-1-1 0 0,0 1 1 0 0,0-1-1 0 0,7-6 1 0 0,-10 7 6 0 0,0-1 1 0 0,0 1 0 0 0,0-1 0 0 0,-1 0-1 0 0,1 0 1 0 0,-1 1 0 0 0,0-2-1 0 0,0 1 1 0 0,0 0 0 0 0,-1 0 0 0 0,0-1-1 0 0,1 1 1 0 0,-1 0 0 0 0,-1-1-1 0 0,1 0 1 0 0,-1 1 0 0 0,0-1 0 0 0,0 1-1 0 0,0-1 1 0 0,-1-4 0 0 0,1 6-6 0 0,0 1 1 0 0,0-1-1 0 0,-1 0 1 0 0,1 1-1 0 0,-1-1 1 0 0,0 0-1 0 0,1 1 1 0 0,-1-1-1 0 0,-1 1 1 0 0,1-1-1 0 0,0 1 1 0 0,0 0-1 0 0,-1 0 1 0 0,1-1-1 0 0,-1 1 1 0 0,0 0-1 0 0,0 0 0 0 0,0 0 1 0 0,0 1-1 0 0,0-1 1 0 0,-3-2-1 0 0,1 3-5 0 0,1 0 0 0 0,0 0 0 0 0,-1 0 0 0 0,1 0 0 0 0,-1 1 0 0 0,1-1 0 0 0,-1 1 0 0 0,1 0 0 0 0,-1 0-1 0 0,0 0 1 0 0,1 1 0 0 0,-1-1 0 0 0,1 1 0 0 0,-4 1 0 0 0,-9 3-1 0 0,2 0-1 0 0,-1 1 1 0 0,1 1 0 0 0,-1 1-1 0 0,-22 16 1 0 0,23-15 1 0 0,1 2-1 0 0,0 0 1 0 0,1 0-1 0 0,0 1 1 0 0,1 1-1 0 0,0 0 1 0 0,1 0-1 0 0,1 1 1 0 0,0 0 0 0 0,0 1-1 0 0,-9 25 1 0 0,17-40-5 0 0,1 1 1 0 0,0 0 0 0 0,0 0 0 0 0,0 0 0 0 0,-1 0-1 0 0,1-1 1 0 0,0 1 0 0 0,0 0 0 0 0,0 0-1 0 0,0 0 1 0 0,0 0 0 0 0,0 0 0 0 0,1 0-1 0 0,-1-1 1 0 0,0 1 0 0 0,0 0 0 0 0,1 0 0 0 0,-1 0-1 0 0,0-1 1 0 0,1 1 0 0 0,-1 0 0 0 0,1 0-1 0 0,-1-1 1 0 0,1 1 0 0 0,-1 0 0 0 0,1-1-1 0 0,-1 1 1 0 0,1 0 0 0 0,0-1 0 0 0,-1 1 0 0 0,1-1-1 0 0,0 1 1 0 0,0-1 0 0 0,-1 0 0 0 0,1 1-1 0 0,0-1 1 0 0,0 0 0 0 0,0 1 0 0 0,0-1-1 0 0,-1 0 1 0 0,1 0 0 0 0,0 0 0 0 0,0 0 0 0 0,0 0-1 0 0,0 0 1 0 0,0 0 0 0 0,-1 0 0 0 0,1 0-1 0 0,0 0 1 0 0,1 0 0 0 0,53-6 63 0 0,-48 5-51 0 0,17-3 0 0 0,1-1-1 0 0,-1 0 1 0 0,0-2-1 0 0,45-20 1 0 0,-60 23-21 0 0,0-1 0 0 0,-1 0 0 0 0,0 0 0 0 0,0-1 0 0 0,0 0 0 0 0,0 0 0 0 0,-1-1 0 0 0,0 0 0 0 0,-1 0 0 0 0,0-1 0 0 0,0 0 0 0 0,0 0 0 0 0,-1 0-1 0 0,0-1 1 0 0,6-14 0 0 0,-10 7-135 0 0,-12 21 101 0 0,-15 23-17 0 0,25-25 54 0 0,-1 0 0 0 0,1 0 1 0 0,0 0-1 0 0,0 0 0 0 0,0 0 0 0 0,0 1 0 0 0,1-1 1 0 0,-1 0-1 0 0,1 1 0 0 0,0-1 0 0 0,0 0 0 0 0,0 0 0 0 0,0 1 1 0 0,1-1-1 0 0,-1 0 0 0 0,2 7 0 0 0,0-8 7 0 0,-1 0 0 0 0,1-1 0 0 0,0 1 0 0 0,-1 0 0 0 0,1 0 0 0 0,0-1 0 0 0,0 1 0 0 0,0-1 0 0 0,0 1 0 0 0,0-1 0 0 0,0 0 0 0 0,1 0 0 0 0,-1 0 0 0 0,0 0 0 0 0,1 0 0 0 0,-1-1 0 0 0,0 1 0 0 0,1-1 0 0 0,-1 1 0 0 0,1-1 0 0 0,-1 0 0 0 0,5 0 0 0 0,13 0 8 0 0,0-1-1 0 0,0-1 1 0 0,0-1 0 0 0,0 0-1 0 0,-1-2 1 0 0,0 0 0 0 0,0-1-1 0 0,0-1 1 0 0,33-17 0 0 0,-47 21-12 0 0,-1 0 0 0 0,0 0 0 0 0,0-1 1 0 0,-1 1-1 0 0,1-1 0 0 0,-1 0 0 0 0,0 0 1 0 0,0 0-1 0 0,0 0 0 0 0,0 0 0 0 0,-1-1 1 0 0,0 1-1 0 0,0-1 0 0 0,2-6 0 0 0,-4 10-1 0 0,0 1-1 0 0,0-1 0 0 0,0 1 0 0 0,0-1 0 0 0,0 0 0 0 0,0 1 0 0 0,0-1 0 0 0,-1 1 0 0 0,1-1 1 0 0,0 1-1 0 0,0-1 0 0 0,0 1 0 0 0,-1-1 0 0 0,1 1 0 0 0,0 0 0 0 0,-1-1 0 0 0,1 1 0 0 0,-1-1 1 0 0,1 1-1 0 0,0 0 0 0 0,-1-1 0 0 0,1 1 0 0 0,-1 0 0 0 0,1-1 0 0 0,-1 1 0 0 0,1 0 0 0 0,-1 0 1 0 0,1-1-1 0 0,-1 1 0 0 0,1 0 0 0 0,-1 0 0 0 0,1 0 0 0 0,-2 0 0 0 0,1-1-2 0 0,-1 1 1 0 0,0-1-1 0 0,1 1 0 0 0,-1 0 0 0 0,0 0 0 0 0,1 0 1 0 0,-1 0-1 0 0,0 0 0 0 0,1 0 0 0 0,-1 0 0 0 0,0 0 1 0 0,1 1-1 0 0,-3 0 0 0 0,-7 4-2 0 0,1 1 1 0 0,1 0-1 0 0,-1 1 0 0 0,1 0 0 0 0,0 1 0 0 0,1 0 1 0 0,0 0-1 0 0,0 1 0 0 0,1 0 0 0 0,0 0 1 0 0,0 1-1 0 0,1 0 0 0 0,1 0 0 0 0,-7 16 1 0 0,-7 21-4 0 0,2 0-1 0 0,-12 57 1 0 0,0-3 8 0 0,25-86 7 0 0,-1 0 0 0 0,-1 0-1 0 0,-1 0 1 0 0,0-1 0 0 0,0 0 0 0 0,-2 0 0 0 0,0-1-1 0 0,0 0 1 0 0,-1-1 0 0 0,-1 0 0 0 0,0 0-1 0 0,0-1 1 0 0,-1-1 0 0 0,-1 0 0 0 0,0 0 0 0 0,0-1-1 0 0,-15 7 1 0 0,15-9 11 0 0,-25 10 91 0 0,36-16-97 0 0,0-1 0 0 0,1 1 0 0 0,-1-1 1 0 0,0 0-1 0 0,0 1 0 0 0,1-1 1 0 0,-1 0-1 0 0,0 0 0 0 0,0 0 0 0 0,1 0 1 0 0,-1-1-1 0 0,0 1 0 0 0,1 0 1 0 0,-1-1-1 0 0,0 1 0 0 0,1-1 1 0 0,-1 0-1 0 0,0 0 0 0 0,1 1 0 0 0,-2-2 1 0 0,2 1-15 0 0,1 0 1 0 0,-1 0-1 0 0,1 0 1 0 0,-1 0-1 0 0,1 0 0 0 0,-1-1 1 0 0,1 1-1 0 0,0 0 1 0 0,0 0-1 0 0,0 0 1 0 0,-1 0-1 0 0,1 0 1 0 0,0 0-1 0 0,0 0 0 0 0,1 0 1 0 0,-1-1-1 0 0,0 1 1 0 0,0 0-1 0 0,0 0 1 0 0,1 0-1 0 0,-1 0 0 0 0,1 0 1 0 0,-1 0-1 0 0,1 0 1 0 0,-1 0-1 0 0,1 0 1 0 0,1-1-1 0 0,20-33-456 0 0,-18 29 261 0 0,8-9-732 0 0,0 0-1 0 0,1 2 1 0 0,0-1-1 0 0,27-19 1 0 0,-24 17-784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36.873"/>
    </inkml:context>
    <inkml:brush xml:id="br0">
      <inkml:brushProperty name="width" value="0.1" units="cm"/>
      <inkml:brushProperty name="height" value="0.1" units="cm"/>
    </inkml:brush>
  </inkml:definitions>
  <inkml:trace contextRef="#ctx0" brushRef="#br0">0 360 188 0 0,'0'0'4082'0'0,"25"-37"-2862"0"0,109-198 1668 0 0,-130 230-2732 0 0,-1 0-1 0 0,0 0 0 0 0,-1 0 1 0 0,1 0-1 0 0,-1-1 1 0 0,0 1-1 0 0,0-1 0 0 0,-1 1 1 0 0,2-11-1 0 0,-3 15 166 0 0,-2 4-294 0 0,-11 24-1 0 0,0 1-1 0 0,2 0 1 0 0,1 1-1 0 0,2 0 1 0 0,0 1-1 0 0,-5 51 1 0 0,6-26 153 0 0,9-55-169 0 0,0 0 1 0 0,1 0 0 0 0,-1 0-1 0 0,0-1 1 0 0,0 1 0 0 0,0-1 0 0 0,1 1-1 0 0,-1-1 1 0 0,0 0 0 0 0,0 0-1 0 0,0 1 1 0 0,3-3 0 0 0,-5 3-11 0 0,15-8 21 0 0,0-1 0 0 0,-1-1 0 0 0,0 0-1 0 0,0 0 1 0 0,18-20 0 0 0,57-70 44 0 0,-65 72-26 0 0,-15 16 3 0 0,-7 8-8 0 0,0 1-1 0 0,1-1 1 0 0,-1 0-1 0 0,1 1 1 0 0,0-1-1 0 0,0 1 1 0 0,0 0-1 0 0,1 0 1 0 0,-1 0 0 0 0,5-2-1 0 0,-14 39 3 0 0,-4-8-161 0 0,-13 52 0 0 0,0 2 5 0 0,23-79 122 0 0,0-1-1 0 0,0 0 1 0 0,0 1 0 0 0,0-1 0 0 0,0 0-1 0 0,0 1 1 0 0,0-1 0 0 0,0 0-1 0 0,0 1 1 0 0,0-1 0 0 0,0 0-1 0 0,0 0 1 0 0,0 1 0 0 0,0-1-1 0 0,1 0 1 0 0,-1 1 0 0 0,0-1 0 0 0,0 0-1 0 0,0 0 1 0 0,1 1 0 0 0,-1-1-1 0 0,0 0 1 0 0,0 0 0 0 0,0 1-1 0 0,1-1 1 0 0,-1 0 0 0 0,0 0 0 0 0,0 0-1 0 0,1 0 1 0 0,-1 1 0 0 0,0-1-1 0 0,1 0 1 0 0,-1 0 0 0 0,0 0-1 0 0,1 0 1 0 0,-1 0 0 0 0,0 0 0 0 0,0 0-1 0 0,1 0 1 0 0,-1 0 0 0 0,0 0-1 0 0,1 0 1 0 0,-1 0 0 0 0,0 0-1 0 0,1 0 1 0 0,-1 0 0 0 0,0 0-1 0 0,1 0 1 0 0,-1 0 0 0 0,0-1 0 0 0,0 1-1 0 0,1 0 1 0 0,-1 0 0 0 0,20-5 56 0 0,-19 5-61 0 0,8-5 20 0 0,-1 0 1 0 0,0 0 0 0 0,0-1 0 0 0,0 0 0 0 0,-1 0-1 0 0,0-1 1 0 0,0 0 0 0 0,0 0 0 0 0,-1-1-1 0 0,0 1 1 0 0,-1-1 0 0 0,1-1 0 0 0,6-16-1 0 0,-7 14 18 0 0,0-1 0 0 0,-1 0 0 0 0,-1 0 0 0 0,0 0 0 0 0,0-1 0 0 0,-2 1 0 0 0,1-1 0 0 0,-1 0 0 0 0,-1 1 0 0 0,-2-16 0 0 0,3-2-75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37.262"/>
    </inkml:context>
    <inkml:brush xml:id="br0">
      <inkml:brushProperty name="width" value="0.1" units="cm"/>
      <inkml:brushProperty name="height" value="0.1" units="cm"/>
    </inkml:brush>
  </inkml:definitions>
  <inkml:trace contextRef="#ctx0" brushRef="#br0">67 172 412 0 0,'2'2'173'0'0,"-1"0"0"0"0,0 0-1 0 0,1 0 1 0 0,-1-1 0 0 0,1 1 0 0 0,0 0-1 0 0,-1-1 1 0 0,1 1 0 0 0,0-1 0 0 0,0 0 0 0 0,0 0-1 0 0,0 0 1 0 0,0 0 0 0 0,0 0 0 0 0,0 0 0 0 0,1 0-1 0 0,-1-1 1 0 0,0 1 0 0 0,0-1 0 0 0,0 0-1 0 0,1 1 1 0 0,-1-1 0 0 0,4-1 0 0 0,-2 1-14 0 0,0-2 1 0 0,0 1-1 0 0,0 0 1 0 0,0-1-1 0 0,0 0 1 0 0,0 0-1 0 0,0 0 1 0 0,-1 0-1 0 0,1-1 1 0 0,-1 1-1 0 0,7-7 1 0 0,-2 1 12 0 0,0-1 0 0 0,0 0 0 0 0,0-1 0 0 0,-1 1 0 0 0,-1-2 1 0 0,0 1-1 0 0,0-1 0 0 0,6-17 0 0 0,-8-13 538 0 0,-4 41-697 0 0,0-1 0 0 0,0 0-1 0 0,0 0 1 0 0,0 0 0 0 0,0 0-1 0 0,-1 0 1 0 0,1 0 0 0 0,0 0-1 0 0,0 0 1 0 0,-1 0-1 0 0,1 0 1 0 0,-1 1 0 0 0,1-1-1 0 0,0 0 1 0 0,-1 0 0 0 0,0 0-1 0 0,1 1 1 0 0,-1-1 0 0 0,1 0-1 0 0,-1 1 1 0 0,0-1 0 0 0,0 1-1 0 0,1-1 1 0 0,-1 0 0 0 0,0 1-1 0 0,0 0 1 0 0,0-1 0 0 0,0 1-1 0 0,1-1 1 0 0,-1 1-1 0 0,0 0 1 0 0,0 0 0 0 0,0 0-1 0 0,0-1 1 0 0,0 1 0 0 0,0 0-1 0 0,0 0 1 0 0,0 0 0 0 0,0 0-1 0 0,0 1 1 0 0,0-1 0 0 0,0 0-1 0 0,0 0 1 0 0,1 0 0 0 0,-1 1-1 0 0,-1 0 1 0 0,-13 4 26 0 0,1 0 1 0 0,0 1 0 0 0,1 1-1 0 0,-1 1 1 0 0,1 0-1 0 0,1 0 1 0 0,-1 1 0 0 0,-12 13-1 0 0,17-15-24 0 0,1 0 0 0 0,0 0 0 0 0,1 1 0 0 0,-1 0-1 0 0,2 0 1 0 0,-1 1 0 0 0,1 0 0 0 0,0-1 0 0 0,1 2 0 0 0,0-1-1 0 0,1 0 1 0 0,0 1 0 0 0,-4 18 0 0 0,7-24-29 0 0,0 0-1 0 0,0-1 1 0 0,0 1 0 0 0,0 0-1 0 0,1-1 1 0 0,-1 1-1 0 0,1 0 1 0 0,0-1 0 0 0,0 1-1 0 0,1-1 1 0 0,-1 0 0 0 0,1 1-1 0 0,-1-1 1 0 0,1 0 0 0 0,0 0-1 0 0,0 0 1 0 0,1 0 0 0 0,-1 0-1 0 0,1 0 1 0 0,-1-1 0 0 0,1 1-1 0 0,0-1 1 0 0,0 0 0 0 0,0 0-1 0 0,0 0 1 0 0,0 0 0 0 0,0 0-1 0 0,1-1 1 0 0,-1 0 0 0 0,0 1-1 0 0,6 0 1 0 0,11 4-598 0 0,-1-1-1 0 0,1-1 1 0 0,0-1-1 0 0,26 1 1 0 0,-2-4-1800 0 0,7-3 182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38.496"/>
    </inkml:context>
    <inkml:brush xml:id="br0">
      <inkml:brushProperty name="width" value="0.1" units="cm"/>
      <inkml:brushProperty name="height" value="0.1" units="cm"/>
    </inkml:brush>
  </inkml:definitions>
  <inkml:trace contextRef="#ctx0" brushRef="#br0">314 57 16 0 0,'1'-2'141'0'0,"-1"-1"-1"0"0,0 1 1 0 0,0 0-1 0 0,0 0 1 0 0,-1 0-1 0 0,1 0 1 0 0,0 0-1 0 0,-1 0 1 0 0,1-1-1 0 0,-1 1 1 0 0,0 0-1 0 0,1 0 1 0 0,-1 0-1 0 0,0 1 1 0 0,0-1-1 0 0,-1 0 1 0 0,1 0-1 0 0,0 0 1 0 0,-1 1-1 0 0,1-1 1 0 0,-1 1-1 0 0,1-1 1 0 0,-1 1-1 0 0,0 0 1 0 0,1-1-1 0 0,-1 1 1 0 0,0 0-1 0 0,0 0 1 0 0,0 0-1 0 0,0 0 1 0 0,0 1-1 0 0,0-1 1 0 0,-4 0-1 0 0,0 1-78 0 0,1 1-1 0 0,-1 0 1 0 0,1 0-1 0 0,-1 1 1 0 0,1-1-1 0 0,-1 1 1 0 0,1 1-1 0 0,0-1 1 0 0,0 1-1 0 0,0-1 1 0 0,0 2-1 0 0,-7 5 1 0 0,2-3 24 0 0,-6 4 1 0 0,1 1 1 0 0,0 0 0 0 0,1 1 0 0 0,0 1 0 0 0,1 0 0 0 0,0 0 0 0 0,1 2 0 0 0,1-1-1 0 0,0 2 1 0 0,1-1 0 0 0,1 1 0 0 0,1 1 0 0 0,0 0 0 0 0,-7 20 0 0 0,15-35-67 0 0,-1 0-1 0 0,1 0 1 0 0,-1 0 0 0 0,1 0 0 0 0,0 1 0 0 0,-1-1 0 0 0,1 0 0 0 0,0 0 0 0 0,1 0 0 0 0,-1 0 0 0 0,0 0 0 0 0,1 1 0 0 0,-1-1 0 0 0,1 0 0 0 0,-1 0-1 0 0,1 0 1 0 0,0 0 0 0 0,0 0 0 0 0,0 0 0 0 0,0-1 0 0 0,0 1 0 0 0,1 0 0 0 0,2 3 0 0 0,-1-3 2 0 0,0 1 1 0 0,1-1-1 0 0,0 0 0 0 0,-1 0 1 0 0,1 0-1 0 0,0 0 0 0 0,0-1 1 0 0,0 0-1 0 0,0 1 0 0 0,0-2 1 0 0,6 2-1 0 0,10 0 24 0 0,0-1 0 0 0,-1-1 0 0 0,1-1-1 0 0,19-3 1 0 0,-4 0-1 0 0,0-2 0 0 0,0-2 0 0 0,-1 0 0 0 0,43-18-1 0 0,-66 21-37 0 0,1 0 0 0 0,-1-1 0 0 0,0 0-1 0 0,-1-1 1 0 0,1 0 0 0 0,-1 0 0 0 0,-1-1 0 0 0,1-1-1 0 0,-2 0 1 0 0,1 0 0 0 0,-1 0 0 0 0,0-1-1 0 0,-1 0 1 0 0,0-1 0 0 0,8-17 0 0 0,-13 23-10 0 0,0-1 1 0 0,0 1-1 0 0,0-1 1 0 0,-1 0-1 0 0,0 1 1 0 0,1-11 0 0 0,-2 15-2 0 0,0 0 1 0 0,0-1 0 0 0,0 1 0 0 0,0 0 0 0 0,0 0 0 0 0,0-1 0 0 0,-1 1-1 0 0,1 0 1 0 0,0 0 0 0 0,0 0 0 0 0,-1-1 0 0 0,1 1 0 0 0,-1 0 0 0 0,1 0-1 0 0,-1 0 1 0 0,0 0 0 0 0,1 0 0 0 0,-1 0 0 0 0,0 0 0 0 0,0 0 0 0 0,0 0-1 0 0,1 0 1 0 0,-1 0 0 0 0,0 1 0 0 0,0-1 0 0 0,0 0 0 0 0,-1 0 0 0 0,1 1-1 0 0,0-1 1 0 0,0 1 0 0 0,0-1 0 0 0,0 1 0 0 0,0 0 0 0 0,-1-1 0 0 0,1 1-1 0 0,0 0 1 0 0,0 0 0 0 0,-1 0 0 0 0,-1 0 0 0 0,-2 0-2 0 0,0 1-1 0 0,1 0 1 0 0,-1 0 0 0 0,0 1 0 0 0,0-1-1 0 0,1 1 1 0 0,-1 0 0 0 0,1 1 0 0 0,0-1-1 0 0,0 1 1 0 0,0-1 0 0 0,-7 7 0 0 0,2-2 1 0 0,0 2 0 0 0,1-1 0 0 0,-15 20 0 0 0,12-15 8 0 0,1 0 0 0 0,1 1 0 0 0,0 0 0 0 0,1 1 0 0 0,1 0-1 0 0,0 0 1 0 0,1 1 0 0 0,-7 27 0 0 0,13-42-1 0 0,0 0 0 0 0,0 0 0 0 0,0 0 0 0 0,0 0 0 0 0,1 0 1 0 0,-1 1-1 0 0,0-1 0 0 0,1 0 0 0 0,-1 0 0 0 0,1 0 0 0 0,-1 0 0 0 0,1 0 0 0 0,0 0 0 0 0,-1-1 0 0 0,1 1 0 0 0,0 0 0 0 0,0 0 1 0 0,0 0-1 0 0,-1-1 0 0 0,1 1 0 0 0,0 0 0 0 0,0-1 0 0 0,0 1 0 0 0,0-1 0 0 0,0 1 0 0 0,0-1 0 0 0,0 1 0 0 0,0-1 0 0 0,0 0 0 0 0,1 1 1 0 0,-1-1-1 0 0,0 0 0 0 0,0 0 0 0 0,0 0 0 0 0,0 0 0 0 0,1 0 0 0 0,47 1 29 0 0,-44-1-21 0 0,8-2-10 0 0,0 1 0 0 0,0-2 0 0 0,-1 0 0 0 0,1 0 0 0 0,-1-1 0 0 0,0 0 0 0 0,0-1 0 0 0,0-1 0 0 0,-1 0 0 0 0,0-1 0 0 0,13-9 0 0 0,-10 5-5 0 0,-1 0 0 0 0,0 0 0 0 0,0-2 1 0 0,-2 1-1 0 0,1-2 0 0 0,-2 1 0 0 0,17-28 0 0 0,-30 45-132 0 0,-8 12 111 0 0,0 0 0 0 0,1 0 0 0 0,1 1 0 0 0,1 1 0 0 0,0-1 0 0 0,-6 25 0 0 0,12-33 22 0 0,1 22 105 0 0,1-30-99 0 0,1-1 0 0 0,-1 1 1 0 0,1 0-1 0 0,-1-1 0 0 0,1 1 0 0 0,-1 0 0 0 0,1-1 0 0 0,-1 1 0 0 0,1-1 0 0 0,0 1 0 0 0,-1-1 0 0 0,1 1 0 0 0,0-1 0 0 0,-1 1 0 0 0,1-1 0 0 0,0 0 0 0 0,0 0 0 0 0,-1 1 0 0 0,1-1 0 0 0,0 0 0 0 0,0 0 0 0 0,0 0 0 0 0,-1 0 0 0 0,1 0 0 0 0,0 0 0 0 0,0 0 0 0 0,0 0 0 0 0,-1 0 0 0 0,1 0 0 0 0,0 0 0 0 0,0 0 0 0 0,0-1 0 0 0,-1 1 0 0 0,1 0 0 0 0,0 0 0 0 0,0-1 0 0 0,-1 1 0 0 0,1-1 0 0 0,0 1 0 0 0,-1-1 0 0 0,2 0 0 0 0,18-10 17 0 0,0 0-1 0 0,0-2 1 0 0,-1 0 0 0 0,-1-1-1 0 0,0-1 1 0 0,-1-1 0 0 0,-1 0-1 0 0,0-1 1 0 0,-2-1 0 0 0,16-23-1 0 0,-9 19-61 0 0,-21 22 40 0 0,0 0 0 0 0,0 0-1 0 0,1 0 1 0 0,-1 0 0 0 0,0 0-1 0 0,0 0 1 0 0,1 0 0 0 0,-1 0 0 0 0,0 0-1 0 0,0 0 1 0 0,0 0 0 0 0,1 0-1 0 0,-1 0 1 0 0,0 0 0 0 0,0 0-1 0 0,0 0 1 0 0,1 0 0 0 0,-1 0-1 0 0,0 0 1 0 0,0 1 0 0 0,0-1-1 0 0,1 0 1 0 0,-1 0 0 0 0,0 0 0 0 0,0 0-1 0 0,0 0 1 0 0,0 1 0 0 0,0-1-1 0 0,1 0 1 0 0,-1 0 0 0 0,0 0-1 0 0,0 0 1 0 0,0 1 0 0 0,0-1-1 0 0,0 0 1 0 0,0 0 0 0 0,0 1 0 0 0,0-1-1 0 0,0 0 1 0 0,0 0 0 0 0,0 0-1 0 0,1 1 1 0 0,-1-1 0 0 0,0 0-1 0 0,-1 0 1 0 0,1 0 0 0 0,0 1-1 0 0,0-1 1 0 0,0 0 0 0 0,0 0-1 0 0,0 0 1 0 0,0 1 0 0 0,-10 52-122 0 0,6-33 116 0 0,-4 12-21 0 0,5-19 32 0 0,0 0 0 0 0,1 0 0 0 0,-1 21 0 0 0,3-34-1 0 0,0 0 0 0 0,0 1 0 0 0,0-1 0 0 0,1 0 1 0 0,-1 1-1 0 0,0-1 0 0 0,0 0 0 0 0,1 1 0 0 0,-1-1 0 0 0,0 0 0 0 0,0 1 1 0 0,1-1-1 0 0,-1 0 0 0 0,0 0 0 0 0,1 1 0 0 0,-1-1 0 0 0,1 0 0 0 0,-1 0 1 0 0,0 0-1 0 0,1 0 0 0 0,-1 1 0 0 0,0-1 0 0 0,1 0 0 0 0,-1 0 1 0 0,1 0-1 0 0,-1 0 0 0 0,1 0 0 0 0,-1 0 0 0 0,0 0 0 0 0,1 0 0 0 0,-1 0 1 0 0,1 0-1 0 0,-1 0 0 0 0,0-1 0 0 0,1 1 0 0 0,-1 0 0 0 0,1 0 0 0 0,-1 0 1 0 0,0 0-1 0 0,1-1 0 0 0,-1 1 0 0 0,0 0 0 0 0,1-1 0 0 0,17-6 14 0 0,-3-3 3 0 0,-1 1 0 0 0,0-2 0 0 0,-1 0 0 0 0,0 0 0 0 0,17-20-1 0 0,14-13 32 0 0,-30 29-20 0 0,-1 4-160 0 0,-15 37 24 0 0,-4 2 77 0 0,3-19 27 0 0,1 0 0 0 0,0 0 0 0 0,0 1 0 0 0,1-1 0 0 0,0 1 0 0 0,1-1 0 0 0,0 1 1 0 0,1 0-1 0 0,0-1 0 0 0,2 11 0 0 0,-3-19-20 0 0,1 0 1 0 0,0 0-1 0 0,-1 0 1 0 0,1 0 0 0 0,0 0-1 0 0,-1 0 1 0 0,1 0-1 0 0,0 0 1 0 0,0-1-1 0 0,0 1 1 0 0,0 0-1 0 0,0-1 1 0 0,0 1-1 0 0,0 0 1 0 0,0-1 0 0 0,0 1-1 0 0,0-1 1 0 0,0 0-1 0 0,0 1 1 0 0,0-1-1 0 0,0 0 1 0 0,0 0-1 0 0,0 1 1 0 0,1-1-1 0 0,0 0 1 0 0,33-4-1977 0 0,-15-2-254 0 0,6-5 172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41.715"/>
    </inkml:context>
    <inkml:brush xml:id="br0">
      <inkml:brushProperty name="width" value="0.1" units="cm"/>
      <inkml:brushProperty name="height" value="0.1" units="cm"/>
    </inkml:brush>
  </inkml:definitions>
  <inkml:trace contextRef="#ctx0" brushRef="#br0">1 259 328 0 0,'0'0'2452'0'0,"14"-32"-1272"0"0,24-34 596 0 0,-23 38-793 0 0,36-50 0 0 0,-34 61-436 0 0,-17 17-542 0 0,1 0 0 0 0,-1 0-1 0 0,0 0 1 0 0,0 0 0 0 0,0 0-1 0 0,0 0 1 0 0,0-1-1 0 0,1 1 1 0 0,-1 0 0 0 0,0 0-1 0 0,0 0 1 0 0,0 0 0 0 0,0 0-1 0 0,1 1 1 0 0,-1-1-1 0 0,0 0 1 0 0,0 0 0 0 0,0 0-1 0 0,0 0 1 0 0,1 0-1 0 0,-1 0 1 0 0,0 0 0 0 0,0 0-1 0 0,0 0 1 0 0,0 0 0 0 0,0 0-1 0 0,0 0 1 0 0,1 1-1 0 0,-1-1 1 0 0,0 0 0 0 0,0 0-1 0 0,0 0 1 0 0,0 0 0 0 0,0 0-1 0 0,0 0 1 0 0,0 1-1 0 0,0-1 1 0 0,0 0 0 0 0,0 0-1 0 0,1 0 1 0 0,-1 0 0 0 0,0 1-1 0 0,0-1 1 0 0,0 0-1 0 0,0 0 1 0 0,0 0 0 0 0,0 0-1 0 0,0 1 1 0 0,0-1-1 0 0,0 0 1 0 0,0 0 0 0 0,0 0-1 0 0,-1 0 1 0 0,1 0 0 0 0,0 1-1 0 0,-10 45 55 0 0,-66 165 12 0 0,38-112-26 0 0,37-98-38 0 0,1-1 0 0 0,-1 1 0 0 0,1 0 1 0 0,0 0-1 0 0,-1 0 0 0 0,1 0 0 0 0,0 0 0 0 0,-1 0 1 0 0,1 0-1 0 0,0 0 0 0 0,0 0 0 0 0,0 0 0 0 0,0 0 1 0 0,0 0-1 0 0,0 0 0 0 0,0 0 0 0 0,0 0 0 0 0,0 0 1 0 0,1 0-1 0 0,-1 0 0 0 0,0 0 0 0 0,1 0 0 0 0,0 1 1 0 0,0-2-3 0 0,0 1 1 0 0,-1-1 0 0 0,1 0-1 0 0,0 0 1 0 0,0 1 0 0 0,0-1-1 0 0,0 0 1 0 0,0 0 0 0 0,0 0 0 0 0,0 0-1 0 0,-1 0 1 0 0,1 0 0 0 0,0-1-1 0 0,0 1 1 0 0,0 0 0 0 0,0 0-1 0 0,0-1 1 0 0,-1 1 0 0 0,1 0 0 0 0,1-1-1 0 0,51-31 108 0 0,-45 26-106 0 0,28-20 38 0 0,-1-2 0 0 0,45-47-1 0 0,-13 11 14 0 0,-56 55-116 0 0,-13 17-44 0 0,-3 2 118 0 0,-4 12-65 0 0,4-9 30 0 0,0 0 0 0 0,0 0 0 0 0,1 0 0 0 0,-4 25-1 0 0,8-36 22 0 0,0 0 0 0 0,-1 0 0 0 0,1 1 0 0 0,0-1 0 0 0,0 0 0 0 0,1 0 0 0 0,-1 0 0 0 0,0 1 0 0 0,1-1-1 0 0,-1 0 1 0 0,1 0 0 0 0,0 0 0 0 0,0 0 0 0 0,0 0 0 0 0,0 0 0 0 0,0 0 0 0 0,0 0 0 0 0,0 0 0 0 0,0-1-1 0 0,1 1 1 0 0,-1 0 0 0 0,1-1 0 0 0,0 1 0 0 0,-1-1 0 0 0,1 0 0 0 0,0 1 0 0 0,0-1 0 0 0,0 0 0 0 0,-1 0 0 0 0,1 0-1 0 0,1 0 1 0 0,-1-1 0 0 0,0 1 0 0 0,0 0 0 0 0,0-1 0 0 0,3 1 0 0 0,6 1 7 0 0,1-1 0 0 0,-1 0-1 0 0,1-1 1 0 0,-1 0 0 0 0,1 0 0 0 0,-1-1 0 0 0,1-1 0 0 0,-1 0 0 0 0,0-1 0 0 0,0 0-1 0 0,0 0 1 0 0,19-10 0 0 0,-25 11-17 0 0,-1-1-1 0 0,1 1 1 0 0,-1-1-1 0 0,1-1 1 0 0,-1 1-1 0 0,0 0 1 0 0,0-1-1 0 0,-1 0 1 0 0,1 0 0 0 0,-1 0-1 0 0,0 0 1 0 0,0-1-1 0 0,0 1 1 0 0,0-1-1 0 0,-1 0 1 0 0,0 0-1 0 0,0 0 1 0 0,0 0-1 0 0,-1 0 1 0 0,1 0-1 0 0,-1 0 1 0 0,0-1-1 0 0,-1 1 1 0 0,1 0-1 0 0,-1-1 1 0 0,0 1 0 0 0,-1 0-1 0 0,1-1 1 0 0,-3-8-1 0 0,1 7-12 0 0,0-1 0 0 0,-1 1 0 0 0,1 0-1 0 0,-2 0 1 0 0,1 0 0 0 0,-1 0 0 0 0,0 1 0 0 0,0-1-1 0 0,-1 1 1 0 0,1 0 0 0 0,-1 0 0 0 0,-1 1 0 0 0,-9-9-1 0 0,14 14-2 0 0,5 1-74 0 0,0 0 104 0 0,0 1 0 0 0,0-1 0 0 0,-1 1 0 0 0,1 0 0 0 0,0 0 0 0 0,5 5 0 0 0,18 9 32 0 0,-16-13-26 0 0,0 0-1 0 0,-1 0 0 0 0,1-1 0 0 0,0 0 0 0 0,0-1 0 0 0,1-1 0 0 0,13 0 1 0 0,-23 0-12 0 0,1 0 0 0 0,0 0 0 0 0,-1 0 0 0 0,1-1 0 0 0,0 1 0 0 0,-1-1 0 0 0,1 1 0 0 0,-1-1 0 0 0,1 0 1 0 0,-1 0-1 0 0,1 0 0 0 0,-1-1 0 0 0,1 1 0 0 0,-1 0 0 0 0,0-1 0 0 0,0 0 0 0 0,0 1 0 0 0,0-1 0 0 0,0 0 1 0 0,0 0-1 0 0,0 0 0 0 0,-1 0 0 0 0,1 0 0 0 0,-1-1 0 0 0,1 1 0 0 0,-1 0 0 0 0,0-1 0 0 0,0 1 0 0 0,0-1 1 0 0,0 0-1 0 0,0 1 0 0 0,-1-1 0 0 0,1 1 0 0 0,-1-1 0 0 0,0-4 0 0 0,1-7-3 0 0,-1 12-4 0 0,0 0 0 0 0,0 0 0 0 0,0 0 0 0 0,0 0 0 0 0,0 0 0 0 0,0 0 1 0 0,0 0-1 0 0,-1 0 0 0 0,1 0 0 0 0,-1 0 0 0 0,0 0 0 0 0,1 0 0 0 0,-1 0 0 0 0,0 0 0 0 0,0 0 0 0 0,0 0 0 0 0,-1 1 0 0 0,1-1 1 0 0,0 0-1 0 0,-1 1 0 0 0,-1-2 0 0 0,-40-22-148 0 0,41 24 142 0 0,1 1-4 0 0,1-1 12 0 0,-1 1-1 0 0,1 0 0 0 0,-1 0 1 0 0,1-1-1 0 0,-1 1 0 0 0,1 0 0 0 0,-1 0 1 0 0,0 0-1 0 0,1 0 0 0 0,-1-1 0 0 0,1 1 1 0 0,-1 0-1 0 0,0 0 0 0 0,1 0 1 0 0,-1 0-1 0 0,0 1 0 0 0,1-1 0 0 0,-1 0 1 0 0,1 0-1 0 0,-1 0 0 0 0,0 0 1 0 0,1 1-1 0 0,-1-1 0 0 0,1 0 0 0 0,-1 0 1 0 0,0 1-1 0 0,-9 3 648 0 0,21-6-607 0 0,0 0-1 0 0,0 0 1 0 0,-1 1-1 0 0,19 0 1 0 0,-22 1-34 0 0,-1 1-1 0 0,0 1 1 0 0,0-1 0 0 0,0 1 0 0 0,0 0 0 0 0,0 1 0 0 0,-1-1-1 0 0,1 1 1 0 0,0 0 0 0 0,-1 0 0 0 0,0 1 0 0 0,0 0-1 0 0,0 0 1 0 0,0 0 0 0 0,-1 0 0 0 0,0 1 0 0 0,0 0-1 0 0,0-1 1 0 0,0 2 0 0 0,-1-1 0 0 0,0 0 0 0 0,0 1 0 0 0,0-1-1 0 0,3 11 1 0 0,-3-8-5 0 0,-1 0 1 0 0,0 0-1 0 0,0 1 0 0 0,-1-1 0 0 0,0 0 1 0 0,0 1-1 0 0,-1-1 0 0 0,0 0 0 0 0,-1 1 0 0 0,0-1 1 0 0,0 0-1 0 0,-1 0 0 0 0,0 0 0 0 0,0 0 1 0 0,-1 0-1 0 0,0 0 0 0 0,0 0 0 0 0,-7 10 0 0 0,-50 49 170 0 0,60-66-24 0 0,-1-1-137 0 0,-1 0 1 0 0,1 0-1 0 0,0 0 1 0 0,0-1-1 0 0,0 1 1 0 0,0-1-1 0 0,0 1 1 0 0,0 0-1 0 0,0-1 1 0 0,0 0-1 0 0,0 1 1 0 0,0-1-1 0 0,0 0 0 0 0,0 1 1 0 0,1-1-1 0 0,-1 0 1 0 0,0 0-1 0 0,0 0 1 0 0,1 0-1 0 0,-1 0 1 0 0,0 0-1 0 0,1 0 1 0 0,-1 0-1 0 0,1 0 1 0 0,0 0-1 0 0,-1 0 1 0 0,1 0-1 0 0,0 0 1 0 0,-1 0-1 0 0,1 0 1 0 0,0 0-1 0 0,0 0 1 0 0,0-1-1 0 0,0 1 0 0 0,0 0 1 0 0,0-1-1 0 0,5-46 79 0 0,-4 43-72 0 0,1-4-7 0 0,1 0 1 0 0,0 1-1 0 0,0-1 0 0 0,1 0 0 0 0,0 1 1 0 0,1 0-1 0 0,-1 0 0 0 0,2 0 1 0 0,-1 1-1 0 0,1-1 0 0 0,0 1 1 0 0,1 0-1 0 0,8-6 0 0 0,2-1-22 0 0,1 0 0 0 0,0 1 0 0 0,1 1 0 0 0,28-13 0 0 0,-23 14-5 0 0,-16 8 7 0 0,0 0 0 0 0,-1-1 1 0 0,1 0-1 0 0,-1 0 0 0 0,9-7 1 0 0,-13 9-4 0 0,0 0 1 0 0,0 1-1 0 0,1-1 1 0 0,-1 1-1 0 0,0 0 1 0 0,1-1-1 0 0,0 2 1 0 0,-1-1-1 0 0,6 0 1 0 0,13-5-49 0 0,-22 6 66 0 0,8 10-132 0 0,-80 149-24 0 0,68-150 160 0 0,1 0-1 0 0,0-1 1 0 0,0 1-1 0 0,-2 15 1 0 0,-6 18 6 0 0,9-38 28 0 0,1 1 0 0 0,0 0-1 0 0,1 0 1 0 0,-1 0 0 0 0,1 1 0 0 0,0-1-1 0 0,1 0 1 0 0,-1 0 0 0 0,3 9-1 0 0,-3-13 7 0 0,1-1-35 0 0,5 1 53 0 0,1 0 0 0 0,-1 0 0 0 0,1-1 0 0 0,-1 0 0 0 0,0 0 0 0 0,9-2 0 0 0,-13 1 145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41.965"/>
    </inkml:context>
    <inkml:brush xml:id="br0">
      <inkml:brushProperty name="width" value="0.1" units="cm"/>
      <inkml:brushProperty name="height" value="0.1" units="cm"/>
    </inkml:brush>
  </inkml:definitions>
  <inkml:trace contextRef="#ctx0" brushRef="#br0">17 34 308 0 0,'-6'-16'1756'0'0,"-2"-2"2895"0"0,6 46-3233 0 0,2-26-1436 0 0,1 1 0 0 0,-1 0 0 0 0,1-1 0 0 0,-1 1 0 0 0,1-1 0 0 0,0 1 0 0 0,0-1 0 0 0,0 1 1 0 0,1-1-1 0 0,-1 0 0 0 0,0 0 0 0 0,1 1 0 0 0,0-1 0 0 0,-1 0 0 0 0,1 0 0 0 0,3 2 0 0 0,37 27-3024 0 0,-34-26 1750 0 0,9 5-674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42.292"/>
    </inkml:context>
    <inkml:brush xml:id="br0">
      <inkml:brushProperty name="width" value="0.1" units="cm"/>
      <inkml:brushProperty name="height" value="0.1" units="cm"/>
    </inkml:brush>
  </inkml:definitions>
  <inkml:trace contextRef="#ctx0" brushRef="#br0">221 26 504 0 0,'-2'-26'4015'0'0,"-1"42"-1877"0"0,-9 31-1755 0 0,-62 143 245 0 0,-39 111 354 0 0,99-242-652 0 0,13-56-338 0 0,1 0 0 0 0,-1 0 0 0 0,1-1 1 0 0,0 1-1 0 0,0 0 0 0 0,0-1 0 0 0,0 1 0 0 0,1 0 0 0 0,-1 0 0 0 0,1-1 0 0 0,0 1 0 0 0,0-1 0 0 0,0 1 0 0 0,0-1 0 0 0,0 1 0 0 0,0-1 0 0 0,1 1 0 0 0,-1-1 0 0 0,3 3 0 0 0,-3-5-154 0 0,1 1 1 0 0,-1-1-1 0 0,0 0 0 0 0,0 0 1 0 0,1 1-1 0 0,-1-1 1 0 0,0 0-1 0 0,1 0 0 0 0,-1-1 1 0 0,0 1-1 0 0,0 0 1 0 0,1 0-1 0 0,-1-1 0 0 0,0 1 1 0 0,1-1-1 0 0,-1 1 1 0 0,0-1-1 0 0,0 1 0 0 0,0-1 1 0 0,0 0-1 0 0,0 1 1 0 0,0-1-1 0 0,0 0 1 0 0,0 0-1 0 0,0 0 0 0 0,0 0 1 0 0,0 0-1 0 0,0 0 1 0 0,-1 0-1 0 0,1 0 0 0 0,0 0 1 0 0,-1 0-1 0 0,1 0 1 0 0,0-2-1 0 0,0-3-1619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42.652"/>
    </inkml:context>
    <inkml:brush xml:id="br0">
      <inkml:brushProperty name="width" value="0.1" units="cm"/>
      <inkml:brushProperty name="height" value="0.1" units="cm"/>
    </inkml:brush>
  </inkml:definitions>
  <inkml:trace contextRef="#ctx0" brushRef="#br0">11 168 456 0 0,'-1'-1'190'0'0,"0"1"-1"0"0,1-1 1 0 0,-1 0-1 0 0,0 0 1 0 0,0 0 0 0 0,0 0-1 0 0,1 0 1 0 0,-1 0-1 0 0,0 0 1 0 0,1 0 0 0 0,-1 0-1 0 0,1 0 1 0 0,0 0-1 0 0,-1-1 1 0 0,1 1-1 0 0,0 0 1 0 0,0 0 0 0 0,-1 0-1 0 0,1-2 1 0 0,27 1 648 0 0,-26 2-854 0 0,305-6 1306 0 0,-257 3-1175 0 0,-32 3-66 0 0,70-9 100 0 0,-80 8-123 0 0,0 0 0 0 0,-1 0 0 0 0,1-1-1 0 0,-1 0 1 0 0,1-1 0 0 0,-1 1 0 0 0,0-1-1 0 0,0-1 1 0 0,0 1 0 0 0,7-6 0 0 0,-11 8-10 0 0,0-1 0 0 0,0 0 0 0 0,-1 1 0 0 0,1-1 0 0 0,0 0 1 0 0,-1 0-1 0 0,1 0 0 0 0,-1 0 0 0 0,1-1 0 0 0,-1 1 1 0 0,0 0-1 0 0,0 0 0 0 0,0-1 0 0 0,0 1 0 0 0,0-1 0 0 0,-1 1 1 0 0,1-1-1 0 0,-1 1 0 0 0,0-1 0 0 0,0 1 0 0 0,0-1 0 0 0,0 1 1 0 0,0-1-1 0 0,0 1 0 0 0,0-1 0 0 0,-1 1 0 0 0,-1-5 0 0 0,1 4-9 0 0,-1 1 0 0 0,1 1 0 0 0,-1-1-1 0 0,1 0 1 0 0,-1 0 0 0 0,0 0-1 0 0,0 1 1 0 0,0-1 0 0 0,0 1-1 0 0,0 0 1 0 0,0 0 0 0 0,0-1 0 0 0,0 1-1 0 0,-1 0 1 0 0,1 1 0 0 0,0-1-1 0 0,-1 0 1 0 0,1 1 0 0 0,-1-1 0 0 0,1 1-1 0 0,0 0 1 0 0,-1 0 0 0 0,1 0-1 0 0,-1 0 1 0 0,1 0 0 0 0,-1 0 0 0 0,1 1-1 0 0,0-1 1 0 0,-3 2 0 0 0,-6 1 15 0 0,0 1 1 0 0,0 0-1 0 0,1 0 1 0 0,0 1-1 0 0,0 1 1 0 0,0 0 0 0 0,0 0-1 0 0,1 1 1 0 0,0 0-1 0 0,0 0 1 0 0,1 1-1 0 0,-13 16 1 0 0,9-11 45 0 0,2 1 0 0 0,0 1 0 0 0,1 0 0 0 0,0 0 0 0 0,1 0 0 0 0,0 1 0 0 0,-8 28 0 0 0,15-41-45 0 0,0 1 1 0 0,1-1-1 0 0,-1 0 1 0 0,1 0-1 0 0,-1 1 0 0 0,1-1 1 0 0,0 0-1 0 0,1 1 0 0 0,-1-1 1 0 0,0 0-1 0 0,1 1 0 0 0,0-1 1 0 0,0 0-1 0 0,0 0 1 0 0,0 1-1 0 0,0-1 0 0 0,1 0 1 0 0,1 3-1 0 0,1-1-4 0 0,-1-1-1 0 0,1 0 1 0 0,0 0-1 0 0,0-1 1 0 0,0 1-1 0 0,0-1 1 0 0,0 0 0 0 0,1 0-1 0 0,0 0 1 0 0,6 3-1 0 0,8 1-156 0 0,0 0 0 0 0,1-2-1 0 0,-1 0 1 0 0,1-1-1 0 0,21 2 1 0 0,81-1-3928 0 0,-59-5 1702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46.069"/>
    </inkml:context>
    <inkml:brush xml:id="br0">
      <inkml:brushProperty name="width" value="0.1" units="cm"/>
      <inkml:brushProperty name="height" value="0.1" units="cm"/>
    </inkml:brush>
  </inkml:definitions>
  <inkml:trace contextRef="#ctx0" brushRef="#br0">1 1 100 0 0,'1'0'10102'0'0,"14"11"-10114"0"0,26 31 175 0 0,-1 2-1 0 0,-3 1 0 0 0,50 82 1 0 0,-80-117-141 0 0,17 28 38 0 0,-11-17-13 0 0,0-2 0 0 0,26 31-1 0 0,-36-46 57 0 0,0-1-1 0 0,0 1 1 0 0,0-1-1 0 0,0 1 1 0 0,-1 0-1 0 0,0 0 0 0 0,0 1 1 0 0,0-1-1 0 0,0 0 1 0 0,1 7 629 0 0,1-60-8759 0 0,-4 32 5331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46.371"/>
    </inkml:context>
    <inkml:brush xml:id="br0">
      <inkml:brushProperty name="width" value="0.1" units="cm"/>
      <inkml:brushProperty name="height" value="0.1" units="cm"/>
    </inkml:brush>
  </inkml:definitions>
  <inkml:trace contextRef="#ctx0" brushRef="#br0">553 0 232 0 0,'0'0'737'0'0,"-3"3"-314"0"0,-50 46 1129 0 0,-80 68 563 0 0,-82 35-560 0 0,186-132-1359 0 0,-5 4 16 0 0,-45 27-1029 0 0,72-46-2248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46.936"/>
    </inkml:context>
    <inkml:brush xml:id="br0">
      <inkml:brushProperty name="width" value="0.1" units="cm"/>
      <inkml:brushProperty name="height" value="0.1" units="cm"/>
    </inkml:brush>
  </inkml:definitions>
  <inkml:trace contextRef="#ctx0" brushRef="#br0">47 51 480 0 0,'-4'37'6338'0'0,"-5"5"-6098"0"0,-14 45 0 0 0,16-59-106 0 0,3-15 967 0 0,4-29-560 0 0,3 6-490 0 0,0 1-1 0 0,0 0 1 0 0,0 0 0 0 0,2 0-1 0 0,-1 0 1 0 0,1 0 0 0 0,0 1-1 0 0,1 0 1 0 0,-1 0 0 0 0,9-8-1 0 0,2-5 33 0 0,-7 9-44 0 0,0 0-1 0 0,0 1 1 0 0,2 0-1 0 0,-1 1 1 0 0,1 0-1 0 0,1 0 1 0 0,0 1 0 0 0,0 1-1 0 0,16-9 1 0 0,-26 16-38 0 0,0 0 1 0 0,0 0-1 0 0,0 0 0 0 0,0 1 1 0 0,0-1-1 0 0,0 1 1 0 0,1-1-1 0 0,-1 1 1 0 0,0 0-1 0 0,0-1 1 0 0,1 1-1 0 0,-1 0 1 0 0,0 0-1 0 0,0 1 1 0 0,1-1-1 0 0,-1 1 1 0 0,0-1-1 0 0,0 1 0 0 0,0-1 1 0 0,0 1-1 0 0,4 2 1 0 0,-3-1-3 0 0,-1 0 1 0 0,1 1-1 0 0,-1-1 1 0 0,0 0-1 0 0,0 1 0 0 0,0 0 1 0 0,0 0-1 0 0,0-1 1 0 0,0 1-1 0 0,-1 0 1 0 0,1 0-1 0 0,-1 0 0 0 0,1 4 1 0 0,1 6 2 0 0,0-1 1 0 0,-1 0-1 0 0,0 1 0 0 0,-1-1 1 0 0,0 1-1 0 0,-3 22 0 0 0,1-24-53 0 0,-1 1-65 0 0,1 0 1 0 0,0-1-1 0 0,1 1 0 0 0,0 0 1 0 0,3 20-1 0 0,-3-32-44 0 0,0 1 1 0 0,1-1-1 0 0,-1 1 1 0 0,0 0-1 0 0,0-1 0 0 0,1 1 1 0 0,-1-1-1 0 0,0 1 1 0 0,1-1-1 0 0,-1 1 1 0 0,0-1-1 0 0,1 0 1 0 0,-1 1-1 0 0,1-1 0 0 0,-1 1 1 0 0,1-1-1 0 0,-1 0 1 0 0,1 1-1 0 0,-1-1 1 0 0,1 0-1 0 0,-1 0 0 0 0,1 1 1 0 0,-1-1-1 0 0,1 0 1 0 0,-1 0-1 0 0,1 0 1 0 0,0 0-1 0 0,-1 0 1 0 0,1 0-1 0 0,-1 0 0 0 0,1 0 1 0 0,-1 0-1 0 0,2 0 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43.958"/>
    </inkml:context>
    <inkml:brush xml:id="br0">
      <inkml:brushProperty name="width" value="0.1" units="cm"/>
      <inkml:brushProperty name="height" value="0.1" units="cm"/>
    </inkml:brush>
  </inkml:definitions>
  <inkml:trace contextRef="#ctx0" brushRef="#br0">1 314 468 0 0,'27'10'2247'0'0,"-11"-11"-2049"0"0,-1 0 1 0 0,0-2 0 0 0,0 1-1 0 0,0-2 1 0 0,0 0-1 0 0,0-1 1 0 0,-1 0-1 0 0,0-1 1 0 0,0-1-1 0 0,-1 0 1 0 0,1-1-1 0 0,-1 0 1 0 0,13-13-1 0 0,-17 14-129 0 0,0 0 0 0 0,0-1-1 0 0,-1 0 1 0 0,-1-1 0 0 0,1 0-1 0 0,-1 0 1 0 0,-1 0 0 0 0,0-1-1 0 0,0 0 1 0 0,-1 0-1 0 0,0-1 1 0 0,-1 0 0 0 0,0 1-1 0 0,-1-1 1 0 0,0-1 0 0 0,0 1-1 0 0,-2 0 1 0 0,2-16 0 0 0,-2 21 71 0 0,-1 6-130 0 0,0-1-1 0 0,1 1 1 0 0,-1-1-1 0 0,0 1 1 0 0,0-1-1 0 0,1 1 1 0 0,-1-1-1 0 0,0 1 1 0 0,0-1-1 0 0,0 0 1 0 0,0 1-1 0 0,0-1 0 0 0,0 1 1 0 0,1-1-1 0 0,-2 0 1 0 0,1 1-1 0 0,0-1 1 0 0,0 1-1 0 0,0-1 1 0 0,0 0-1 0 0,0 1 1 0 0,0-1-1 0 0,-1 1 1 0 0,1-1-1 0 0,0 0 1 0 0,0 1-1 0 0,-1-1 1 0 0,1 1-1 0 0,0-1 1 0 0,-1 1-1 0 0,1-1 0 0 0,-1 1 1 0 0,1 0-1 0 0,0-1 1 0 0,-1 1-1 0 0,1-1 1 0 0,-1 1-1 0 0,1 0 1 0 0,-1 0-1 0 0,0-1 1 0 0,1 1-1 0 0,-1 0 1 0 0,1 0-1 0 0,-1-1 1 0 0,1 1-1 0 0,-1 0 1 0 0,0 0-1 0 0,1 0 1 0 0,-1 0-1 0 0,1 0 1 0 0,-1 0-1 0 0,0 0 0 0 0,1 0 1 0 0,-1 0-1 0 0,0 0 1 0 0,0 1-1 0 0,-11 3 14 0 0,0 1 1 0 0,1 0-1 0 0,-1 1 0 0 0,1 0 0 0 0,1 1 0 0 0,-1 1 0 0 0,1-1 0 0 0,0 2 0 0 0,1-1 0 0 0,0 1 1 0 0,-14 19-1 0 0,8-10 29 0 0,2 1 0 0 0,1 0 1 0 0,0 1-1 0 0,1 0 0 0 0,-14 40 1 0 0,24-58-43 0 0,0-1 0 0 0,1 1 0 0 0,-1-1 1 0 0,0 1-1 0 0,1-1 0 0 0,0 1 0 0 0,-1 0 1 0 0,1-1-1 0 0,0 1 0 0 0,0 0 0 0 0,0-1 1 0 0,0 1-1 0 0,0 0 0 0 0,1-1 0 0 0,-1 1 1 0 0,0-1-1 0 0,1 1 0 0 0,-1 0 0 0 0,1-1 1 0 0,-1 1-1 0 0,1-1 0 0 0,0 1 0 0 0,0-1 1 0 0,1 2-1 0 0,0-1 1 0 0,0-1-1 0 0,0 0 1 0 0,0 1-1 0 0,0-1 1 0 0,0 0 0 0 0,0-1-1 0 0,0 1 1 0 0,1 0-1 0 0,-1-1 1 0 0,0 1 0 0 0,0-1-1 0 0,1 1 1 0 0,-1-1 0 0 0,0 0-1 0 0,3 0 1 0 0,9-1 17 0 0,0-1 1 0 0,0 0 0 0 0,-1-1-1 0 0,21-6 1 0 0,-14 2-54 0 0,0-1-1 0 0,0-1 1 0 0,-1-1-1 0 0,0-1 1 0 0,-1 0-1 0 0,33-28 1 0 0,-15 7-165 0 0,-3-1 1 0 0,33-42 0 0 0,-60 67 164 0 0,1 0 0 0 0,0 1 0 0 0,0 0 0 0 0,0 0 0 0 0,1 1 0 0 0,0 0 0 0 0,0 0 0 0 0,12-6 0 0 0,-17 11 21 0 0,1 0-1 0 0,-1 0 1 0 0,0 0-1 0 0,1 0 1 0 0,-1 1-1 0 0,1-1 1 0 0,-1 1-1 0 0,1 0 1 0 0,-1 0-1 0 0,1 0 0 0 0,-1 0 1 0 0,1 1-1 0 0,-1-1 1 0 0,1 1-1 0 0,-1 0 1 0 0,0 0-1 0 0,1 0 1 0 0,-1 1-1 0 0,0-1 0 0 0,0 1 1 0 0,0 0-1 0 0,0-1 1 0 0,0 2-1 0 0,0-1 1 0 0,-1 0-1 0 0,1 0 1 0 0,2 4-1 0 0,11 9 8 0 0,-2 2 0 0 0,1 0 1 0 0,-2 0-1 0 0,0 1 0 0 0,19 38 0 0 0,-26-45 29 0 0,-1 1 0 0 0,0-1 1 0 0,-1 1-1 0 0,0 0 0 0 0,-1 0 1 0 0,-1 0-1 0 0,0 0 0 0 0,0 1 0 0 0,-1-1 1 0 0,-1 1-1 0 0,-2 24 0 0 0,2-34-40 0 0,0-1-1 0 0,-1 1 1 0 0,1-1-1 0 0,-1 1 1 0 0,0-1-1 0 0,0 1 1 0 0,0-1 0 0 0,0 1-1 0 0,0-1 1 0 0,-1 0-1 0 0,1 0 1 0 0,-1 1-1 0 0,1-1 1 0 0,-1 0 0 0 0,0-1-1 0 0,0 1 1 0 0,0 0-1 0 0,0 0 1 0 0,0-1-1 0 0,0 1 1 0 0,-1-1 0 0 0,1 0-1 0 0,0 1 1 0 0,-1-1-1 0 0,1 0 1 0 0,-1-1-1 0 0,1 1 1 0 0,-1 0-1 0 0,-2 0 1 0 0,1-1-194 0 0,0 0-1 0 0,0 0 1 0 0,0 0-1 0 0,1-1 1 0 0,-1 1 0 0 0,0-1-1 0 0,0 0 1 0 0,1 0-1 0 0,-1 0 1 0 0,1-1-1 0 0,-1 1 1 0 0,1-1 0 0 0,-1 0-1 0 0,1 0 1 0 0,0 0-1 0 0,0 0 1 0 0,0-1 0 0 0,0 1-1 0 0,0-1 1 0 0,-2-3-1 0 0,-15-19-1737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47.277"/>
    </inkml:context>
    <inkml:brush xml:id="br0">
      <inkml:brushProperty name="width" value="0.1" units="cm"/>
      <inkml:brushProperty name="height" value="0.1" units="cm"/>
    </inkml:brush>
  </inkml:definitions>
  <inkml:trace contextRef="#ctx0" brushRef="#br0">0 61 712 0 0,'10'-8'6037'0'0,"95"-13"-4170"0"0,-69 12-1497 0 0,64-7-1 0 0,-71 14-303 0 0,0-1-89 0 0,1 2 1 0 0,41 2 0 0 0,-71-1-75 0 0,1 0 1 0 0,0 0 0 0 0,-1 0 0 0 0,1 0 0 0 0,0 0 0 0 0,-1 0-1 0 0,1 0 1 0 0,0 1 0 0 0,-1-1 0 0 0,1 0 0 0 0,-1 0 0 0 0,1 0 0 0 0,0 1-1 0 0,-1-1 1 0 0,1 0 0 0 0,-1 1 0 0 0,1-1 0 0 0,-1 0 0 0 0,1 1-1 0 0,-1-1 1 0 0,1 1 0 0 0,-1-1 0 0 0,1 1 0 0 0,-1-1 0 0 0,0 1 0 0 0,1-1-1 0 0,-1 1 1 0 0,0-1 0 0 0,1 1 0 0 0,-1-1 0 0 0,0 1 0 0 0,0 0-1 0 0,1-1 1 0 0,-1 1 0 0 0,0 0 0 0 0,0-1 0 0 0,0 1 0 0 0,0 0 0 0 0,0-1-1 0 0,0 1 1 0 0,0-1 0 0 0,0 1 0 0 0,0 0 0 0 0,0-1 0 0 0,0 1-1 0 0,-1 0 1 0 0,1-1 0 0 0,0 1 0 0 0,0-1 0 0 0,-1 1 0 0 0,1 0 0 0 0,0-1-1 0 0,-1 1 1 0 0,1-1 0 0 0,0 1 0 0 0,-1-1 0 0 0,1 1 0 0 0,-1-1-1 0 0,0 1 1 0 0,-5 5-1920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47.433"/>
    </inkml:context>
    <inkml:brush xml:id="br0">
      <inkml:brushProperty name="width" value="0.1" units="cm"/>
      <inkml:brushProperty name="height" value="0.1" units="cm"/>
    </inkml:brush>
  </inkml:definitions>
  <inkml:trace contextRef="#ctx0" brushRef="#br0">0 59 224 0 0,'0'0'2308'0'0,"36"-10"-1660"0"0,-22 4-48 0 0,6 4-68 0 0,9-4-48 0 0,-7 2-48 0 0,1-2-43 0 0,8-2-29 0 0,-11 6-48 0 0,3 0-104 0 0,-5 0-216 0 0,-1 0-300 0 0,-3-2-733 0 0,-1 0-1119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50.090"/>
    </inkml:context>
    <inkml:brush xml:id="br0">
      <inkml:brushProperty name="width" value="0.1" units="cm"/>
      <inkml:brushProperty name="height" value="0.1" units="cm"/>
    </inkml:brush>
  </inkml:definitions>
  <inkml:trace contextRef="#ctx0" brushRef="#br0">1 127 312 0 0,'0'-4'178'0'0,"0"-1"-1"0"0,1 1 1 0 0,0 0-1 0 0,0-1 1 0 0,0 1-1 0 0,0 0 1 0 0,1 0 0 0 0,-1 0-1 0 0,1 0 1 0 0,0 0-1 0 0,0 0 1 0 0,1 0-1 0 0,-1 0 1 0 0,1 1-1 0 0,0 0 1 0 0,0-1 0 0 0,0 1-1 0 0,0 0 1 0 0,1 0-1 0 0,-1 1 1 0 0,1-1-1 0 0,0 1 1 0 0,-1 0 0 0 0,1 0-1 0 0,0 0 1 0 0,0 0-1 0 0,1 0 1 0 0,-1 1-1 0 0,0 0 1 0 0,8-1 0 0 0,-8 2-141 0 0,0 0 0 0 0,-1 1 0 0 0,1-1 1 0 0,-1 1-1 0 0,1 0 0 0 0,-1 0 0 0 0,1 1 1 0 0,-1-1-1 0 0,1 1 0 0 0,-1-1 0 0 0,0 1 1 0 0,0 0-1 0 0,0 0 0 0 0,4 4 1 0 0,39 37 371 0 0,-39-36-327 0 0,105 126 757 0 0,-98-115-712 0 0,-13-17-130 0 0,-1-1 1 0 0,1 1 0 0 0,-1 0 0 0 0,1 0-1 0 0,0-1 1 0 0,-1 1 0 0 0,1 0 0 0 0,0-1-1 0 0,-1 1 1 0 0,1-1 0 0 0,0 1 0 0 0,0-1-1 0 0,0 1 1 0 0,-1-1 0 0 0,1 0 0 0 0,0 1-1 0 0,0-1 1 0 0,0 0 0 0 0,0 1 0 0 0,0-1-1 0 0,0 0 1 0 0,0 0 0 0 0,0 0 0 0 0,-1 0-1 0 0,1 0 1 0 0,1 0 0 0 0,23-15-404 0 0,-24 13 387 0 0,17-15-163 0 0,-2-1 1 0 0,0-1-1 0 0,-1-1 1 0 0,-1 0-1 0 0,-1 0 1 0 0,13-28-1 0 0,-26 47 181 0 0,45-81 706 0 0,-44 81-588 0 0,-15 29 97 0 0,-263 320 1471 0 0,262-333-1689 0 0,-10 10-53 0 0,18-12-4968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50.589"/>
    </inkml:context>
    <inkml:brush xml:id="br0">
      <inkml:brushProperty name="width" value="0.1" units="cm"/>
      <inkml:brushProperty name="height" value="0.1" units="cm"/>
    </inkml:brush>
  </inkml:definitions>
  <inkml:trace contextRef="#ctx0" brushRef="#br0">1 27 180 0 0,'1'0'209'0'0,"1"-1"0"0"0,-1 1 0 0 0,1-1 0 0 0,-1 1 0 0 0,0-1 0 0 0,1 0 0 0 0,-1 0 0 0 0,0 1 0 0 0,1-1 0 0 0,-1 0 1 0 0,0 0-1 0 0,0 0 0 0 0,0 0 0 0 0,0 0 0 0 0,0-1 0 0 0,0 1 0 0 0,0 0 0 0 0,0 0 0 0 0,-1-1 0 0 0,1 1 0 0 0,0 0 0 0 0,-1-1 0 0 0,2-2 0 0 0,13 28 475 0 0,-14-13-472 0 0,-1 0 1 0 0,0-1-1 0 0,0 1 1 0 0,-1 0-1 0 0,-1 0 1 0 0,0-1-1 0 0,0 1 1 0 0,-1-1-1 0 0,0 1 1 0 0,-7 13-1 0 0,-6 16 931 0 0,12-29 361 0 0,9-31-1023 0 0,-3 13-432 0 0,1-1 1 0 0,0 1-1 0 0,0 0 0 0 0,1 0 1 0 0,0 0-1 0 0,0 0 1 0 0,1 1-1 0 0,0-1 0 0 0,7-6 1 0 0,53-46 161 0 0,-55 51-176 0 0,-5 3-23 0 0,1 1 1 0 0,0 0 0 0 0,0 0-1 0 0,0 0 1 0 0,0 1-1 0 0,0 0 1 0 0,1 0 0 0 0,-1 1-1 0 0,1 0 1 0 0,0 0 0 0 0,7-1-1 0 0,-12 3-12 0 0,0 0 1 0 0,-1 1-1 0 0,1-1 0 0 0,0 0 0 0 0,0 1 1 0 0,-1 0-1 0 0,1-1 0 0 0,0 1 0 0 0,-1 0 1 0 0,1 0-1 0 0,0 0 0 0 0,-1 0 1 0 0,0 0-1 0 0,1 0 0 0 0,-1 0 0 0 0,0 1 1 0 0,1-1-1 0 0,-1 1 0 0 0,0-1 0 0 0,0 1 1 0 0,0-1-1 0 0,0 1 0 0 0,0-1 0 0 0,0 1 1 0 0,-1 0-1 0 0,1-1 0 0 0,-1 1 0 0 0,1 2 1 0 0,10 57-21 0 0,-10-45 17 0 0,1 5-44 0 0,-2-16-205 0 0,-1 0 0 0 0,2 1 0 0 0,-1-1 0 0 0,1 0 0 0 0,0 1-1 0 0,0-1 1 0 0,0 0 0 0 0,1 0 0 0 0,3 9 0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51.605"/>
    </inkml:context>
    <inkml:brush xml:id="br0">
      <inkml:brushProperty name="width" value="0.1" units="cm"/>
      <inkml:brushProperty name="height" value="0.1" units="cm"/>
    </inkml:brush>
  </inkml:definitions>
  <inkml:trace contextRef="#ctx0" brushRef="#br0">120 101 164 0 0,'0'0'425'0'0,"-21"17"789"0"0,-77 23 2317 0 0,123-31-3096 0 0,39-12-155 0 0,152-17 134 0 0,327-51 12 0 0,-464 60-457 0 0,4 0-248 0 0,139-35 1 0 0,-218 41-81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9:53.497"/>
    </inkml:context>
    <inkml:brush xml:id="br0">
      <inkml:brushProperty name="width" value="0.1" units="cm"/>
      <inkml:brushProperty name="height" value="0.1" units="cm"/>
    </inkml:brush>
  </inkml:definitions>
  <inkml:trace contextRef="#ctx0" brushRef="#br0">392 3 4 0 0,'-6'-2'5565'0'0,"-20"31"-5228"0"0,1 2 0 0 0,-34 56 0 0 0,39-55-81 0 0,-1-2 0 0 0,-1 0 0 0 0,-48 49 0 0 0,41-52 109 0 0,25-21-239 0 0,-1-1 0 0 0,1 0 0 0 0,-1 0 0 0 0,-1 0 0 0 0,1-1 0 0 0,0 0 0 0 0,-1 0 0 0 0,0 0 0 0 0,0-1 0 0 0,0 0 0 0 0,-1 0 0 0 0,1-1 0 0 0,-1 1 0 0 0,-8 1 0 0 0,14-4-107 0 0,0 0 0 0 0,1 0 0 0 0,-1 0 0 0 0,0 0 0 0 0,0 0 0 0 0,0-1 0 0 0,0 1 0 0 0,1 0 0 0 0,-1 0 0 0 0,0-1 1 0 0,0 1-1 0 0,0 0 0 0 0,1-1 0 0 0,-1 1 0 0 0,0-1 0 0 0,1 1 0 0 0,-1-1 0 0 0,0 1 0 0 0,1-1 0 0 0,-1 1 0 0 0,1-1 0 0 0,-1 0 0 0 0,1 1 0 0 0,-1-1 0 0 0,1 0 0 0 0,-1 0 1 0 0,1 1-1 0 0,-1-1 0 0 0,1 0 0 0 0,0 0 0 0 0,0 1 0 0 0,-1-1 0 0 0,1 0 0 0 0,0 0 0 0 0,0 0 0 0 0,0 0 0 0 0,0 1 0 0 0,0-3 0 0 0,2-33 268 0 0,-1 32-244 0 0,1-8-3 0 0,1 1 0 0 0,-1 0 1 0 0,2 0-1 0 0,0 0 0 0 0,0 1 1 0 0,1-1-1 0 0,0 1 0 0 0,1 0 1 0 0,0 1-1 0 0,1-1 0 0 0,0 1 1 0 0,11-11-1 0 0,-8 9-16 0 0,0 1 0 0 0,1 1 1 0 0,1 0-1 0 0,-1 1 0 0 0,2 0 0 0 0,-1 0 1 0 0,1 2-1 0 0,0-1 0 0 0,19-5 0 0 0,-26 10-23 0 0,-1 0 0 0 0,1 0 0 0 0,0 1 0 0 0,0 0-1 0 0,0 0 1 0 0,0 1 0 0 0,0-1 0 0 0,0 1 0 0 0,0 1-1 0 0,-1-1 1 0 0,1 1 0 0 0,0 0 0 0 0,0 0 0 0 0,0 1-1 0 0,-1 0 1 0 0,1 0 0 0 0,0 0 0 0 0,-1 0 0 0 0,0 1-1 0 0,0 0 1 0 0,9 7 0 0 0,-4-2-3 0 0,-2 1-1 0 0,1 1 1 0 0,-1 0 0 0 0,-1 0 0 0 0,0 0 0 0 0,0 1-1 0 0,-1 0 1 0 0,0 0 0 0 0,5 17 0 0 0,-7-17-12 0 0,1 0 0 0 0,0 0 0 0 0,1 0 0 0 0,0 0 0 0 0,1-1 0 0 0,15 18 0 0 0,-19-25-116 0 0,0 0 0 0 0,0 0 0 0 0,0-1 0 0 0,1 0 0 0 0,-1 0 0 0 0,1 0 0 0 0,-1 0-1 0 0,1 0 1 0 0,0 0 0 0 0,4 0 0 0 0,-3-1-331 0 0,0 0 0 0 0,-1 0 0 0 0,1-1 0 0 0,0 0-1 0 0,0 0 1 0 0,-1 0 0 0 0,1-1 0 0 0,0 1 0 0 0,0-1 0 0 0,5-2-1 0 0,20-6-2406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03.559"/>
    </inkml:context>
    <inkml:brush xml:id="br0">
      <inkml:brushProperty name="width" value="0.1" units="cm"/>
      <inkml:brushProperty name="height" value="0.1" units="cm"/>
    </inkml:brush>
  </inkml:definitions>
  <inkml:trace contextRef="#ctx0" brushRef="#br0">152 136 60 0 0,'0'0'6587'0'0,"3"2"-6425"0"0,0-1-85 0 0,-1 0 1 0 0,0 0-1 0 0,1 0 1 0 0,-1-1 0 0 0,1 1-1 0 0,-1-1 1 0 0,1 0 0 0 0,-1 1-1 0 0,1-1 1 0 0,-1-1-1 0 0,1 1 1 0 0,-1 0 0 0 0,1 0-1 0 0,-1-1 1 0 0,0 0 0 0 0,1 1-1 0 0,-1-1 1 0 0,1 0 0 0 0,-1 0-1 0 0,0 0 1 0 0,0 0-1 0 0,0-1 1 0 0,0 1 0 0 0,0-1-1 0 0,0 1 1 0 0,0-1 0 0 0,3-3-1 0 0,1 0 15 0 0,-1 0-1 0 0,0-1 0 0 0,0 1 1 0 0,-1-1-1 0 0,0 0 1 0 0,0 0-1 0 0,0-1 0 0 0,-1 1 1 0 0,1-1-1 0 0,2-11 1 0 0,-5 16-85 0 0,0 0 1 0 0,0 0 0 0 0,-1 0-1 0 0,1-1 1 0 0,-1 1 0 0 0,1 0-1 0 0,-1 0 1 0 0,0 0 0 0 0,0-1-1 0 0,0 1 1 0 0,0 0 0 0 0,0 0-1 0 0,-1 0 1 0 0,1-1-1 0 0,-2-3 1 0 0,1 5-5 0 0,0 1-1 0 0,-1-1 1 0 0,1 0 0 0 0,-1 0-1 0 0,1 1 1 0 0,-1-1 0 0 0,1 1-1 0 0,-1-1 1 0 0,1 1 0 0 0,-1 0-1 0 0,1 0 1 0 0,-1-1 0 0 0,1 1-1 0 0,-1 0 1 0 0,1 1-1 0 0,-1-1 1 0 0,0 0 0 0 0,1 0-1 0 0,-1 1 1 0 0,1-1 0 0 0,-1 0-1 0 0,1 1 1 0 0,-3 1 0 0 0,-18 5-10 0 0,0 2 0 0 0,1 0 0 0 0,0 1 0 0 0,1 2 0 0 0,0 0 0 0 0,-20 16 0 0 0,36-26 9 0 0,0 1-1 0 0,0 0 1 0 0,1 1 0 0 0,-1-1-1 0 0,1 0 1 0 0,0 1 0 0 0,0 0-1 0 0,-4 6 1 0 0,7-9 2 0 0,0 0 0 0 0,-1 0 0 0 0,1 0 1 0 0,-1 0-1 0 0,1 0 0 0 0,0 1 0 0 0,0-1 0 0 0,0 0 0 0 0,0 0 0 0 0,0 0 0 0 0,0 0 0 0 0,0 0 1 0 0,0 1-1 0 0,0-1 0 0 0,0 0 0 0 0,1 0 0 0 0,-1 0 0 0 0,1 0 0 0 0,-1 0 0 0 0,0 0 0 0 0,1 0 1 0 0,0 0-1 0 0,-1 0 0 0 0,1 0 0 0 0,0 0 0 0 0,-1 0 0 0 0,1 0 0 0 0,0 0 0 0 0,0 0 0 0 0,0-1 1 0 0,0 1-1 0 0,0 0 0 0 0,0-1 0 0 0,0 1 0 0 0,0 0 0 0 0,1 0 0 0 0,29 16 43 0 0,64 43 44 0 0,-85-53-84 0 0,0 1 0 0 0,0 0 0 0 0,-1 1 0 0 0,0 0-1 0 0,-1 0 1 0 0,11 15 0 0 0,-17-21 3 0 0,0-1-1 0 0,0 1 1 0 0,-1 0 0 0 0,1 0-1 0 0,-1-1 1 0 0,0 1-1 0 0,0 0 1 0 0,0 0 0 0 0,0 0-1 0 0,0 0 1 0 0,-1 0-1 0 0,1 0 1 0 0,-1 0 0 0 0,0 1-1 0 0,0-1 1 0 0,0 0-1 0 0,0 0 1 0 0,-1 0 0 0 0,1 0-1 0 0,-1 0 1 0 0,0 0-1 0 0,-1 4 1 0 0,0-4 4 0 0,-1 1-1 0 0,1-1 1 0 0,-1 0-1 0 0,0 1 1 0 0,1-1-1 0 0,-1-1 1 0 0,-1 1-1 0 0,1 0 1 0 0,0-1 0 0 0,-1 1-1 0 0,1-1 1 0 0,-1 0-1 0 0,0 0 1 0 0,-6 2-1 0 0,2-1 7 0 0,0 0-1 0 0,0-1 1 0 0,0 0-1 0 0,-1 0 1 0 0,1-1 0 0 0,-1 0-1 0 0,1-1 1 0 0,0 1-1 0 0,-1-2 1 0 0,1 1-1 0 0,-1-1 1 0 0,1 0-1 0 0,0-1 1 0 0,-1 0-1 0 0,-14-6 1 0 0,16 4-135 0 0,1 0 0 0 0,0 0 0 0 0,1-1 0 0 0,-1 0-1 0 0,1 0 1 0 0,0 0 0 0 0,-8-11 0 0 0,5 6-461 0 0,8 10 510 0 0,0-1-1 0 0,0 0 0 0 0,0 0 1 0 0,0 0-1 0 0,0 1 1 0 0,0-1-1 0 0,0 0 1 0 0,0 0-1 0 0,0 0 0 0 0,0 1 1 0 0,0-1-1 0 0,0 0 1 0 0,1 0-1 0 0,-1 1 0 0 0,0-1 1 0 0,1 0-1 0 0,-1 0 1 0 0,0 1-1 0 0,1-1 1 0 0,-1 0-1 0 0,1 1 0 0 0,-1-1 1 0 0,1 0-1 0 0,-1 1 1 0 0,2-2-1 0 0,14-12-4311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04.386"/>
    </inkml:context>
    <inkml:brush xml:id="br0">
      <inkml:brushProperty name="width" value="0.1" units="cm"/>
      <inkml:brushProperty name="height" value="0.1" units="cm"/>
    </inkml:brush>
  </inkml:definitions>
  <inkml:trace contextRef="#ctx0" brushRef="#br0">0 380 60 0 0,'26'-32'2262'0'0,"-21"24"-1686"0"0,0 1 0 0 0,0-1 0 0 0,-1 0 0 0 0,0 0 0 0 0,3-10 0 0 0,-7 17-268 0 0,-1 1-230 0 0,0 1 1 0 0,1-1-1 0 0,-1 1 1 0 0,0-1-1 0 0,0 1 1 0 0,0 0-1 0 0,0-1 0 0 0,0 1 1 0 0,1 0-1 0 0,-1-1 1 0 0,0 1-1 0 0,1 0 1 0 0,-1 0-1 0 0,0 0 1 0 0,1 0-1 0 0,-1 0 0 0 0,1 0 1 0 0,0 0-1 0 0,-1 0 1 0 0,1 0-1 0 0,-1 1 1 0 0,-8 40 356 0 0,12 3-466 0 0,-3-44 46 0 0,1 1 0 0 0,-1-1 0 0 0,0 0 0 0 0,1 1 0 0 0,-1-1 0 0 0,1 0 0 0 0,0 1 0 0 0,0-1 0 0 0,-1 0 0 0 0,1 0 0 0 0,0 0 0 0 0,0 1 0 0 0,0-1 0 0 0,0 0 0 0 0,0 0 0 0 0,0 0 0 0 0,0-1 0 0 0,1 1 0 0 0,-1 0 0 0 0,0 0-1 0 0,2 0 1 0 0,1 0-2 0 0,0-1-1 0 0,0 0 0 0 0,-1 0 0 0 0,1 0 0 0 0,0 0 1 0 0,-1-1-1 0 0,1 0 0 0 0,0 1 0 0 0,-1-1 0 0 0,1-1 0 0 0,-1 1 1 0 0,1 0-1 0 0,-1-1 0 0 0,5-2 0 0 0,44-30 50 0 0,-42 25-64 0 0,-1 1 1 0 0,-1-1-1 0 0,1-1 1 0 0,-1 0-1 0 0,8-13 0 0 0,0 1-65 0 0,-16 21 36 0 0,9 88-157 0 0,-9-84 190 0 0,0 0-1 0 0,0 0 1 0 0,1-1-1 0 0,-1 1 1 0 0,1 0 0 0 0,0-1-1 0 0,-1 1 1 0 0,1 0-1 0 0,0-1 1 0 0,1 1-1 0 0,-1-1 1 0 0,0 0-1 0 0,1 1 1 0 0,-1-1 0 0 0,1 0-1 0 0,0 0 1 0 0,0 0-1 0 0,0 0 1 0 0,0 0-1 0 0,0 0 1 0 0,5 2 0 0 0,-3-2-1 0 0,0 0 1 0 0,0-1 0 0 0,0 0 0 0 0,1 1-1 0 0,-1-2 1 0 0,1 1 0 0 0,-1 0 0 0 0,0-1-1 0 0,1 0 1 0 0,-1 0 0 0 0,1 0 0 0 0,6-2-1 0 0,1 0-22 0 0,0-1 0 0 0,0-1 0 0 0,0 1 0 0 0,0-2-1 0 0,-1 0 1 0 0,1 0 0 0 0,-1-1 0 0 0,18-13 0 0 0,-13 5-45 0 0,-2 0 1 0 0,0-1-1 0 0,-1 0 1 0 0,0-1 0 0 0,-1 0-1 0 0,-1-1 1 0 0,-1 0-1 0 0,9-21 1 0 0,1-7-30 0 0,-2-2 0 0 0,12-52 0 0 0,-29 97 94 0 0,0 1 0 0 0,-1 0-1 0 0,1 0 1 0 0,-1-1-1 0 0,1 1 1 0 0,-1 0 0 0 0,0-1-1 0 0,1 1 1 0 0,-1 0-1 0 0,0-1 1 0 0,0 1 0 0 0,0-1-1 0 0,0 1 1 0 0,0 0 0 0 0,0-1-1 0 0,-1 1 1 0 0,0-3-1 0 0,-13 21 10 0 0,-22 45 43 0 0,0 16 165 0 0,-32 94 0 0 0,50-121-88 0 0,116-142 428 0 0,-93 87-556 0 0,0 0-1 0 0,1 0 1 0 0,-1 0-1 0 0,1 1 0 0 0,0 0 1 0 0,0 0-1 0 0,0 1 0 0 0,0 0 1 0 0,0 0-1 0 0,1 0 0 0 0,-1 1 1 0 0,1-1-1 0 0,-1 2 0 0 0,1-1 1 0 0,12 1-1 0 0,-15 1-1 0 0,-1-1-1 0 0,0 1 1 0 0,1 0-1 0 0,-1 0 1 0 0,0 0-1 0 0,0 1 0 0 0,0-1 1 0 0,0 1-1 0 0,0 0 1 0 0,0 0-1 0 0,0 0 1 0 0,-1 0-1 0 0,1 0 1 0 0,-1 0-1 0 0,1 1 1 0 0,-1-1-1 0 0,0 1 1 0 0,0 0-1 0 0,0 0 1 0 0,0-1-1 0 0,0 1 1 0 0,-1 0-1 0 0,1 1 1 0 0,-1-1-1 0 0,0 0 1 0 0,0 0-1 0 0,0 1 1 0 0,-1-1-1 0 0,1 0 1 0 0,-1 1-1 0 0,0-1 1 0 0,0 6-1 0 0,0-3 4 0 0,0 1-1 0 0,0 0 1 0 0,-1-1 0 0 0,0 1-1 0 0,0-1 1 0 0,-1 1 0 0 0,0-1-1 0 0,0 0 1 0 0,-1 0 0 0 0,1 1-1 0 0,-1-2 1 0 0,-1 1-1 0 0,1 0 1 0 0,-1-1 0 0 0,-6 8-1 0 0,7-10 3 0 0,0 1-1 0 0,0-1 0 0 0,0 0 0 0 0,-1 0 1 0 0,1 0-1 0 0,-1-1 0 0 0,0 1 1 0 0,0-1-1 0 0,0 0 0 0 0,0 0 0 0 0,0 0 1 0 0,0-1-1 0 0,0 1 0 0 0,-1-1 1 0 0,1 0-1 0 0,-1 0 0 0 0,1-1 0 0 0,-1 1 1 0 0,1-1-1 0 0,-1 0 0 0 0,1 0 1 0 0,-1-1-1 0 0,1 1 0 0 0,-5-2 0 0 0,6 1-38 0 0,0 1-1 0 0,1-1 1 0 0,-1-1-1 0 0,0 1 0 0 0,1 0 1 0 0,-1 0-1 0 0,1-1 0 0 0,0 0 1 0 0,-1 1-1 0 0,1-1 0 0 0,0 0 1 0 0,0 0-1 0 0,0 0 0 0 0,0 0 1 0 0,0-1-1 0 0,1 1 1 0 0,-1 0-1 0 0,1-1 0 0 0,-1 1 1 0 0,1-1-1 0 0,0 0 0 0 0,0 1 1 0 0,0-1-1 0 0,0 0 0 0 0,1 0 1 0 0,-1 1-1 0 0,1-1 0 0 0,0 0 1 0 0,0-3-1 0 0,-1-5-585 0 0,2 0 0 0 0,0 1 0 0 0,0-1-1 0 0,1 1 1 0 0,0-1 0 0 0,6-13 0 0 0,-1 4-1155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04.871"/>
    </inkml:context>
    <inkml:brush xml:id="br0">
      <inkml:brushProperty name="width" value="0.1" units="cm"/>
      <inkml:brushProperty name="height" value="0.1" units="cm"/>
    </inkml:brush>
  </inkml:definitions>
  <inkml:trace contextRef="#ctx0" brushRef="#br0">0 254 516 0 0,'80'-57'4170'0'0,"-60"40"-3638"0"0,-2 0 0 0 0,0-1 0 0 0,28-38 1 0 0,-25 29-106 0 0,-14 19-149 0 0,-1 0 1 0 0,0-1 0 0 0,0 0-1 0 0,5-12 1 0 0,-10 20-179 0 0,-1 0-92 0 0,0 1 0 0 0,0 0 0 0 0,-1 0 0 0 0,1-1 0 0 0,0 1 0 0 0,0 0 0 0 0,0-1 0 0 0,0 1 0 0 0,-1 0-1 0 0,1 0 1 0 0,0-1 0 0 0,0 1 0 0 0,-1 0 0 0 0,1 0 0 0 0,0-1 0 0 0,0 1 0 0 0,-1 0 0 0 0,1 0 0 0 0,0 0 0 0 0,-1 0 0 0 0,1 0 0 0 0,0-1 0 0 0,-1 1 0 0 0,1 0 0 0 0,0 0 0 0 0,-1 0 0 0 0,1 0 0 0 0,0 0 0 0 0,-1 0 0 0 0,1 0 0 0 0,0 0 0 0 0,-1 0 0 0 0,1 0 0 0 0,0 0 0 0 0,-1 0 0 0 0,1 1 0 0 0,0-1 0 0 0,-1 0 0 0 0,1 0 0 0 0,0 0 0 0 0,-1 0-1 0 0,-10 4 36 0 0,1 1 0 0 0,0-1 0 0 0,0 1 0 0 0,0 1 0 0 0,1 0 0 0 0,-16 13 0 0 0,23-18-38 0 0,0 0 0 0 0,0 0 1 0 0,1 1-1 0 0,-1 0 1 0 0,0-1-1 0 0,1 1 0 0 0,-1 0 1 0 0,1-1-1 0 0,0 1 1 0 0,0 0-1 0 0,0 0 1 0 0,-1 0-1 0 0,2 0 0 0 0,-1 0 1 0 0,0 0-1 0 0,0 1 1 0 0,1-1-1 0 0,-1 0 1 0 0,1 0-1 0 0,0 1 0 0 0,-1-1 1 0 0,1 0-1 0 0,0 0 1 0 0,0 1-1 0 0,1-1 1 0 0,-1 0-1 0 0,0 0 0 0 0,1 1 1 0 0,-1-1-1 0 0,1 0 1 0 0,0 0-1 0 0,0 0 1 0 0,0 0-1 0 0,0 0 0 0 0,0 0 1 0 0,0 0-1 0 0,1 0 1 0 0,-1 0-1 0 0,0-1 1 0 0,1 1-1 0 0,0 0 0 0 0,-1-1 1 0 0,3 2-1 0 0,37 30 85 0 0,-28-22-80 0 0,1-1 0 0 0,-1 1 0 0 0,-1 1 0 0 0,0 0 0 0 0,14 20 0 0 0,-26-31-11 0 0,1 1 1 0 0,-1-1-1 0 0,1 1 1 0 0,-1 0 0 0 0,1-1-1 0 0,-1 1 1 0 0,0 0-1 0 0,0 0 1 0 0,0-1-1 0 0,0 1 1 0 0,0 0 0 0 0,0-1-1 0 0,0 1 1 0 0,-1 0-1 0 0,1 0 1 0 0,-1-1 0 0 0,1 1-1 0 0,-1-1 1 0 0,1 1-1 0 0,-1 0 1 0 0,0-1 0 0 0,0 1-1 0 0,0-1 1 0 0,0 0-1 0 0,0 1 1 0 0,0-1 0 0 0,0 0-1 0 0,0 0 1 0 0,-1 1-1 0 0,1-1 1 0 0,-1 0-1 0 0,1 0 1 0 0,0 0 0 0 0,-4 1-1 0 0,-4 4 2 0 0,0-1-1 0 0,-1 0 1 0 0,-19 8 0 0 0,16-9 12 0 0,-1 0 1 0 0,0 0 0 0 0,0-1 0 0 0,-25 1 0 0 0,35-3-60 0 0,-1-1 0 0 0,1 0 0 0 0,0 0 0 0 0,-1 0 0 0 0,1 0 1 0 0,0-1-1 0 0,0 0 0 0 0,-1 0 0 0 0,1 0 0 0 0,0 0 0 0 0,0-1 0 0 0,0 1 0 0 0,0-1 0 0 0,0 0 0 0 0,1 0 0 0 0,-1-1 0 0 0,1 1 1 0 0,-1-1-1 0 0,1 0 0 0 0,-4-3 0 0 0,6 4-34 0 0,0 1-1 0 0,1-1 1 0 0,-1 0 0 0 0,0 0 0 0 0,1 1 0 0 0,-1-1-1 0 0,1 0 1 0 0,-1 0 0 0 0,1 0 0 0 0,0 0-1 0 0,0 1 1 0 0,0-1 0 0 0,0 0 0 0 0,0 0 0 0 0,0 0-1 0 0,0 0 1 0 0,1 0 0 0 0,-1 1 0 0 0,1-1 0 0 0,-1 0-1 0 0,1 0 1 0 0,0 0 0 0 0,0 1 0 0 0,0-1-1 0 0,0 1 1 0 0,1-3 0 0 0,1-1-402 0 0,1 1 1 0 0,-1-1-1 0 0,1 1 1 0 0,0-1-1 0 0,1 1 0 0 0,-1 0 1 0 0,7-4-1 0 0,4-2-1114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05.481"/>
    </inkml:context>
    <inkml:brush xml:id="br0">
      <inkml:brushProperty name="width" value="0.1" units="cm"/>
      <inkml:brushProperty name="height" value="0.1" units="cm"/>
    </inkml:brush>
  </inkml:definitions>
  <inkml:trace contextRef="#ctx0" brushRef="#br0">0 297 436 0 0,'16'-6'47'0'0,"0"0"-1"0"0,0-1 1 0 0,-1-1 0 0 0,0-1-1 0 0,0 0 1 0 0,-1-1 0 0 0,17-14-1 0 0,-22 15 183 0 0,0 0-1 0 0,-1-1 1 0 0,0 0-1 0 0,-1 0 1 0 0,0 0-1 0 0,-1-1 0 0 0,0 0 1 0 0,0-1-1 0 0,-1 1 1 0 0,5-20-1 0 0,-7 20 374 0 0,-1-1-1 0 0,0 0 0 0 0,-1 0 1 0 0,0-23-1 0 0,-1 34-287 0 0,-1 1-295 0 0,0 0-1 0 0,0 1 0 0 0,-1-1 1 0 0,1 1-1 0 0,0 0 0 0 0,0-1 1 0 0,0 1-1 0 0,0 0 0 0 0,0 0 1 0 0,0 0-1 0 0,0 0 0 0 0,0-1 1 0 0,0 1-1 0 0,0 0 0 0 0,1 1 1 0 0,-1-1-1 0 0,0 0 0 0 0,1 0 1 0 0,-1 0-1 0 0,0 3 0 0 0,-13 30 186 0 0,10-25-137 0 0,-4 17 24 0 0,1 0 0 0 0,1 0 0 0 0,1 0 0 0 0,1 1 0 0 0,2 0 0 0 0,0 0 1 0 0,2-1-1 0 0,5 45 0 0 0,-1-45 103 0 0,-5-12-1777 0 0,-24-34 238 0 0,12 8 1136 0 0,-4-3 418 0 0,1 0 1 0 0,-27-16-1 0 0,43 31-197 0 0,0 0 0 0 0,0 0 0 0 0,0 0 0 0 0,-1 0 0 0 0,1 0 0 0 0,0 0 0 0 0,0 0 0 0 0,0 0 0 0 0,0 0 0 0 0,-1 0 0 0 0,1-1 0 0 0,0 1 0 0 0,0 0 0 0 0,0 0 0 0 0,0 0 0 0 0,-1 0 0 0 0,1 0 0 0 0,0-1 0 0 0,0 1 0 0 0,0 0 0 0 0,0 0 0 0 0,0 0 0 0 0,0-1 0 0 0,0 1 0 0 0,0 0 0 0 0,0 0 0 0 0,0 0 0 0 0,0 0 0 0 0,0-1 0 0 0,0 1 0 0 0,0 0 0 0 0,0 0 0 0 0,0 0 0 0 0,0-1 0 0 0,0 1 0 0 0,0 0 0 0 0,0 0 0 0 0,0 0 0 0 0,0-1 0 0 0,0 1 0 0 0,0 0 0 0 0,0 0 0 0 0,0 0 0 0 0,0-1 0 0 0,0 1 0 0 0,12-6 157 0 0,12 0-87 0 0,90-8 184 0 0,-68 10-194 0 0,-1-2 0 0 0,64-16 0 0 0,-103 20-59 0 0,0 0 0 0 0,0-1-1 0 0,0 0 1 0 0,0 0 0 0 0,0 0-1 0 0,-1 0 1 0 0,1-1 0 0 0,-1 0-1 0 0,6-6 1 0 0,-10 9-10 0 0,-3 8-41 0 0,0 0 34 0 0,-1 0-1 0 0,0 0 1 0 0,0-1-1 0 0,-8 13 1 0 0,-1 3 9 0 0,4-2-271 0 0,1 0 0 0 0,1 1 0 0 0,1 0 0 0 0,1 0-1 0 0,-2 24 1 0 0,4-33-558 0 0,1-6-972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20.372"/>
    </inkml:context>
    <inkml:brush xml:id="br0">
      <inkml:brushProperty name="width" value="0.1" units="cm"/>
      <inkml:brushProperty name="height" value="0.1" units="cm"/>
    </inkml:brush>
  </inkml:definitions>
  <inkml:trace contextRef="#ctx0" brushRef="#br0">71 706 8 0 0,'0'0'6091'0'0,"4"-1"-5927"0"0,11-4 147 0 0,-1 0 1 0 0,1 0 0 0 0,14-9 0 0 0,-7 3-67 0 0,-18 9-214 0 0,0 0 0 0 0,-1 0 0 0 0,1 0 0 0 0,0 0 0 0 0,-1-1 0 0 0,0 1 0 0 0,1-1 0 0 0,-1 0 0 0 0,4-5 0 0 0,9-9 23 0 0,-13 15-44 0 0,-1 0-1 0 0,1 0 0 0 0,-1 0 0 0 0,0-1 1 0 0,0 1-1 0 0,0 0 0 0 0,0-1 0 0 0,0 0 0 0 0,0 1 1 0 0,0-1-1 0 0,-1 0 0 0 0,0 0 0 0 0,1 0 1 0 0,-1 0-1 0 0,0 0 0 0 0,-1 0 0 0 0,1-1 0 0 0,0 1 1 0 0,-1 0-1 0 0,0 0 0 0 0,0 0 0 0 0,0-1 1 0 0,0-3-1 0 0,-1 6 7 0 0,-24-7-60 0 0,11 10 25 0 0,0 1 0 0 0,0 1 0 0 0,0 0 0 0 0,0 0 0 0 0,1 2 0 0 0,0-1-1 0 0,0 2 1 0 0,0 0 0 0 0,0 0 0 0 0,1 1 0 0 0,1 1 0 0 0,-1 0 0 0 0,2 1 0 0 0,-1 0 0 0 0,-14 18 0 0 0,23-26 19 0 0,1 0-1 0 0,-1 0 0 0 0,1 0 1 0 0,0 0-1 0 0,0 1 1 0 0,-1-1-1 0 0,2 0 1 0 0,-1 0-1 0 0,0 1 1 0 0,0-1-1 0 0,1 1 1 0 0,-1-1-1 0 0,1 0 1 0 0,0 1-1 0 0,0-1 1 0 0,0 1-1 0 0,0-1 1 0 0,0 1-1 0 0,1-1 1 0 0,-1 1-1 0 0,1-1 1 0 0,-1 0-1 0 0,2 3 0 0 0,0-2 6 0 0,0 0 0 0 0,0 0 0 0 0,0 0-1 0 0,1 0 1 0 0,-1-1 0 0 0,1 1 0 0 0,0-1-1 0 0,0 0 1 0 0,0 0 0 0 0,0 0-1 0 0,0 0 1 0 0,0 0 0 0 0,7 2 0 0 0,8 2 16 0 0,0-1 1 0 0,0 0 0 0 0,0-1 0 0 0,34 2 0 0 0,26-4 6 0 0,1-4 0 0 0,134-20 1 0 0,-114 10-30 0 0,-73 8 21 0 0,0-1 0 0 0,29-10-1 0 0,-53 14-20 0 0,0 0 0 0 0,1 0 0 0 0,-1 0 0 0 0,0-1 0 0 0,0 1 0 0 0,0-1 0 0 0,0 1 0 0 0,0-1 0 0 0,0 1 0 0 0,0-1 0 0 0,0 0 0 0 0,-1 0 0 0 0,1 0 0 0 0,-1 0 0 0 0,1 0 0 0 0,-1-1 0 0 0,0 1 0 0 0,0 0 0 0 0,0 0 0 0 0,0-1 0 0 0,0 1 0 0 0,-1-1 0 0 0,1 1 0 0 0,-1-1 0 0 0,1 1 0 0 0,-1-1 0 0 0,0 1 0 0 0,0-1 0 0 0,0 1-1 0 0,-1-1 1 0 0,1 1 0 0 0,0-1 0 0 0,-1 1 0 0 0,0-1 0 0 0,1 1 0 0 0,-1-1 0 0 0,0 1 0 0 0,0 0 0 0 0,0 0 0 0 0,-1-1 0 0 0,1 1 0 0 0,-1 0 0 0 0,1 0 0 0 0,-1 0 0 0 0,0 0 0 0 0,1 1 0 0 0,-1-1 0 0 0,-4-2 0 0 0,3 1-7 0 0,0 0 0 0 0,0 1-1 0 0,0 0 1 0 0,0 0 0 0 0,-1 0 0 0 0,1 0-1 0 0,-1 0 1 0 0,1 1 0 0 0,-1 0 0 0 0,0 0-1 0 0,0 0 1 0 0,1 0 0 0 0,-1 0 0 0 0,0 1-1 0 0,0-1 1 0 0,0 1 0 0 0,0 0 0 0 0,0 0 0 0 0,0 1-1 0 0,0-1 1 0 0,0 1 0 0 0,1 0 0 0 0,-1 0-1 0 0,0 0 1 0 0,0 0 0 0 0,1 1 0 0 0,-1 0-1 0 0,1-1 1 0 0,0 1 0 0 0,-1 1 0 0 0,1-1-1 0 0,0 0 1 0 0,0 1 0 0 0,0-1 0 0 0,0 1-1 0 0,1 0 1 0 0,-1 0 0 0 0,-2 4 0 0 0,1-2 1 0 0,0 1 0 0 0,1 0 0 0 0,-1-1 0 0 0,1 1 0 0 0,0 0 0 0 0,1 1 0 0 0,-1-1 0 0 0,-1 9 1 0 0,4-13 7 0 0,-1-1 1 0 0,1 0-1 0 0,0 1 1 0 0,0-1 0 0 0,0 1-1 0 0,0-1 1 0 0,0 0-1 0 0,0 1 1 0 0,0-1 0 0 0,0 0-1 0 0,1 1 1 0 0,-1-1-1 0 0,0 0 1 0 0,1 1-1 0 0,-1-1 1 0 0,1 0 0 0 0,0 0-1 0 0,-1 1 1 0 0,1-1-1 0 0,0 0 1 0 0,0 0 0 0 0,0 0-1 0 0,0 0 1 0 0,-1 0-1 0 0,2 0 1 0 0,-1 0 0 0 0,0 0-1 0 0,0-1 1 0 0,0 1-1 0 0,0 0 1 0 0,0-1 0 0 0,1 1-1 0 0,-1 0 1 0 0,0-1-1 0 0,0 0 1 0 0,1 1 0 0 0,-1-1-1 0 0,0 0 1 0 0,1 1-1 0 0,-1-1 1 0 0,1 0 0 0 0,-1 0-1 0 0,0 0 1 0 0,1-1-1 0 0,-1 1 1 0 0,0 0 0 0 0,1 0-1 0 0,1-1 1 0 0,21-3-65 0 0,0 0 1 0 0,-1-1-1 0 0,0-2 1 0 0,0 0-1 0 0,0-1 1 0 0,-1-2 0 0 0,0 0-1 0 0,31-21 1 0 0,-51 30-1 0 0,-16 32-196 0 0,-25 50 247 0 0,3 1 0 0 0,3 2-1 0 0,-31 126 1 0 0,63-209 15 0 0,1 0 0 0 0,-1 1 1 0 0,1-1-1 0 0,-1 0 0 0 0,1 1 1 0 0,0-1-1 0 0,-1 0 0 0 0,1 1 0 0 0,0-1 1 0 0,0 1-1 0 0,0-1 0 0 0,0 0 0 0 0,0 1 1 0 0,0-1-1 0 0,1 0 0 0 0,-1 1 0 0 0,0-1 1 0 0,1 1-1 0 0,-1-1 0 0 0,1 0 0 0 0,-1 0 1 0 0,1 1-1 0 0,-1-1 0 0 0,2 1 0 0 0,-1-1 3 0 0,1-1 0 0 0,-1 1-1 0 0,0-1 1 0 0,0 0-1 0 0,1 0 1 0 0,-1 0-1 0 0,0 1 1 0 0,1-1-1 0 0,-1 0 1 0 0,0-1 0 0 0,0 1-1 0 0,1 0 1 0 0,-1 0-1 0 0,0 0 1 0 0,0-1-1 0 0,1 1 1 0 0,-1-1-1 0 0,0 1 1 0 0,2-2-1 0 0,9-4 25 0 0,-1 0 0 0 0,-1 0-1 0 0,20-17 1 0 0,26-30-59 0 0,-3-3 1 0 0,-2-2-1 0 0,47-70 1 0 0,-65 79 270 0 0,-3-1 1 0 0,-2-2 0 0 0,-2-1 0 0 0,22-67 0 0 0,-65 299 187 0 0,15-166-406 0 0,1-1 0 0 0,0 1 1 0 0,1 0-1 0 0,1 0 0 0 0,0-1 1 0 0,4 17-1 0 0,-4-28-21 0 0,-1-1 0 0 0,1 0 0 0 0,0 0 0 0 0,-1 1 0 0 0,1-1 0 0 0,0 0 0 0 0,0 0 0 0 0,-1 0 0 0 0,1 0 0 0 0,0 0 0 0 0,0 0 0 0 0,-1 0-1 0 0,1 0 1 0 0,0 0 0 0 0,-1 0 0 0 0,1 0 0 0 0,0-1 0 0 0,0 1 0 0 0,-1 0 0 0 0,1 0 0 0 0,0-1 0 0 0,-1 1 0 0 0,1 0 0 0 0,0-1 0 0 0,-1 1 0 0 0,1-1 0 0 0,20-10 23 0 0,-15 6-43 0 0,0 0 0 0 0,0-1 0 0 0,-1 0 0 0 0,1 0 0 0 0,-1 0 0 0 0,4-8 0 0 0,8-8-33 0 0,0 1-64 0 0,-1-1 1 0 0,14-25-1 0 0,-29 46 80 0 0,4 6-110 0 0,0-1 137 0 0,-1 1 0 0 0,0 0 0 0 0,1 0 0 0 0,-1 1 0 0 0,-1-1 0 0 0,5 9 0 0 0,-1-2 6 0 0,2 0-1 0 0,-1 0 0 0 0,2-1 1 0 0,-1 0-1 0 0,1 0 1 0 0,1-1-1 0 0,0-1 1 0 0,0 0-1 0 0,1 0 1 0 0,0-1-1 0 0,1-1 0 0 0,0 0 1 0 0,0-1-1 0 0,0 0 1 0 0,1-1-1 0 0,0 0 1 0 0,0-1-1 0 0,0-1 1 0 0,0 0-1 0 0,0-1 0 0 0,1-1 1 0 0,-1 0-1 0 0,29-2 1 0 0,-28 1-54 0 0,0-1-1 0 0,0 0 1 0 0,0-2 0 0 0,-1 1 0 0 0,1-2 0 0 0,0 0-1 0 0,-1-1 1 0 0,0 0 0 0 0,21-12 0 0 0,-29 14 37 0 0,-1-1 0 0 0,1 0 0 0 0,-1 0 1 0 0,-1 0-1 0 0,1-1 0 0 0,0 0 0 0 0,-1 0 0 0 0,0 0 0 0 0,0 0 1 0 0,-1 0-1 0 0,1-1 0 0 0,-1 0 0 0 0,-1 0 0 0 0,1 0 1 0 0,-1 0-1 0 0,0 0 0 0 0,0 0 0 0 0,0 0 0 0 0,-1-1 0 0 0,0 1 1 0 0,-1-1-1 0 0,1 1 0 0 0,-1-1 0 0 0,-1-8 0 0 0,0 4 41 0 0,-1 0-1 0 0,0 0 0 0 0,0 1 0 0 0,-6-14 1 0 0,8 22-21 0 0,-1-1 1 0 0,1 1 0 0 0,-1 0 0 0 0,0-1-1 0 0,0 1 1 0 0,0 0 0 0 0,0 0-1 0 0,-1 0 1 0 0,1 0 0 0 0,0 0 0 0 0,-1 0-1 0 0,0 0 1 0 0,1 0 0 0 0,-1 1-1 0 0,0-1 1 0 0,0 1 0 0 0,0-1 0 0 0,0 1-1 0 0,0 0 1 0 0,0-1 0 0 0,0 1 0 0 0,-1 0-1 0 0,1 1 1 0 0,-5-2 0 0 0,4 2-1 0 0,1 1 0 0 0,-1 0 1 0 0,0 1-1 0 0,0-1 1 0 0,1 0-1 0 0,-1 1 0 0 0,0 0 1 0 0,1-1-1 0 0,0 1 1 0 0,-1 0-1 0 0,1 0 0 0 0,0 0 1 0 0,0 1-1 0 0,-3 3 0 0 0,-24 34 10 0 0,23-28-6 0 0,0 0 0 0 0,1 1-1 0 0,1 0 1 0 0,0 0 0 0 0,0 0 0 0 0,1 0 0 0 0,1 0-1 0 0,0 1 1 0 0,1 19 0 0 0,1-33-3 0 0,0 1-1 0 0,1 0 0 0 0,-1 0 1 0 0,0-1-1 0 0,1 1 1 0 0,-1 0-1 0 0,0-1 1 0 0,1 1-1 0 0,-1 0 1 0 0,1-1-1 0 0,-1 1 1 0 0,1-1-1 0 0,0 1 1 0 0,-1-1-1 0 0,1 1 1 0 0,-1-1-1 0 0,1 1 1 0 0,0-1-1 0 0,0 0 1 0 0,-1 1-1 0 0,1-1 1 0 0,0 0-1 0 0,-1 1 1 0 0,1-1-1 0 0,0 0 1 0 0,0 0-1 0 0,0 0 1 0 0,-1 0-1 0 0,1 0 1 0 0,0 0-1 0 0,0 0 1 0 0,0 0-1 0 0,-1 0 0 0 0,1 0 1 0 0,0 0-1 0 0,0-1 1 0 0,-1 1-1 0 0,1 0 1 0 0,0 0-1 0 0,1-1 1 0 0,33-10 27 0 0,-34 11-33 0 0,8-5-29 0 0,0 0-1 0 0,-1-1 0 0 0,0 0 1 0 0,0 0-1 0 0,0-1 0 0 0,-1 0 1 0 0,0 0-1 0 0,0-1 0 0 0,-1 1 1 0 0,0-2-1 0 0,0 1 0 0 0,-1-1 1 0 0,6-12-1 0 0,29-38-168 0 0,-40 59 191 0 0,1 1 0 0 0,-1-1 0 0 0,1 0 0 0 0,-1 0 1 0 0,1 1-1 0 0,-1-1 0 0 0,1 0 0 0 0,-1 1 0 0 0,1-1 1 0 0,-1 0-1 0 0,1 1 0 0 0,-1-1 0 0 0,1 1 0 0 0,-1-1 1 0 0,0 0-1 0 0,1 1 0 0 0,-1-1 0 0 0,0 1 0 0 0,0-1 0 0 0,1 1 1 0 0,-1 0-1 0 0,0-1 0 0 0,0 1 0 0 0,0-1 0 0 0,0 1 1 0 0,1-1-1 0 0,-1 1 0 0 0,0-1 0 0 0,0 1 0 0 0,0 0 1 0 0,0-1-1 0 0,-1 2 0 0 0,21 40 13 0 0,-19-40 4 0 0,0-1-1 0 0,0 1 0 0 0,0-1 1 0 0,1 0-1 0 0,-1 1 0 0 0,0-1 1 0 0,1 0-1 0 0,-1 0 0 0 0,0 0 0 0 0,1 0 1 0 0,0 0-1 0 0,-1 0 0 0 0,1-1 1 0 0,-1 1-1 0 0,1 0 0 0 0,0-1 1 0 0,0 1-1 0 0,-1-1 0 0 0,1 0 1 0 0,0 1-1 0 0,0-1 0 0 0,0 0 1 0 0,-1 0-1 0 0,1 0 0 0 0,2-1 1 0 0,11-2 0 0 0,1-2 0 0 0,-1 0 0 0 0,-1 0 0 0 0,1-2 1 0 0,-1 1-1 0 0,0-2 0 0 0,0 0 0 0 0,-1-1 1 0 0,23-19-1 0 0,2-7-114 0 0,59-68 0 0 0,-83 85 73 0 0,-1 0 0 0 0,0-1-1 0 0,-1-1 1 0 0,-2 0 0 0 0,0 0 0 0 0,9-26-1 0 0,-4-1 324 0 0,18-85-1 0 0,-32 124-161 0 0,1 1-1 0 0,-1 0 1 0 0,0-1-1 0 0,-1 1 1 0 0,1-1-1 0 0,-2 1 1 0 0,1-1-1 0 0,-1 1 1 0 0,0-1 0 0 0,-4-12-1 0 0,4 19-49 0 0,-27 34 105 0 0,12-5-138 0 0,1 2-1 0 0,1 0 1 0 0,2 0 0 0 0,-12 43 0 0 0,-23 132 88 0 0,43-181-108 0 0,1-11-48 0 0,-4 18-47 0 0,1 1-1 0 0,1 0 1 0 0,2 0 0 0 0,1 0-1 0 0,3 36 1 0 0,-1-67-37 0 0,0 0 0 0 0,0 0-1 0 0,0 0 1 0 0,0 0 0 0 0,1 0-1 0 0,-1 0 1 0 0,0 0 0 0 0,0 0-1 0 0,1 0 1 0 0,-1 0 0 0 0,1 0 0 0 0,-1 0-1 0 0,1 0 1 0 0,-1 0 0 0 0,1 0-1 0 0,0 0 1 0 0,-1-1 0 0 0,1 1-1 0 0,0 0 1 0 0,0 0 0 0 0,0-1 0 0 0,-1 1-1 0 0,1 0 1 0 0,0-1 0 0 0,0 1-1 0 0,0-1 1 0 0,0 0 0 0 0,0 1-1 0 0,0-1 1 0 0,0 1 0 0 0,0-1 0 0 0,0 0-1 0 0,0 0 1 0 0,0 0 0 0 0,0 0-1 0 0,1 0 1 0 0,-1 0 0 0 0,0 0-1 0 0,0 0 1 0 0,0 0 0 0 0,0 0 0 0 0,0-1-1 0 0,0 1 1 0 0,0 0 0 0 0,0-1-1 0 0,0 1 1 0 0,0 0 0 0 0,0-1-1 0 0,0 0 1 0 0,0 1 0 0 0,-1-1-1 0 0,1 1 1 0 0,0-1 0 0 0,1-1 0 0 0,4-5-1460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05.590"/>
    </inkml:context>
    <inkml:brush xml:id="br0">
      <inkml:brushProperty name="width" value="0.1" units="cm"/>
      <inkml:brushProperty name="height" value="0.1" units="cm"/>
    </inkml:brush>
  </inkml:definitions>
  <inkml:trace contextRef="#ctx0" brushRef="#br0">1 37 388 0 0,'4'-10'624'0'0,"-2"1"-68"0"0,3-1-76 0 0,-3 8-48 0 0,5-2-80 0 0,2 2-216 0 0,11 8-904 0 0,-11-4-152 0 0,-2 2 216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07.043"/>
    </inkml:context>
    <inkml:brush xml:id="br0">
      <inkml:brushProperty name="width" value="0.1" units="cm"/>
      <inkml:brushProperty name="height" value="0.1" units="cm"/>
    </inkml:brush>
  </inkml:definitions>
  <inkml:trace contextRef="#ctx0" brushRef="#br0">364 29 428 0 0,'8'-29'4699'0'0,"-16"50"-3074"0"0,-13 49-1211 0 0,-5 99 403 0 0,9-37-302 0 0,3-16 2 0 0,7-66-2068 0 0,-13-65 988 0 0,17 12 379 0 0,-1 0-1 0 0,1-1 0 0 0,0 1 1 0 0,1-1-1 0 0,-1 0 0 0 0,1 1 0 0 0,-1-1 1 0 0,-1-7-1 0 0,-3-2-72 0 0,3 8 181 0 0,0 0 0 0 0,-1 1-1 0 0,1-1 1 0 0,-1 1 0 0 0,0 0-1 0 0,0 1 1 0 0,0-1-1 0 0,0 1 1 0 0,-1 0 0 0 0,1 0-1 0 0,-1 1 1 0 0,0-1-1 0 0,0 1 1 0 0,-11-2 0 0 0,2 1 280 0 0,1 1-1 0 0,-1 1 1 0 0,0 0 0 0 0,0 1 0 0 0,-16 2 0 0 0,0 8 913 0 0,30-5-534 0 0,21-5-392 0 0,214-18 235 0 0,-60 7-266 0 0,-163 10-116 0 0,-10 1-27 0 0,0 1 0 0 0,1-1 0 0 0,-1 0 0 0 0,1 0 0 0 0,-1 0 1 0 0,0 0-1 0 0,1 0 0 0 0,-1 0 0 0 0,1-1 0 0 0,-1 1 0 0 0,0 0 0 0 0,1-1 1 0 0,-1 1-1 0 0,0-1 0 0 0,1 1 0 0 0,-1-1 0 0 0,0 0 0 0 0,0 0 0 0 0,0 1 1 0 0,1-1-1 0 0,-1 0 0 0 0,0 0 0 0 0,0 0 0 0 0,0 0 0 0 0,-1 0 1 0 0,1 0-1 0 0,0 0 0 0 0,0-1 0 0 0,0 1 0 0 0,-1 0 0 0 0,1-2 0 0 0,-12-12 1332 0 0,15 11-1318 0 0,0 0 0 0 0,0 0 0 0 0,-1 0 0 0 0,1 0 0 0 0,-1 0 0 0 0,3-6 0 0 0,4-4 95 0 0,-10 13-89 0 0,6-16 279 0 0,-15 46-312 0 0,1-1 0 0 0,1 1 0 0 0,2 0 0 0 0,-3 45 0 0 0,8-73 22 0 0,1 0-19 0 0,0-1-1 0 0,0 1 1 0 0,0-1 0 0 0,0 1 0 0 0,0-1 0 0 0,0 0 0 0 0,0 1 0 0 0,0-1 0 0 0,1 0 0 0 0,-1 0 0 0 0,0 0 0 0 0,0 0 0 0 0,0 0 0 0 0,0 0-1 0 0,0 0 1 0 0,1 0 0 0 0,-1 0 0 0 0,0-1 0 0 0,0 1 0 0 0,1-1 0 0 0,16-16 16 0 0,0-2 0 0 0,-2 0 0 0 0,0-1 0 0 0,-2-1 0 0 0,21-35 0 0 0,-35 55-18 0 0,8-8-130 0 0,-1 39 90 0 0,-6-21 31 0 0,0-1 0 0 0,1 0-1 0 0,1 0 1 0 0,-1 0-1 0 0,1 0 1 0 0,6 11 0 0 0,-7-17 7 0 0,-1 0 0 0 0,0 0 0 0 0,1-1 0 0 0,-1 1 0 0 0,1 0 0 0 0,0-1 0 0 0,0 1 0 0 0,0-1 0 0 0,0 0 0 0 0,0 1 0 0 0,0-1 0 0 0,0 0 0 0 0,0 0 0 0 0,0 0 0 0 0,0-1 0 0 0,0 1 0 0 0,1 0 0 0 0,-1-1 0 0 0,0 0 0 0 0,1 1 0 0 0,-1-1 0 0 0,0 0 0 0 0,1 0 0 0 0,-1 0 0 0 0,0-1 0 0 0,1 1 0 0 0,-1 0 0 0 0,0-1 0 0 0,4-1 0 0 0,42-15 226 0 0,-47 17-144 0 0,-2-11 343 0 0,-10-8-7127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07.465"/>
    </inkml:context>
    <inkml:brush xml:id="br0">
      <inkml:brushProperty name="width" value="0.1" units="cm"/>
      <inkml:brushProperty name="height" value="0.1" units="cm"/>
    </inkml:brush>
  </inkml:definitions>
  <inkml:trace contextRef="#ctx0" brushRef="#br0">107 43 176 0 0,'-1'-4'448'0'0,"1"1"-1"0"0,-1-1 1 0 0,0 1 0 0 0,0 0-1 0 0,-1-1 1 0 0,1 1 0 0 0,0 0-1 0 0,-1 0 1 0 0,0 0 0 0 0,-4-6 1000 0 0,-7 22-129 0 0,6 4-1206 0 0,1-1-1 0 0,0 1 1 0 0,1 1 0 0 0,1-1-1 0 0,-3 36 1 0 0,3-30-36 0 0,3-13-56 0 0,-14 86 276 0 0,-5 144-1 0 0,20-239-335 0 0,0 0-1 0 0,0-1 0 0 0,0 1 1 0 0,0 0-1 0 0,0-1 0 0 0,0 1 0 0 0,0 0 1 0 0,0 0-1 0 0,0-1 0 0 0,0 1 0 0 0,0 0 1 0 0,1-1-1 0 0,-1 1 0 0 0,0 0 0 0 0,0-1 1 0 0,1 1-1 0 0,-1-1 0 0 0,0 1 0 0 0,1 0 1 0 0,-1-1-1 0 0,1 1 0 0 0,-1-1 0 0 0,1 1 1 0 0,-1-1-1 0 0,1 1 0 0 0,-1-1 0 0 0,1 1 1 0 0,-1-1-1 0 0,1 0 0 0 0,0 1 0 0 0,-1-1 1 0 0,1 0-1 0 0,0 1 0 0 0,-1-1 0 0 0,2 0 1 0 0,-2 0-82 0 0,1 0 1 0 0,0-1-1 0 0,-1 1 1 0 0,1 0 0 0 0,-1-1-1 0 0,1 1 1 0 0,-1 0-1 0 0,1-1 1 0 0,-1 1-1 0 0,1-1 1 0 0,-1 1-1 0 0,1-1 1 0 0,-1 1 0 0 0,1-1-1 0 0,-1 1 1 0 0,0-1-1 0 0,1 0 1 0 0,-1 1-1 0 0,0-1 1 0 0,1 1 0 0 0,-1-1-1 0 0,0 0 1 0 0,0 1-1 0 0,0-1 1 0 0,0 0-1 0 0,0 1 1 0 0,1-1-1 0 0,-1 0 1 0 0,0 1 0 0 0,-1-1-1 0 0,1 0 1 0 0,0 1-1 0 0,0-1 1 0 0,0 0-1 0 0,-1 0 1 0 0,0-8-1581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07.857"/>
    </inkml:context>
    <inkml:brush xml:id="br0">
      <inkml:brushProperty name="width" value="0.1" units="cm"/>
      <inkml:brushProperty name="height" value="0.1" units="cm"/>
    </inkml:brush>
  </inkml:definitions>
  <inkml:trace contextRef="#ctx0" brushRef="#br0">16 94 8 0 0,'-15'-4'3948'0'0,"120"2"-3331"0"0,-64 4-537 0 0,0-2-1 0 0,-1-3 1 0 0,1 0-1 0 0,62-15 0 0 0,-98 16-99 0 0,0 1 0 0 0,0-1 0 0 0,1 0 0 0 0,-1 0-1 0 0,-1-1 1 0 0,1 0 0 0 0,0 0 0 0 0,-1 0 0 0 0,1 0 0 0 0,-1 0-1 0 0,0-1 1 0 0,0 0 0 0 0,4-4 0 0 0,-10-15 437 0 0,-4 32-309 0 0,1 1-1 0 0,-1-1 0 0 0,2 1 1 0 0,-1 0-1 0 0,1 0 1 0 0,1 1-1 0 0,0-1 0 0 0,-3 17 1 0 0,-9 30-111 0 0,19-52-600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07.981"/>
    </inkml:context>
    <inkml:brush xml:id="br0">
      <inkml:brushProperty name="width" value="0.1" units="cm"/>
      <inkml:brushProperty name="height" value="0.1" units="cm"/>
    </inkml:brush>
  </inkml:definitions>
  <inkml:trace contextRef="#ctx0" brushRef="#br0">0 6 608 0 0,'0'0'1064'0'0,"7"-6"-272"0"0,7 6-1296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08.718"/>
    </inkml:context>
    <inkml:brush xml:id="br0">
      <inkml:brushProperty name="width" value="0.1" units="cm"/>
      <inkml:brushProperty name="height" value="0.1" units="cm"/>
    </inkml:brush>
  </inkml:definitions>
  <inkml:trace contextRef="#ctx0" brushRef="#br0">50 86 432 0 0,'2'2'140'0'0,"-1"0"0"0"0,0 0 1 0 0,0 0-1 0 0,0 0 0 0 0,0 0 0 0 0,0 0 1 0 0,0 0-1 0 0,-1 1 0 0 0,1-1 0 0 0,-1 0 0 0 0,0 0 1 0 0,1 1-1 0 0,-1-1 0 0 0,0 0 0 0 0,0 0 1 0 0,-1 1-1 0 0,1-1 0 0 0,-1 4 0 0 0,-12 49 756 0 0,9-42-497 0 0,-34 76 1595 0 0,37-87-1862 0 0,0-13 922 0 0,0 7-1023 0 0,1 0 0 0 0,-1 0-1 0 0,1 0 1 0 0,0 1 0 0 0,0-1 0 0 0,0 0 0 0 0,1 0-1 0 0,-1 0 1 0 0,1 0 0 0 0,0 1 0 0 0,2-5 0 0 0,2-8 8 0 0,2 0 0 0 0,0 1 0 0 0,1 0 0 0 0,0 1 0 0 0,2-1 0 0 0,-1 1 0 0 0,2 1 0 0 0,0 0 0 0 0,0 1 0 0 0,1 0 0 0 0,0 0 0 0 0,15-9 0 0 0,-24 19-38 0 0,-1 0-1 0 0,0 1 0 0 0,1 0 1 0 0,-1-1-1 0 0,1 1 1 0 0,-1 0-1 0 0,1 0 0 0 0,-1 1 1 0 0,1-1-1 0 0,0 0 1 0 0,-1 1-1 0 0,1 0 0 0 0,0 0 1 0 0,0-1-1 0 0,-1 2 1 0 0,5-1-1 0 0,-6 1-2 0 0,1-1 0 0 0,-1 1 0 0 0,0 0 1 0 0,0-1-1 0 0,0 1 0 0 0,1 0 0 0 0,-1 0 0 0 0,0 0 0 0 0,0 0 1 0 0,0 0-1 0 0,0 0 0 0 0,0 0 0 0 0,-1 0 0 0 0,1 0 0 0 0,0 0 1 0 0,0 1-1 0 0,-1-1 0 0 0,1 0 0 0 0,-1 1 0 0 0,1-1 0 0 0,-1 0 1 0 0,1 2-1 0 0,0 5-3 0 0,0-1 0 0 0,0 1 1 0 0,-1 0-1 0 0,0-1 0 0 0,-1 1 0 0 0,1 0 1 0 0,-2-1-1 0 0,1 1 0 0 0,-3 8 0 0 0,-14 58-25 0 0,16-72 36 0 0,2-2-6 0 0,-1 1 0 0 0,1-1-1 0 0,0 0 1 0 0,0 0 0 0 0,0 0 0 0 0,0 0 0 0 0,-1 1 0 0 0,1-1 0 0 0,0 0 0 0 0,0 0 0 0 0,0 0 0 0 0,0 1 0 0 0,0-1 0 0 0,0 0-1 0 0,0 0 1 0 0,0 1 0 0 0,-1-1 0 0 0,1 0 0 0 0,0 0 0 0 0,0 1 0 0 0,0-1 0 0 0,0 0 0 0 0,0 0 0 0 0,0 1 0 0 0,1-1-1 0 0,-1 0 1 0 0,0 0 0 0 0,0 1 0 0 0,0-1 0 0 0,0 0 0 0 0,0 0 0 0 0,0 0 0 0 0,0 1 0 0 0,0-1 0 0 0,1 0 0 0 0,-1 0 0 0 0,0 1-1 0 0,0-1 1 0 0,0 0 0 0 0,0 0 0 0 0,1 0 0 0 0,-1 0 0 0 0,0 0 0 0 0,0 1 0 0 0,0-1 0 0 0,1 0 0 0 0,-1 0 0 0 0,0 0-1 0 0,0 0 1 0 0,0 0 0 0 0,1 0 0 0 0,-1 0 0 0 0,0 0 0 0 0,0 0 0 0 0,1 0 0 0 0,-1 0 0 0 0,0 0 0 0 0,0 0 0 0 0,1 0 0 0 0,-1 0-1 0 0,2 1-11 0 0,0-1-1 0 0,1 0 0 0 0,-1 1 1 0 0,0-1-1 0 0,0 0 1 0 0,0 0-1 0 0,0 0 0 0 0,0-1 1 0 0,0 1-1 0 0,1-1 0 0 0,-1 1 1 0 0,0-1-1 0 0,0 1 0 0 0,0-1 1 0 0,0 0-1 0 0,2-1 0 0 0,33-17-581 0 0,-36 18 561 0 0,10-6-249 0 0,0 0 0 0 0,-1-1 0 0 0,0-1 0 0 0,0 1 0 0 0,0-2 0 0 0,-1 0 0 0 0,-1 0 0 0 0,0 0 0 0 0,0-1 0 0 0,-1 0-1 0 0,0 0 1 0 0,7-18 0 0 0,-10 21 266 0 0,-2 6 10 0 0,-1 1 0 0 0,0-1 1 0 0,0 0-1 0 0,0 0 1 0 0,0 1-1 0 0,-1-1 1 0 0,1 0-1 0 0,0 0 0 0 0,-1 0 1 0 0,1 0-1 0 0,-1 0 1 0 0,0 0-1 0 0,1 0 0 0 0,-1 0 1 0 0,0 0-1 0 0,0-1 1 0 0,0 1-1 0 0,-1 0 0 0 0,1 0 1 0 0,-1 0-1 0 0,1 0 1 0 0,-2-2-1 0 0,2 3 3 0 0,-7 0-3 0 0,6 1-3 0 0,0 0 1 0 0,0 0 0 0 0,0 0 0 0 0,0 0-1 0 0,0 0 1 0 0,1 0 0 0 0,-1 0 0 0 0,0 0-1 0 0,0 0 1 0 0,0 0 0 0 0,0 1 0 0 0,0-1-1 0 0,0 0 1 0 0,0 1 0 0 0,0-1 0 0 0,0 0-1 0 0,0 1 1 0 0,1-1 0 0 0,-1 1 0 0 0,0 0-1 0 0,0-1 1 0 0,1 1 0 0 0,-1-1 0 0 0,0 1-1 0 0,1 0 1 0 0,-2 1 0 0 0,2-1-168 0 0,2 7-1803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09.246"/>
    </inkml:context>
    <inkml:brush xml:id="br0">
      <inkml:brushProperty name="width" value="0.1" units="cm"/>
      <inkml:brushProperty name="height" value="0.1" units="cm"/>
    </inkml:brush>
  </inkml:definitions>
  <inkml:trace contextRef="#ctx0" brushRef="#br0">242 1 156 0 0,'-4'0'119'0'0,"-1"0"1"0"0,1 0-1 0 0,-1 1 0 0 0,0 0 0 0 0,1 0 1 0 0,-1 0-1 0 0,1 0 0 0 0,0 1 1 0 0,-1 0-1 0 0,1 0 0 0 0,0 0 0 0 0,0 0 1 0 0,0 1-1 0 0,1-1 0 0 0,-1 1 1 0 0,-6 6-1 0 0,-57 59 730 0 0,57-56-660 0 0,-9 11 197 0 0,2 0 1 0 0,0 1 0 0 0,-16 35 0 0 0,32-59-187 0 0,56-28-349 0 0,32-49-327 0 0,-87 77 474 0 0,1-1-1 0 0,0 1 0 0 0,-1-1 1 0 0,1 1-1 0 0,-1-1 0 0 0,1 1 1 0 0,0 0-1 0 0,-1-1 0 0 0,1 1 1 0 0,0 0-1 0 0,0-1 0 0 0,-1 1 1 0 0,1 0-1 0 0,0 0 0 0 0,0 0 1 0 0,-1 0-1 0 0,1 0 0 0 0,0 0 1 0 0,0 0-1 0 0,-1 0 0 0 0,1 0 1 0 0,0 0-1 0 0,0 0 0 0 0,-1 0 1 0 0,1 1-1 0 0,0-1 0 0 0,-1 0 1 0 0,1 1-1 0 0,0-1 0 0 0,0 0 1 0 0,-1 1-1 0 0,1-1 0 0 0,-1 1 1 0 0,1-1-1 0 0,0 1 0 0 0,-1-1 1 0 0,1 1-1 0 0,-1-1 1 0 0,1 1-1 0 0,-1-1 0 0 0,0 1 1 0 0,1 0-1 0 0,-1-1 0 0 0,0 1 1 0 0,1 0-1 0 0,-1 0 0 0 0,13 34 106 0 0,-8 10 155 0 0,-2 1-1 0 0,-2 0 0 0 0,-2 0 1 0 0,-2 0-1 0 0,-3 0 1 0 0,-14 64-1 0 0,15-86-150 0 0,2-7 14 0 0,-1 1 0 0 0,0-1 0 0 0,-1 0 1 0 0,-1 0-1 0 0,-1 0 0 0 0,0 0 0 0 0,-16 25 1 0 0,23-41-100 0 0,-1-1 0 0 0,0 1 1 0 0,1 0-1 0 0,-1 0 1 0 0,1-1-1 0 0,-1 1 0 0 0,0-1 1 0 0,1 1-1 0 0,-1 0 1 0 0,0-1-1 0 0,0 0 1 0 0,1 1-1 0 0,-1-1 0 0 0,0 1 1 0 0,0-1-1 0 0,0 0 1 0 0,0 1-1 0 0,0-1 0 0 0,0 0 1 0 0,1 0-1 0 0,-1 0 1 0 0,0 0-1 0 0,0 0 0 0 0,0 0 1 0 0,0 0-1 0 0,0 0 1 0 0,-1 0-1 0 0,0-1 6 0 0,1 0 0 0 0,-1 0 1 0 0,1 0-1 0 0,-1 0 0 0 0,1 0 0 0 0,-1-1 0 0 0,1 1 0 0 0,0 0 1 0 0,-1-1-1 0 0,1 1 0 0 0,0-1 0 0 0,-2-2 0 0 0,-2-5 70 0 0,1-1 0 0 0,-1 1 0 0 0,-4-19 0 0 0,5 15-19 0 0,2-1 0 0 0,0 1 1 0 0,0-1-1 0 0,1 1 0 0 0,1-1 0 0 0,0 0 0 0 0,1 1 0 0 0,4-21 1 0 0,0 10 38 0 0,1 1 1 0 0,1 0-1 0 0,19-42 1 0 0,-20 52-158 0 0,2 1 1 0 0,-1 1-1 0 0,2-1 1 0 0,-1 1-1 0 0,2 1 1 0 0,-1-1-1 0 0,1 2 0 0 0,1-1 1 0 0,0 1-1 0 0,18-11 1 0 0,12-4-2694 0 0,75-34-1 0 0,-84 44 549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10.341"/>
    </inkml:context>
    <inkml:brush xml:id="br0">
      <inkml:brushProperty name="width" value="0.1" units="cm"/>
      <inkml:brushProperty name="height" value="0.1" units="cm"/>
    </inkml:brush>
  </inkml:definitions>
  <inkml:trace contextRef="#ctx0" brushRef="#br0">90 117 108 0 0,'0'0'4272'0'0,"3"-3"-3970"0"0,2-1-144 0 0,-1 0-1 0 0,0-1 0 0 0,0 1 0 0 0,0-1 0 0 0,0 0 1 0 0,-1 0-1 0 0,1 0 0 0 0,-1 0 0 0 0,-1-1 0 0 0,1 1 1 0 0,-1-1-1 0 0,2-8 0 0 0,5-25 1202 0 0,-9 37-909 0 0,-3 5-388 0 0,-6 4-20 0 0,2 0-1 0 0,-1 1 0 0 0,1 1 1 0 0,0-1-1 0 0,1 1 0 0 0,0 0 0 0 0,-6 11 1 0 0,-33 75 194 0 0,8-3 35 0 0,37-91-296 0 0,0-1 1 0 0,0 0-1 0 0,0 1 1 0 0,0-1 0 0 0,0 1-1 0 0,0-1 1 0 0,0 0-1 0 0,0 1 1 0 0,0-1-1 0 0,1 0 1 0 0,-1 1-1 0 0,0-1 1 0 0,0 0-1 0 0,0 1 1 0 0,1-1-1 0 0,-1 0 1 0 0,0 1-1 0 0,1-1 1 0 0,-1 0-1 0 0,0 0 1 0 0,0 1 0 0 0,1-1-1 0 0,-1 0 1 0 0,0 0-1 0 0,1 0 1 0 0,-1 1-1 0 0,1-1 1 0 0,-1 0-1 0 0,0 0 1 0 0,1 0-1 0 0,-1 0 1 0 0,0 0-1 0 0,1 0 1 0 0,-1 0-1 0 0,1 0 1 0 0,-1 0 0 0 0,0 0-1 0 0,1 0 1 0 0,-1 0-1 0 0,1 0 1 0 0,-1 0-1 0 0,0 0 1 0 0,1 0-1 0 0,-1 0 1 0 0,1-1-1 0 0,-1 1 1 0 0,0 0-1 0 0,1 0 1 0 0,-1 0-1 0 0,1-1 1 0 0,22-4-641 0 0,-22 5 630 0 0,23-12-446 0 0,0-1 1 0 0,-1 0-1 0 0,-1-2 0 0 0,0 0 0 0 0,-1-2 0 0 0,-1 0 0 0 0,0-1 0 0 0,19-24 0 0 0,31-26 1493 0 0,-61 57-468 0 0,-7 9-409 0 0,-1-1 1 0 0,1 1-1 0 0,-1 0 0 0 0,1 1 0 0 0,0-1 0 0 0,0 0 1 0 0,0 0-1 0 0,0 1 0 0 0,0-1 0 0 0,0 1 0 0 0,0 0 0 0 0,3-2 1 0 0,-5 4-113 0 0,1 0 1 0 0,0 0 0 0 0,-1-1 0 0 0,1 1 0 0 0,0 0 0 0 0,-1 0 0 0 0,1 0 0 0 0,-1 0 0 0 0,0 0 0 0 0,1 0-1 0 0,-1 0 1 0 0,0 0 0 0 0,1 0 0 0 0,-1 0 0 0 0,0 0 0 0 0,0 0 0 0 0,0 0 0 0 0,0 0 0 0 0,0 0 0 0 0,0 0-1 0 0,0 0 1 0 0,0 0 0 0 0,-1 0 0 0 0,1 0 0 0 0,0 0 0 0 0,-1 1 0 0 0,-5 30 503 0 0,-2-7-183 0 0,-1 0 1 0 0,-1-1 0 0 0,-23 40-1 0 0,32-61 132 0 0,6-11-193 0 0,17-23-164 0 0,37-42 1 0 0,-43 58-103 0 0,-11 9-15 0 0,0 1-1 0 0,1 0 0 0 0,-1 0 0 0 0,1 0 0 0 0,1 1 0 0 0,6-5 0 0 0,-11 8-2 0 0,-1 1-1 0 0,1-1 1 0 0,-1 1-1 0 0,1-1 1 0 0,-1 1-1 0 0,1 0 1 0 0,-1 0-1 0 0,1 0 0 0 0,-1-1 1 0 0,1 2-1 0 0,0-1 1 0 0,-1 0-1 0 0,1 0 1 0 0,-1 0-1 0 0,1 1 1 0 0,-1-1-1 0 0,1 1 0 0 0,-1-1 1 0 0,1 1-1 0 0,-1-1 1 0 0,0 1-1 0 0,1 0 1 0 0,-1 0-1 0 0,0 0 1 0 0,0 0-1 0 0,1 0 0 0 0,-1 0 1 0 0,0 0-1 0 0,0 0 1 0 0,0 0-1 0 0,0 0 1 0 0,0 1-1 0 0,0-1 1 0 0,-1 0-1 0 0,1 1 0 0 0,0 1 1 0 0,6 8-6 0 0,-1 1 0 0 0,-1 1 0 0 0,0-1-1 0 0,-1 1 1 0 0,0-1 0 0 0,-1 1 0 0 0,0 0 0 0 0,-1 1 0 0 0,0 18 0 0 0,-2-30-19 0 0,1-1 0 0 0,-1 1 1 0 0,-1-1-1 0 0,1 0 0 0 0,0 1 0 0 0,0-1 1 0 0,0 1-1 0 0,-1-1 0 0 0,1 1 1 0 0,-1-1-1 0 0,1 0 0 0 0,-1 1 1 0 0,0-1-1 0 0,1 0 0 0 0,-1 1 1 0 0,-2 1-1 0 0,2-2-169 0 0,0-1 0 0 0,0 1 1 0 0,0-1-1 0 0,0 1 0 0 0,-1-1 0 0 0,1 0 1 0 0,0 1-1 0 0,0-1 0 0 0,0 0 0 0 0,-1 0 1 0 0,1 0-1 0 0,0 0 0 0 0,0 0 0 0 0,-1 0 1 0 0,1 0-1 0 0,0-1 0 0 0,0 1 0 0 0,0 0 1 0 0,-1 0-1 0 0,1-1 0 0 0,0 1 0 0 0,0-1 1 0 0,0 1-1 0 0,0-1 0 0 0,0 0 0 0 0,0 1 0 0 0,-2-3 1 0 0,-14-10-2070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10.466"/>
    </inkml:context>
    <inkml:brush xml:id="br0">
      <inkml:brushProperty name="width" value="0.1" units="cm"/>
      <inkml:brushProperty name="height" value="0.1" units="cm"/>
    </inkml:brush>
  </inkml:definitions>
  <inkml:trace contextRef="#ctx0" brushRef="#br0">1 16 152 0 0,'4'-6'568'0'0,"3"2"-72"0"0,0 0-88 0 0,6 2-132 0 0,-2 2-220 0 0,12 6-532 0 0,-5-4-144 0 0,0 2 144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11.261"/>
    </inkml:context>
    <inkml:brush xml:id="br0">
      <inkml:brushProperty name="width" value="0.1" units="cm"/>
      <inkml:brushProperty name="height" value="0.1" units="cm"/>
    </inkml:brush>
  </inkml:definitions>
  <inkml:trace contextRef="#ctx0" brushRef="#br0">269 83 292 0 0,'0'0'477'0'0,"16"-38"3031"0"0,-16 36-3429 0 0,-1 0 0 0 0,1 0 0 0 0,-1 0 0 0 0,1 0 0 0 0,-1 0 0 0 0,1 0 0 0 0,-1 1 0 0 0,0-1 0 0 0,0 0 0 0 0,0 0 0 0 0,0 1 0 0 0,0-1 0 0 0,0 0 0 0 0,-1 1 0 0 0,1-1 0 0 0,-1 1 0 0 0,1-1 0 0 0,-1 1 0 0 0,1 0 0 0 0,-1 0 0 0 0,0 0 0 0 0,1 0 0 0 0,-4-2 0 0 0,1 2-20 0 0,0 0-1 0 0,-1 0 0 0 0,1 0 1 0 0,0 1-1 0 0,-1 0 0 0 0,1-1 1 0 0,-1 1-1 0 0,1 1 1 0 0,0-1-1 0 0,-8 2 0 0 0,0 1-10 0 0,-1 0 0 0 0,1 1 0 0 0,0 1 0 0 0,0 0 0 0 0,1 0 0 0 0,-23 15 0 0 0,21-11 3 0 0,1 2 1 0 0,-1 0-1 0 0,-20 24 0 0 0,30-31-30 0 0,0 0 1 0 0,1 0-1 0 0,-1 0 0 0 0,1 0 1 0 0,0 0-1 0 0,0 1 0 0 0,0-1 1 0 0,-1 7-1 0 0,2-9-5 0 0,1 0 0 0 0,0 0 0 0 0,0 0 0 0 0,0 0-1 0 0,0 0 1 0 0,0 0 0 0 0,0-1 0 0 0,0 1 0 0 0,1 0 0 0 0,-1 0 0 0 0,1 0 0 0 0,-1 0-1 0 0,1-1 1 0 0,0 1 0 0 0,0 0 0 0 0,0 0 0 0 0,0-1 0 0 0,0 1 0 0 0,0-1 0 0 0,0 1 0 0 0,2 1-1 0 0,1 0 5 0 0,0 0-1 0 0,1 0 1 0 0,-1 0-1 0 0,1-1 0 0 0,0 0 1 0 0,-1 0-1 0 0,1 0 0 0 0,0 0 1 0 0,0-1-1 0 0,0 0 1 0 0,7 1-1 0 0,64 4 71 0 0,-66-5-76 0 0,51 1 31 0 0,0-3-1 0 0,0-3 0 0 0,0-2 1 0 0,0-3-1 0 0,59-17 1 0 0,-114 24-44 0 0,-1 0 0 0 0,1 0 0 0 0,-1-1 0 0 0,0 1 0 0 0,0-1 0 0 0,0 0-1 0 0,0 0 1 0 0,-1-1 0 0 0,1 1 0 0 0,-1-1 0 0 0,0 0 0 0 0,0-1 0 0 0,0 1 0 0 0,0-1 0 0 0,-1 1 0 0 0,0-1 0 0 0,3-6 0 0 0,-5 9-7 0 0,0 0 0 0 0,0 0 0 0 0,-1 0 1 0 0,1 0-1 0 0,-1 0 0 0 0,1 0 0 0 0,-1 0 0 0 0,0 0 0 0 0,0 0 1 0 0,0-1-1 0 0,0 1 0 0 0,0 0 0 0 0,0 0 0 0 0,0 0 1 0 0,-1 0-1 0 0,1 0 0 0 0,-1 0 0 0 0,-1-4 0 0 0,0 4 1 0 0,0-1 1 0 0,0 1-1 0 0,0 0 0 0 0,0 0 1 0 0,0 0-1 0 0,0 0 0 0 0,0 0 1 0 0,-1 0-1 0 0,1 0 0 0 0,-1 1 1 0 0,0-1-1 0 0,1 1 0 0 0,-1 0 1 0 0,0 0-1 0 0,0 0 0 0 0,0 0 0 0 0,-3 0 1 0 0,-1-1-1 0 0,-1 1-1 0 0,1 1 1 0 0,-1-1 0 0 0,0 1 0 0 0,1 1 0 0 0,-1 0-1 0 0,0 0 1 0 0,1 0 0 0 0,-1 1 0 0 0,1 0 0 0 0,0 0 0 0 0,-1 1-1 0 0,1 0 1 0 0,0 0 0 0 0,-7 5 0 0 0,4-2 4 0 0,0 0 0 0 0,0 1 1 0 0,0 0-1 0 0,1 1 0 0 0,0 0 1 0 0,1 0-1 0 0,0 1 0 0 0,-14 18 0 0 0,14-9 68 0 0,8-18-66 0 0,0 1 1 0 0,1-1-1 0 0,-1 1 1 0 0,0-1-1 0 0,0 1 0 0 0,0-1 1 0 0,1 0-1 0 0,-1 1 1 0 0,0-1-1 0 0,1 1 1 0 0,-1-1-1 0 0,0 0 0 0 0,1 1 1 0 0,-1-1-1 0 0,0 0 1 0 0,1 1-1 0 0,-1-1 1 0 0,1 0-1 0 0,-1 1 0 0 0,1-1 1 0 0,-1 0-1 0 0,1 0 1 0 0,-1 0-1 0 0,1 1 1 0 0,-1-1-1 0 0,1 0 0 0 0,-1 0 1 0 0,1 0-1 0 0,-1 0 1 0 0,1 0-1 0 0,-1 0 1 0 0,1 0-1 0 0,-1 0 0 0 0,1 0 1 0 0,-1 0-1 0 0,1 0 1 0 0,-1-1-1 0 0,1 1 1 0 0,-1 0-1 0 0,1 0 0 0 0,-1 0 1 0 0,1-1-1 0 0,0 0 1 0 0,12-2-47 0 0,0-1 0 0 0,-1 0 0 0 0,1-1 0 0 0,-1-1 0 0 0,0 0 0 0 0,0-1 0 0 0,-1 0 0 0 0,0 0 0 0 0,11-11 0 0 0,-5 6-92 0 0,-17 12 131 0 0,0 0 0 0 0,0 0 0 0 0,0 0-1 0 0,0 0 1 0 0,0 0 0 0 0,0 0 0 0 0,0 0 0 0 0,0 0 0 0 0,0 0 0 0 0,0 1 0 0 0,0-1-1 0 0,0 0 1 0 0,0 0 0 0 0,0 0 0 0 0,0 0 0 0 0,0 0 0 0 0,0 0 0 0 0,0 0-1 0 0,0 0 1 0 0,1 0 0 0 0,-1 0 0 0 0,0 0 0 0 0,0 1 0 0 0,0-1 0 0 0,0 0-1 0 0,0 0 1 0 0,0 0 0 0 0,0 0 0 0 0,0 0 0 0 0,0 0 0 0 0,0 0 0 0 0,0 0-1 0 0,0 0 1 0 0,0 0 0 0 0,1 0 0 0 0,-1 0 0 0 0,0 0 0 0 0,0 0 0 0 0,0 0 0 0 0,0 0-1 0 0,0 0 1 0 0,0 0 0 0 0,0 0 0 0 0,0 0 0 0 0,0 0 0 0 0,0 0 0 0 0,1 0-1 0 0,-1 0 1 0 0,0 0 0 0 0,0 0 0 0 0,0 0 0 0 0,0 0 0 0 0,0 0 0 0 0,0 0-1 0 0,0 0 1 0 0,-7 17-161 0 0,-24 39 127 0 0,3-4 4 0 0,-22 66 38 0 0,44-102 15 0 0,1 0 1 0 0,1 1-1 0 0,0-1 0 0 0,1 1 1 0 0,-1 26-1 0 0,4-42-42 0 0,0 0-1 0 0,0 0 1 0 0,0 0-1 0 0,0 0 0 0 0,0 0 1 0 0,1 0-1 0 0,-1 0 0 0 0,0 0 1 0 0,0-1-1 0 0,1 1 1 0 0,-1 0-1 0 0,1 0 0 0 0,-1 0 1 0 0,1 0-1 0 0,-1-1 1 0 0,1 1-1 0 0,-1 0 0 0 0,1 0 1 0 0,0-1-1 0 0,-1 1 1 0 0,1 0-1 0 0,0-1 0 0 0,-1 1 1 0 0,1-1-1 0 0,0 1 0 0 0,0-1 1 0 0,0 1-1 0 0,0-1 1 0 0,-1 0-1 0 0,1 1 0 0 0,0-1 1 0 0,0 0-1 0 0,0 0 1 0 0,0 0-1 0 0,0 0 0 0 0,0 0 1 0 0,0 0-1 0 0,0 0 1 0 0,0 0-1 0 0,0 0 0 0 0,0 0 1 0 0,-1 0-1 0 0,1 0 0 0 0,0-1 1 0 0,0 1-1 0 0,0 0 1 0 0,0-1-1 0 0,0 1 0 0 0,0-1 1 0 0,1 0-1 0 0,4-1-427 0 0,0-1 1 0 0,0 0-1 0 0,-1 0 0 0 0,1 0 1 0 0,-1-1-1 0 0,9-7 0 0 0,4-9-1135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20.699"/>
    </inkml:context>
    <inkml:brush xml:id="br0">
      <inkml:brushProperty name="width" value="0.1" units="cm"/>
      <inkml:brushProperty name="height" value="0.1" units="cm"/>
    </inkml:brush>
  </inkml:definitions>
  <inkml:trace contextRef="#ctx0" brushRef="#br0">0 85 96 0 0,'1'0'27'0'0,"-1"0"1"0"0,0 0-1 0 0,0 0 1 0 0,0 0-1 0 0,0 0 0 0 0,0 0 1 0 0,1 0-1 0 0,-1 0 1 0 0,0 0-1 0 0,0 0 0 0 0,0 0 1 0 0,0 0-1 0 0,0 0 1 0 0,1 0-1 0 0,-1-1 0 0 0,0 1 1 0 0,0 0-1 0 0,0 0 1 0 0,0 0-1 0 0,0 0 0 0 0,0 0 1 0 0,0 0-1 0 0,0-1 1 0 0,0 1-1 0 0,1 0 0 0 0,-1 0 1 0 0,0 0-1 0 0,0 0 1 0 0,0-1-1 0 0,0 1 0 0 0,0 0 1 0 0,0 0-1 0 0,0 0 1 0 0,0 0-1 0 0,0-1 0 0 0,0 1 1 0 0,0 0-1 0 0,0 0 1 0 0,0 0-1 0 0,0 0 0 0 0,0 0 1 0 0,-1-1-1 0 0,1 1 1 0 0,0 0-1 0 0,0 0 0 0 0,0 0 1 0 0,0 0-1 0 0,0 0 1 0 0,0-1-1 0 0,0 1 0 0 0,301-27 1118 0 0,-290 25-1114 0 0,4 1-62 0 0,-1 0 1 0 0,1-1 0 0 0,0-1-1 0 0,-1 0 1 0 0,0-1 0 0 0,0-1-1 0 0,0 0 1 0 0,16-9 0 0 0,-16 3 227 0 0,-32 31-109 0 0,3 9-28 0 0,2 2 0 0 0,1-1 0 0 0,2 2 0 0 0,1 0 1 0 0,2 0-1 0 0,0 0 0 0 0,3 1 0 0 0,0 0 0 0 0,2-1 0 0 0,4 50 0 0 0,-2-78-212 0 0,0-1 0 0 0,0 1 0 0 0,0 0 0 0 0,1 0-1 0 0,0-1 1 0 0,0 1 0 0 0,0 0 0 0 0,0-1 0 0 0,0 1 0 0 0,1-1-1 0 0,2 6 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11.684"/>
    </inkml:context>
    <inkml:brush xml:id="br0">
      <inkml:brushProperty name="width" value="0.1" units="cm"/>
      <inkml:brushProperty name="height" value="0.1" units="cm"/>
    </inkml:brush>
  </inkml:definitions>
  <inkml:trace contextRef="#ctx0" brushRef="#br0">75 23 96 0 0,'4'-14'3071'0'0,"-13"17"-1563"0"0,6-2-1441 0 0,1 1 0 0 0,0 0 1 0 0,0 0-1 0 0,0 0 0 0 0,0 0 1 0 0,0 0-1 0 0,0 1 0 0 0,0-1 1 0 0,1 0-1 0 0,-3 5 0 0 0,-7 26 404 0 0,4-15-206 0 0,0 0 0 0 0,2 1 0 0 0,0 0 0 0 0,1 0 1 0 0,-2 33-1 0 0,6-51-187 0 0,17 2 97 0 0,-10-9-245 0 0,0 1-1 0 0,0-1 1 0 0,-1-1 0 0 0,1 1 0 0 0,-2-1-1 0 0,1 0 1 0 0,-1-1 0 0 0,0 1-1 0 0,0-1 1 0 0,-1 0 0 0 0,6-15-1 0 0,26-39-226 0 0,6 3 387 0 0,-41 58-26 0 0,0 3-50 0 0,-1 1 0 0 0,1-1 0 0 0,-1 1 0 0 0,0 0 0 0 0,0-1 0 0 0,0 1 0 0 0,0-1-1 0 0,0 1 1 0 0,0-1 0 0 0,-1 1 0 0 0,0 3 0 0 0,-10 21 159 0 0,-11 37 201 0 0,21-60-345 0 0,0-1 0 0 0,0 1-1 0 0,1-1 1 0 0,-1 1-1 0 0,1-1 1 0 0,0 1-1 0 0,0 0 1 0 0,0-1 0 0 0,0 1-1 0 0,1-1 1 0 0,-1 1-1 0 0,1-1 1 0 0,0 1-1 0 0,2 3 1 0 0,-2-5-61 0 0,1 0-1 0 0,0 0 1 0 0,0 0 0 0 0,0-1-1 0 0,0 1 1 0 0,0-1 0 0 0,0 1-1 0 0,0-1 1 0 0,0 0 0 0 0,1 0-1 0 0,-1 0 1 0 0,0 0 0 0 0,1 0-1 0 0,-1 0 1 0 0,1-1 0 0 0,-1 1-1 0 0,1-1 1 0 0,3 0 0 0 0,-1 1-437 0 0,0-1 1 0 0,1 0 0 0 0,-1 0 0 0 0,0 0-1 0 0,0-1 1 0 0,0 0 0 0 0,0 0 0 0 0,5-1 0 0 0,3-3-1254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12.480"/>
    </inkml:context>
    <inkml:brush xml:id="br0">
      <inkml:brushProperty name="width" value="0.1" units="cm"/>
      <inkml:brushProperty name="height" value="0.1" units="cm"/>
    </inkml:brush>
  </inkml:definitions>
  <inkml:trace contextRef="#ctx0" brushRef="#br0">199 194 76 0 0,'-7'0'141'0'0,"-1"2"1"0"0,1-1-1 0 0,0 1 1 0 0,0 0-1 0 0,1 0 1 0 0,-1 1-1 0 0,0 0 1 0 0,1 0-1 0 0,0 0 1 0 0,-1 1-1 0 0,1 0 0 0 0,1 0 1 0 0,-1 1-1 0 0,1 0 1 0 0,-1 0-1 0 0,1 0 1 0 0,1 0-1 0 0,-6 8 1 0 0,-1 2 108 0 0,0 1 1 0 0,0 1-1 0 0,2-1 1 0 0,0 2-1 0 0,-11 30 1 0 0,19-47-220 0 0,1 0 0 0 0,-1 0 0 0 0,1 0 0 0 0,-1 0 1 0 0,1 1-1 0 0,-1-1 0 0 0,1 0 0 0 0,0 0 0 0 0,-1 1 0 0 0,1-1 0 0 0,0 0 0 0 0,0 1 0 0 0,0-1 0 0 0,0 0 1 0 0,0 0-1 0 0,0 1 0 0 0,0-1 0 0 0,1 0 0 0 0,-1 1 0 0 0,0-1 0 0 0,1 0 0 0 0,-1 0 0 0 0,1 0 0 0 0,-1 1 1 0 0,1-1-1 0 0,0 0 0 0 0,-1 0 0 0 0,3 2 0 0 0,-1-3-9 0 0,0 1-1 0 0,-1-1 1 0 0,1 1-1 0 0,0-1 1 0 0,0 0 0 0 0,0 1-1 0 0,0-1 1 0 0,0 0-1 0 0,0-1 1 0 0,0 1 0 0 0,0 0-1 0 0,0 0 1 0 0,0-1-1 0 0,0 0 1 0 0,0 1 0 0 0,2-2-1 0 0,8-3-34 0 0,0 0 0 0 0,0-1 0 0 0,-1 0 0 0 0,19-14 0 0 0,-13 5-46 0 0,0 0 1 0 0,-1-1-1 0 0,-1 0 0 0 0,-1-2 0 0 0,0 0 1 0 0,-1 0-1 0 0,16-32 0 0 0,-27 46 264 0 0,-3 6-54 0 0,-7 19 47 0 0,-16 44 238 0 0,21-55-341 0 0,0 1 0 0 0,1 0 1 0 0,0-1-1 0 0,1 1 0 0 0,0 0 1 0 0,1 14-1 0 0,0-23-82 0 0,0-1 0 0 0,0 1-1 0 0,0 0 1 0 0,0 0 0 0 0,1-1 0 0 0,-1 1-1 0 0,1 0 1 0 0,-1-1 0 0 0,1 1-1 0 0,0 0 1 0 0,0-1 0 0 0,0 1 0 0 0,-1-1-1 0 0,1 1 1 0 0,1-1 0 0 0,-1 0 0 0 0,0 1-1 0 0,0-1 1 0 0,0 0 0 0 0,1 0 0 0 0,-1 0-1 0 0,1 0 1 0 0,-1 0 0 0 0,1 0-1 0 0,-1 0 1 0 0,1 0 0 0 0,0 0 0 0 0,-1-1-1 0 0,1 1 1 0 0,0-1 0 0 0,-1 0 0 0 0,1 1-1 0 0,0-1 1 0 0,0 0 0 0 0,-1 0 0 0 0,1 0-1 0 0,0 0 1 0 0,0 0 0 0 0,0 0-1 0 0,-1-1 1 0 0,1 1 0 0 0,0 0 0 0 0,-1-1-1 0 0,1 0 1 0 0,0 1 0 0 0,-1-1 0 0 0,2-1-1 0 0,11-3-33 0 0,-1 0 0 0 0,0-1 1 0 0,0-1-1 0 0,0 0 0 0 0,-1-1 0 0 0,-1 0 0 0 0,1-1 0 0 0,-1 0 0 0 0,-1-1 0 0 0,1 0 0 0 0,-2-1 0 0 0,0 0 0 0 0,0 0 0 0 0,12-22 0 0 0,-5 6 6 0 0,-2-2-1 0 0,0 0 0 0 0,-3 0 1 0 0,0-1-1 0 0,10-49 0 0 0,-19 73 133 0 0,-1 0-1 0 0,0 0 0 0 0,0 0 0 0 0,-1 0 1 0 0,1-1-1 0 0,-1 1 0 0 0,-1-6 0 0 0,0 10 12 0 0,-2 5-112 0 0,1-1 0 0 0,-1 0 0 0 0,1 1 0 0 0,0 0-1 0 0,0 0 1 0 0,0 0 0 0 0,0 0 0 0 0,0 0 0 0 0,0 0 0 0 0,-1 6-1 0 0,-1-1 19 0 0,-14 29 39 0 0,3 1 0 0 0,1 1-1 0 0,-18 76 1 0 0,18-60-20 0 0,-5 46-1209 0 0,24-95 585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12.828"/>
    </inkml:context>
    <inkml:brush xml:id="br0">
      <inkml:brushProperty name="width" value="0.1" units="cm"/>
      <inkml:brushProperty name="height" value="0.1" units="cm"/>
    </inkml:brush>
  </inkml:definitions>
  <inkml:trace contextRef="#ctx0" brushRef="#br0">1 79 372 0 0,'0'0'1271'0'0,"3"-1"-1018"0"0,16-5-13 0 0,0 2 0 0 0,0 0 0 0 0,0 0 0 0 0,1 2 0 0 0,19 0 0 0 0,-13 1-99 0 0,-1-2 0 0 0,38-8 1 0 0,-58 10-113 0 0,0 0 1 0 0,0-1-1 0 0,0 0 1 0 0,0 0-1 0 0,0-1 1 0 0,-1 1-1 0 0,8-6 1 0 0,18-11 182 0 0,-29 19 132 0 0,-5 4-229 0 0,-7 13 30 0 0,1 1 0 0 0,0 0 0 0 0,1 1 0 0 0,1 0 0 0 0,1 0 0 0 0,1 1-1 0 0,0 0 1 0 0,1 0 0 0 0,2 0 0 0 0,0 0 0 0 0,0 40 0 0 0,4-46-8 0 0,-1-14-209 0 0,0 0 0 0 0,0 1 0 0 0,0-1 0 0 0,0 0 1 0 0,-1 0-1 0 0,1 1 0 0 0,0-1 0 0 0,0 0 0 0 0,0 0 0 0 0,0 0 0 0 0,0 1 0 0 0,0-1 0 0 0,1 0 1 0 0,-1 0-1 0 0,0 1 0 0 0,0-1 0 0 0,0 0 0 0 0,0 0 0 0 0,0 0 0 0 0,0 1 0 0 0,0-1 0 0 0,0 0 0 0 0,0 0 1 0 0,1 0-1 0 0,-1 0 0 0 0,1 1-431 0 0,-1 0 431 0 0,0-1 0 0 0,0 0 0 0 0,1 0 0 0 0,-1 0 0 0 0,0 0 0 0 0,0 0 0 0 0,0 0 0 0 0,1 0 1 0 0,-1 0-1 0 0,0 0 0 0 0,0 0 0 0 0,1 0 0 0 0,-1 0 0 0 0,0 0 0 0 0,0 0 0 0 0,0 0 0 0 0,1 0 0 0 0,-1 0 1 0 0,0 0-1 0 0,0 0 0 0 0,1 0 0 0 0,17-17-1385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12.934"/>
    </inkml:context>
    <inkml:brush xml:id="br0">
      <inkml:brushProperty name="width" value="0.1" units="cm"/>
      <inkml:brushProperty name="height" value="0.1" units="cm"/>
    </inkml:brush>
  </inkml:definitions>
  <inkml:trace contextRef="#ctx0" brushRef="#br0">0 53 384 0 0,'7'-14'752'0'0,"0"6"-48"0"0,-5 0-68 0 0,0-2-92 0 0,3 4-36 0 0,-5 0 336 0 0,0 30-3360 0 0,-3-14 1492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13.639"/>
    </inkml:context>
    <inkml:brush xml:id="br0">
      <inkml:brushProperty name="width" value="0.1" units="cm"/>
      <inkml:brushProperty name="height" value="0.1" units="cm"/>
    </inkml:brush>
  </inkml:definitions>
  <inkml:trace contextRef="#ctx0" brushRef="#br0">128 92 132 0 0,'0'0'2228'0'0,"-4"3"-1916"0"0,-9 9 18 0 0,0-1 0 0 0,1 2 0 0 0,0 0 0 0 0,1 0 0 0 0,0 1 0 0 0,1 0-1 0 0,1 1 1 0 0,-10 20 0 0 0,16-29-271 0 0,2-2 46 0 0,-1 0-1 0 0,0 0 0 0 0,1 1 1 0 0,0-1-1 0 0,-1 0 0 0 0,2 1 0 0 0,-2 6 1 0 0,2-10-88 0 0,0-1 1 0 0,1 1-1 0 0,-1 0 0 0 0,0-1 1 0 0,0 1-1 0 0,0 0 1 0 0,0-1-1 0 0,1 1 1 0 0,-1-1-1 0 0,0 1 0 0 0,1 0 1 0 0,-1-1-1 0 0,0 1 1 0 0,1-1-1 0 0,-1 1 1 0 0,1-1-1 0 0,-1 1 0 0 0,1-1 1 0 0,-1 1-1 0 0,1-1 1 0 0,-1 0-1 0 0,2 1 0 0 0,23 1 126 0 0,-17-3-139 0 0,-1 0 0 0 0,1-1 0 0 0,-1 0 0 0 0,0 0 0 0 0,0-1 0 0 0,0 0 0 0 0,0 0 0 0 0,-1-1 0 0 0,1 0 0 0 0,-1 0 0 0 0,0 0 0 0 0,0-1 0 0 0,0 0 0 0 0,-1 0 0 0 0,0 0 0 0 0,0-1 0 0 0,0 1 0 0 0,5-9 0 0 0,-1-3-107 0 0,0 0-1 0 0,0-1 1 0 0,-2 0 0 0 0,0 0-1 0 0,7-35 1 0 0,-14 52 97 0 0,1 0 1 0 0,-1 1-1 0 0,1-1 1 0 0,-1 0-1 0 0,0 0 1 0 0,0 0-1 0 0,1 0 0 0 0,-1 0 1 0 0,0 0-1 0 0,0 0 1 0 0,0 1-1 0 0,0-1 1 0 0,0 0-1 0 0,0 0 0 0 0,0 0 1 0 0,-1 0-1 0 0,1 0 1 0 0,0 0-1 0 0,0 0 1 0 0,-1 0-1 0 0,1 1 0 0 0,0-1 1 0 0,-1 0-1 0 0,1 0 1 0 0,-1 0-1 0 0,1 1 1 0 0,-2-2-1 0 0,1 2 5 0 0,-1 0 0 0 0,1 1-1 0 0,-1-1 1 0 0,1 0 0 0 0,0 1 0 0 0,-1 0 0 0 0,1-1-1 0 0,0 1 1 0 0,0 0 0 0 0,0 0 0 0 0,-1-1-1 0 0,1 1 1 0 0,0 0 0 0 0,0 0 0 0 0,0 0 0 0 0,0 0-1 0 0,0 1 1 0 0,1-1 0 0 0,-1 0 0 0 0,0 0-1 0 0,0 2 1 0 0,-7 9 50 0 0,0 0-1 0 0,2 0 0 0 0,-1 0 1 0 0,2 1-1 0 0,-1 0 0 0 0,2 0 1 0 0,0 1-1 0 0,-3 17 1 0 0,7-30-42 0 0,-1-1 0 0 0,1 1 1 0 0,0 0-1 0 0,0-1 0 0 0,0 1 1 0 0,0-1-1 0 0,0 1 0 0 0,0 0 0 0 0,0-1 1 0 0,0 1-1 0 0,0 0 0 0 0,0-1 1 0 0,0 1-1 0 0,0-1 0 0 0,0 1 1 0 0,0-1-1 0 0,0 1 0 0 0,1 0 1 0 0,-1-1-1 0 0,0 1 0 0 0,1-1 1 0 0,-1 1-1 0 0,0-1 0 0 0,1 1 1 0 0,-1-1-1 0 0,0 1 0 0 0,1-1 0 0 0,-1 1 1 0 0,1-1-1 0 0,-1 0 0 0 0,1 1 1 0 0,-1-1-1 0 0,1 0 0 0 0,-1 1 1 0 0,2-1-1 0 0,24-4 82 0 0,26-24-106 0 0,-51 27 18 0 0,17-13-35 0 0,0-1 0 0 0,0-1 0 0 0,-2 0 0 0 0,24-30 1 0 0,30-29 137 0 0,-70 74-103 0 0,1 1 1 0 0,-1-1 0 0 0,1 1-1 0 0,-1-1 1 0 0,1 1-1 0 0,-1-1 1 0 0,1 1-1 0 0,0-1 1 0 0,-1 1-1 0 0,1-1 1 0 0,0 1-1 0 0,-1 0 1 0 0,1-1-1 0 0,0 1 1 0 0,-1 0-1 0 0,1 0 1 0 0,0 0-1 0 0,0 0 1 0 0,-1-1-1 0 0,1 1 1 0 0,0 0-1 0 0,0 0 1 0 0,0 0-1 0 0,-1 0 1 0 0,1 1-1 0 0,0-1 1 0 0,0 0-1 0 0,-1 0 1 0 0,1 0-1 0 0,0 1 1 0 0,-1-1-1 0 0,1 0 1 0 0,0 1-1 0 0,1 0 1 0 0,-1 1 9 0 0,1 0 0 0 0,0 0-1 0 0,-1 0 1 0 0,0 0 0 0 0,1 1 0 0 0,-1-1 0 0 0,0 0 0 0 0,0 1 0 0 0,-1-1 0 0 0,2 5-1 0 0,6 61 242 0 0,-8-55-196 0 0,0-10-33 0 0,-1 0 0 0 0,1-1 0 0 0,0 1-1 0 0,0 0 1 0 0,0-1 0 0 0,1 1-1 0 0,-1-1 1 0 0,0 1 0 0 0,1 0 0 0 0,0-1-1 0 0,0 1 1 0 0,0-1 0 0 0,0 1 0 0 0,1 1-1 0 0,2-3-9 0 0,-1-1-1 0 0,1 0 1 0 0,-1 0-1 0 0,1-1 1 0 0,-1 1-1 0 0,0-1 0 0 0,1 1 1 0 0,-1-1-1 0 0,1 0 1 0 0,-1-1-1 0 0,0 1 1 0 0,0 0-1 0 0,3-3 0 0 0,53-20 32 0 0,87-26-1 0 0,-145 50-186 0 0,0 0-382 0 0,0 1 438 0 0,-1-1 0 0 0,1 0 0 0 0,-1 0 0 0 0,0 1 1 0 0,1-1-1 0 0,-1 0 0 0 0,0 1 0 0 0,0-1 0 0 0,1 1 0 0 0,-1-1 1 0 0,0 0-1 0 0,0 1 0 0 0,1-1 0 0 0,-1 1 0 0 0,0-1 1 0 0,0 1-1 0 0,0-1 0 0 0,0 0 0 0 0,0 1 0 0 0,1-1 0 0 0,-1 1 1 0 0,0-1-1 0 0,0 1 0 0 0,-1 0 0 0 0,-9 5-1921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16.046"/>
    </inkml:context>
    <inkml:brush xml:id="br0">
      <inkml:brushProperty name="width" value="0.1" units="cm"/>
      <inkml:brushProperty name="height" value="0.1" units="cm"/>
    </inkml:brush>
  </inkml:definitions>
  <inkml:trace contextRef="#ctx0" brushRef="#br0">157 202 336 0 0,'-21'-13'1998'0'0,"19"9"-1825"0"0,0 0 1 0 0,0 0-1 0 0,0 0 1 0 0,0 0-1 0 0,1-1 1 0 0,0 1-1 0 0,0-1 1 0 0,0 1 0 0 0,0-1-1 0 0,1 1 1 0 0,0-1-1 0 0,0 1 1 0 0,0-1-1 0 0,0 0 1 0 0,1 1 0 0 0,0-1-1 0 0,0 1 1 0 0,0-1-1 0 0,0 1 1 0 0,1 0-1 0 0,2-5 1 0 0,1-1 37 0 0,2 0 0 0 0,-1 0 0 0 0,1 1 0 0 0,1 0 0 0 0,-1 0 0 0 0,18-13 0 0 0,-25 21-205 0 0,0 1 0 0 0,1-1 0 0 0,-1 1 0 0 0,1-1-1 0 0,-1 1 1 0 0,1-1 0 0 0,-1 1 0 0 0,1-1 0 0 0,-1 1-1 0 0,1-1 1 0 0,-1 1 0 0 0,1 0 0 0 0,-1-1 0 0 0,1 1-1 0 0,0 0 1 0 0,-1-1 0 0 0,1 1 0 0 0,0 0 0 0 0,-1 0-1 0 0,1 0 1 0 0,0 0 0 0 0,-1 0 0 0 0,1 0 0 0 0,0-1-1 0 0,-1 2 1 0 0,1-1 0 0 0,0 0 0 0 0,-1 0 0 0 0,1 0-1 0 0,0 0 1 0 0,-1 0 0 0 0,1 0 0 0 0,-1 1 0 0 0,1-1-1 0 0,0 0 1 0 0,-1 1 0 0 0,1-1 0 0 0,-1 0 0 0 0,1 1 0 0 0,-1-1-1 0 0,1 1 1 0 0,-1-1 0 0 0,1 1 0 0 0,-1-1 0 0 0,1 1-1 0 0,-1-1 1 0 0,1 1 0 0 0,-1-1 0 0 0,0 1 0 0 0,1-1-1 0 0,-1 1 1 0 0,0 0 0 0 0,0-1 0 0 0,0 1 0 0 0,1 0-1 0 0,-1-1 1 0 0,0 1 0 0 0,0 0 0 0 0,0-1 0 0 0,0 1-1 0 0,0 1 1 0 0,1 39 74 0 0,-7-17-47 0 0,-1 1 0 0 0,-1-2 0 0 0,-2 1-1 0 0,0-1 1 0 0,-1 0 0 0 0,-1-1 0 0 0,-1-1 0 0 0,-1 0 0 0 0,-19 21 0 0 0,-58 53 174 0 0,81-89-177 0 0,8-5-24 0 0,3-4 19 0 0,-1 0 0 0 0,1 0-1 0 0,0 0 1 0 0,0 0 0 0 0,0 0-1 0 0,0 0 1 0 0,0 0 0 0 0,0 0-1 0 0,1 0 1 0 0,0 0 0 0 0,-1 1-1 0 0,1-1 1 0 0,0 1 0 0 0,0-1-1 0 0,4-2 1 0 0,41-46 77 0 0,-34 39-62 0 0,11-6 16 0 0,-23 18-42 0 0,0 0-15 0 0,-1-1 1 0 0,1 1-1 0 0,-1 0 1 0 0,1 0-1 0 0,-1-1 1 0 0,1 1-1 0 0,-1 0 1 0 0,1 0-1 0 0,-1 0 1 0 0,1 0-1 0 0,-1 0 1 0 0,1 0-1 0 0,-1 0 1 0 0,1 0-1 0 0,0 0 1 0 0,-1 0-1 0 0,1 0 1 0 0,-1 0-1 0 0,1 0 1 0 0,-1 0-1 0 0,1 0 1 0 0,-1 0-1 0 0,1 1 1 0 0,-1-1-1 0 0,1 0 1 0 0,-1 0-1 0 0,1 1 1 0 0,-1-1-1 0 0,1 0 1 0 0,-1 1-1 0 0,1 0 1 0 0,19 9-21 0 0,-16-3 19 0 0,1-1-1 0 0,-1 0 1 0 0,0 1 0 0 0,-1 0-1 0 0,1 0 1 0 0,-2 0 0 0 0,1 0 0 0 0,-1 0-1 0 0,0 0 1 0 0,2 10 0 0 0,-3-9 2 0 0,1 0 1 0 0,0 0 0 0 0,0-1 0 0 0,1 1-1 0 0,0-1 1 0 0,0 0 0 0 0,1 0-1 0 0,0 0 1 0 0,6 9 0 0 0,-9-16-42 0 0,0 1 1 0 0,-1 0-1 0 0,1-1 1 0 0,0 1-1 0 0,-1 0 1 0 0,1-1-1 0 0,0 1 1 0 0,0-1 0 0 0,0 1-1 0 0,-1-1 1 0 0,1 1-1 0 0,0-1 1 0 0,0 0-1 0 0,0 1 1 0 0,0-1-1 0 0,0 0 1 0 0,0 0-1 0 0,0 0 1 0 0,0 0-1 0 0,0 0 1 0 0,0 0-1 0 0,0 0 1 0 0,-1 0-1 0 0,1 0 1 0 0,0 0-1 0 0,0 0 1 0 0,0-1-1 0 0,0 1 1 0 0,0 0-1 0 0,1-1 1 0 0,21-21-4214 0 0,-16 13 2182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16.418"/>
    </inkml:context>
    <inkml:brush xml:id="br0">
      <inkml:brushProperty name="width" value="0.1" units="cm"/>
      <inkml:brushProperty name="height" value="0.1" units="cm"/>
    </inkml:brush>
  </inkml:definitions>
  <inkml:trace contextRef="#ctx0" brushRef="#br0">298 1 444 0 0,'-25'31'634'0'0,"2"2"0"0"0,1 0 0 0 0,-21 44 0 0 0,-42 109 634 0 0,82-179-1222 0 0,-22 51 554 0 0,-31 108 0 0 0,52-152-520 0 0,0 1 0 0 0,2 0-1 0 0,-1 0 1 0 0,2 0 0 0 0,0 1 0 0 0,1-1-1 0 0,0 0 1 0 0,1 0 0 0 0,1 0 0 0 0,0 1-1 0 0,1-2 1 0 0,1 1 0 0 0,6 15 0 0 0,-8-26-114 0 0,1 1 0 0 0,0-1 1 0 0,0 0-1 0 0,0 0 0 0 0,0-1 1 0 0,1 1-1 0 0,-1-1 0 0 0,1 0 1 0 0,0 1-1 0 0,0-2 1 0 0,0 1-1 0 0,0 0 0 0 0,1-1 1 0 0,-1 0-1 0 0,1 0 0 0 0,-1 0 1 0 0,1-1-1 0 0,0 1 0 0 0,0-1 1 0 0,0 0-1 0 0,7 0 0 0 0,6 1-576 0 0,0-1 0 0 0,0-1 0 0 0,-1-1 0 0 0,31-5 0 0 0,12-6-978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16.622"/>
    </inkml:context>
    <inkml:brush xml:id="br0">
      <inkml:brushProperty name="width" value="0.1" units="cm"/>
      <inkml:brushProperty name="height" value="0.1" units="cm"/>
    </inkml:brush>
  </inkml:definitions>
  <inkml:trace contextRef="#ctx0" brushRef="#br0">256 0 504 0 0,'23'36'632'0'0,"-1"9"28"0"0,3-1-4 0 0,-1 4-44 0 0,-8 3-40 0 0,2 1-60 0 0,-5 0-36 0 0,-10-1-48 0 0,-10-3-24 0 0,-4 2-35 0 0,-14-5-69 0 0,-11-5-108 0 0,-11 0-292 0 0,-2-5-324 0 0,-32 7-545 0 0,1-16-1043 0 0,17-8 460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20.340"/>
    </inkml:context>
    <inkml:brush xml:id="br0">
      <inkml:brushProperty name="width" value="0.1" units="cm"/>
      <inkml:brushProperty name="height" value="0.1" units="cm"/>
    </inkml:brush>
  </inkml:definitions>
  <inkml:trace contextRef="#ctx0" brushRef="#br0">20 35 56 0 0,'-20'6'3556'0'0,"49"-9"-436"0"0,97-7-2908 0 0,-68 7-107 0 0,-16 1 22 0 0,44-7 0 0 0,-30-4-464 0 0,-54 12 36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21.152"/>
    </inkml:context>
    <inkml:brush xml:id="br0">
      <inkml:brushProperty name="width" value="0.1" units="cm"/>
      <inkml:brushProperty name="height" value="0.1" units="cm"/>
    </inkml:brush>
  </inkml:definitions>
  <inkml:trace contextRef="#ctx0" brushRef="#br0">69 43 144 0 0,'0'0'2765'0'0,"-24"0"5059"0"0,15-1-8549 0 0,6 0 745 0 0,-30-4 65 0 0,118-9-40 0 0,0 3 0 0 0,123 1 0 0 0,-244 12-1560 0 0,20 7-3202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21.558"/>
    </inkml:context>
    <inkml:brush xml:id="br0">
      <inkml:brushProperty name="width" value="0.1" units="cm"/>
      <inkml:brushProperty name="height" value="0.1" units="cm"/>
    </inkml:brush>
  </inkml:definitions>
  <inkml:trace contextRef="#ctx0" brushRef="#br0">230 83 200 0 0,'2'-9'3154'0'0,"-17"17"-3044"0"0,0 0 0 0 0,1 2 1 0 0,0 0-1 0 0,0 0 1 0 0,1 1-1 0 0,0 1 0 0 0,1 0 1 0 0,-11 16-1 0 0,4-3 57 0 0,1 1-1 0 0,1 1 1 0 0,-21 47-1 0 0,36-71-141 0 0,1 0-1 0 0,0 0 1 0 0,1 0 0 0 0,-1 0-1 0 0,0 0 1 0 0,1 0 0 0 0,0 0-1 0 0,0 6 1 0 0,0-8-20 0 0,0-1 1 0 0,0 1-1 0 0,0 0 1 0 0,0-1-1 0 0,0 1 1 0 0,1-1-1 0 0,-1 1 1 0 0,0 0-1 0 0,0-1 1 0 0,1 1-1 0 0,-1-1 1 0 0,0 1-1 0 0,1-1 1 0 0,-1 1-1 0 0,1-1 1 0 0,-1 1-1 0 0,1-1 1 0 0,-1 1-1 0 0,1-1 1 0 0,-1 1-1 0 0,1-1 1 0 0,-1 0-1 0 0,1 1 1 0 0,0-1-1 0 0,-1 0 1 0 0,1 0-1 0 0,0 1 1 0 0,-1-1-1 0 0,1 0 1 0 0,0 0-1 0 0,-1 0 1 0 0,1 0-1 0 0,0 0 1 0 0,-1 0-1 0 0,1 0 1 0 0,0 0-1 0 0,-1 0 1 0 0,1 0-1 0 0,0 0 1 0 0,-1 0-1 0 0,1-1 1 0 0,-1 1-1 0 0,1 0 1 0 0,0 0-1 0 0,-1-1 1 0 0,1 1-1 0 0,-1 0 1 0 0,1-1-1 0 0,-1 1 1 0 0,1-1-1 0 0,0 0 1 0 0,23-10 54 0 0,0 0 0 0 0,-2-2 1 0 0,37-26-1 0 0,-47 29-59 0 0,-1 0 1 0 0,0 0-1 0 0,-1-1 0 0 0,0-1 0 0 0,-1 0 0 0 0,0 0 1 0 0,-1-1-1 0 0,8-14 0 0 0,-12 18 21 0 0,0 0 0 0 0,0 0-1 0 0,-1 0 1 0 0,-1-1 0 0 0,1 1-1 0 0,-1-1 1 0 0,-1 1 0 0 0,0-1-1 0 0,0-11 1 0 0,-1 21-20 0 0,0-1 1 0 0,0 1-1 0 0,1-1 1 0 0,-1 1-1 0 0,0-1 1 0 0,0 1 0 0 0,0-1-1 0 0,-1 1 1 0 0,1-1-1 0 0,0 1 1 0 0,0-1-1 0 0,0 0 1 0 0,0 1-1 0 0,0-1 1 0 0,-1 1-1 0 0,1-1 1 0 0,0 1-1 0 0,0 0 1 0 0,-1-1-1 0 0,1 1 1 0 0,0-1-1 0 0,-1 1 1 0 0,1-1-1 0 0,-1 1 1 0 0,1 0-1 0 0,0-1 1 0 0,-1 1 0 0 0,1 0-1 0 0,-1-1 1 0 0,1 1-1 0 0,-1 0 1 0 0,1 0-1 0 0,-1 0 1 0 0,0-1-1 0 0,-19 7-1 0 0,-13 19-8 0 0,19-7 21 0 0,0 1 1 0 0,2 0 0 0 0,0 0-1 0 0,1 1 1 0 0,0 1-1 0 0,-7 24 1 0 0,18-45-11 0 0,0 1 0 0 0,0-1 1 0 0,1 1-1 0 0,-1 0 0 0 0,0-1 0 0 0,0 1 1 0 0,1-1-1 0 0,-1 1 0 0 0,0-1 1 0 0,0 1-1 0 0,1-1 0 0 0,-1 1 0 0 0,1-1 1 0 0,-1 1-1 0 0,0-1 0 0 0,1 0 0 0 0,-1 1 1 0 0,1-1-1 0 0,-1 0 0 0 0,1 1 0 0 0,-1-1 1 0 0,1 0-1 0 0,0 0 0 0 0,-1 1 0 0 0,1-1 1 0 0,-1 0-1 0 0,1 0 0 0 0,-1 0 0 0 0,1 0 1 0 0,0 0-1 0 0,-1 0 0 0 0,1 0 1 0 0,-1 0-1 0 0,1 0 0 0 0,0 0 0 0 0,-1 0 1 0 0,1 0-1 0 0,-1 0 0 0 0,1 0 0 0 0,-1 0 1 0 0,1-1-1 0 0,0 1 0 0 0,-1 0 0 0 0,1-1 1 0 0,0 1-1 0 0,22-9 8 0 0,1-1 0 0 0,-1-1-1 0 0,-1 0 1 0 0,0-2 0 0 0,-1-1 0 0 0,0-1 0 0 0,-1 0 0 0 0,-1-1-1 0 0,0-2 1 0 0,-1 0 0 0 0,15-20 0 0 0,-22 25 1 0 0,1 2 0 0 0,0-1 0 0 0,0 2-1 0 0,1-1 1 0 0,16-9 0 0 0,-27 19 27 0 0,7 50-43 0 0,-13-17-4 0 0,2-26 11 0 0,1 0 0 0 0,-1 0 0 0 0,2 1 0 0 0,-1-1 1 0 0,1 0-1 0 0,0 1 0 0 0,0-1 0 0 0,0 1 0 0 0,1-1 0 0 0,2 8 1 0 0,-2-14 0 0 0,-1 1-1 0 0,0-1 1 0 0,1 0 0 0 0,-1 0 0 0 0,1 1 0 0 0,0-1 0 0 0,-1 0 0 0 0,1 0 0 0 0,-1 0 0 0 0,1 0 0 0 0,-1 0 0 0 0,1 1 0 0 0,-1-1 0 0 0,1 0 0 0 0,0 0-1 0 0,-1-1 1 0 0,1 1 0 0 0,-1 0 0 0 0,1 0 0 0 0,-1 0 0 0 0,1 0 0 0 0,-1 0 0 0 0,1-1 0 0 0,-1 1 0 0 0,1 0 0 0 0,-1 0 0 0 0,1-1 0 0 0,-1 1 0 0 0,1 0-1 0 0,-1-1 1 0 0,1 1 0 0 0,0-1 0 0 0,17-12 31 0 0,24-24 77 0 0,-25 21-48 0 0,0 1 0 0 0,1 1 0 0 0,33-20 0 0 0,-50 33-59 0 0,1 0 0 0 0,-1 1 0 0 0,0-1 1 0 0,0 0-1 0 0,1 1 0 0 0,-1-1 0 0 0,1 1 0 0 0,-1 0 0 0 0,0 0 0 0 0,1-1 1 0 0,-1 1-1 0 0,1 0 0 0 0,-1 0 0 0 0,1 0 0 0 0,-1 0 0 0 0,0 1 0 0 0,1-1 0 0 0,-1 0 1 0 0,1 1-1 0 0,-1-1 0 0 0,0 0 0 0 0,1 1 0 0 0,-1 0 0 0 0,2 0 0 0 0,-1 1 1 0 0,0 0 0 0 0,0 0 0 0 0,-1 0 0 0 0,1 0 1 0 0,0 0-1 0 0,-1 0 0 0 0,1 0 0 0 0,-1 1 0 0 0,0-1 0 0 0,1 1 0 0 0,-1-1 0 0 0,0 3 0 0 0,3 10 17 0 0,0 0 0 0 0,-2 0 1 0 0,2 24-1 0 0,-3-35-17 0 0,-3 63-14 0 0,1-50-1390 0 0,1-1 0 0 0,2 31-1 0 0,2-37-508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22.886"/>
    </inkml:context>
    <inkml:brush xml:id="br0">
      <inkml:brushProperty name="width" value="0.1" units="cm"/>
      <inkml:brushProperty name="height" value="0.1" units="cm"/>
    </inkml:brush>
  </inkml:definitions>
  <inkml:trace contextRef="#ctx0" brushRef="#br0">198 71 132 0 0,'0'0'263'0'0,"-23"-42"2804"0"0,20 37-2888 0 0,-16-19 2418 0 0,21 27-2546 0 0,21 28 69 0 0,1-2 1 0 0,1 0 0 0 0,2-2 0 0 0,0-1 0 0 0,60 43-1 0 0,-68-54-56 0 0,-16-12-47 0 0,1 1 0 0 0,0-1-1 0 0,0 0 1 0 0,0-1 0 0 0,0 1 0 0 0,1-1-1 0 0,-1 1 1 0 0,6 1 0 0 0,-8-4 6 0 0,0 1 11 0 0,0 0 0 0 0,0 0 1 0 0,1 0-1 0 0,-1 0 0 0 0,0 0 1 0 0,0 0-1 0 0,0 1 1 0 0,0-1-1 0 0,0 1 0 0 0,2 3 1 0 0,-25 39 18 0 0,-3-1 0 0 0,-57 78 1 0 0,22-34 75 0 0,-155 226 749 0 0,160-230 453 0 0,51-75 9 0 0,5-7-560 0 0,13-12-947 0 0,17-21-7404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26.590"/>
    </inkml:context>
    <inkml:brush xml:id="br0">
      <inkml:brushProperty name="width" value="0.1" units="cm"/>
      <inkml:brushProperty name="height" value="0.1" units="cm"/>
    </inkml:brush>
  </inkml:definitions>
  <inkml:trace contextRef="#ctx0" brushRef="#br0">39 141 84 0 0,'0'0'1081'0'0,"1"0"-958"0"0,0 0 1 0 0,0 0-1 0 0,0 0 1 0 0,-1 0-1 0 0,1 0 1 0 0,0 0 0 0 0,0-1-1 0 0,0 1 1 0 0,0 0-1 0 0,-1 0 1 0 0,1-1-1 0 0,0 1 1 0 0,0 0-1 0 0,0-1 1 0 0,-1 1-1 0 0,1-1 1 0 0,0 1-1 0 0,-1-1 1 0 0,1 1-1 0 0,0-1 1 0 0,-6-3 221 0 0,0 0 0 0 0,0 1 0 0 0,1-2 0 0 0,-1 1 1 0 0,1 0-1 0 0,0-1 0 0 0,0 0 0 0 0,0 0 0 0 0,1 0 0 0 0,-6-10 0 0 0,9 13-287 0 0,-1 0 0 0 0,0 0 0 0 0,1 0 0 0 0,-1 0-1 0 0,1-1 1 0 0,0 1 0 0 0,0 0 0 0 0,0 0 0 0 0,0 0 0 0 0,0 0 0 0 0,0 0 0 0 0,1-1-1 0 0,-1 1 1 0 0,1 0 0 0 0,-1 0 0 0 0,1 0 0 0 0,0 0 0 0 0,0 0 0 0 0,0 0-1 0 0,0 0 1 0 0,0 1 0 0 0,0-1 0 0 0,0 0 0 0 0,1 0 0 0 0,-1 1 0 0 0,1-1 0 0 0,-1 1-1 0 0,1-1 1 0 0,0 1 0 0 0,-1 0 0 0 0,1 0 0 0 0,0 0 0 0 0,0 0 0 0 0,0 0-1 0 0,0 0 1 0 0,3-1 0 0 0,-1 0-45 0 0,0 1 0 0 0,0-1 0 0 0,-1 1 1 0 0,1 0-1 0 0,0 0 0 0 0,0 1 0 0 0,0-1 0 0 0,0 1 0 0 0,0 0 0 0 0,1 0 0 0 0,-1 0 0 0 0,0 0 0 0 0,0 1 0 0 0,0 0 1 0 0,0 0-1 0 0,0 0 0 0 0,-1 0 0 0 0,1 0 0 0 0,0 1 0 0 0,0 0 0 0 0,-1 0 0 0 0,1 0 0 0 0,-1 0 0 0 0,0 0 0 0 0,1 1 0 0 0,-1-1 1 0 0,0 1-1 0 0,0 0 0 0 0,-1 0 0 0 0,1 0 0 0 0,2 5 0 0 0,9 11-46 0 0,-1 0 0 0 0,-1 1-1 0 0,-1 0 1 0 0,10 25 0 0 0,-17-36 28 0 0,30 85 7 0 0,-34-94-25 0 0,0 1 1 0 0,0-1-1 0 0,0 0 1 0 0,1 0-1 0 0,-1 0 1 0 0,0 0-1 0 0,0 0 1 0 0,1 0-1 0 0,-1 1 1 0 0,0-1-1 0 0,0 0 1 0 0,1 0-1 0 0,-1 0 1 0 0,0 0 0 0 0,1 0-1 0 0,-1 0 1 0 0,0 0-1 0 0,0 0 1 0 0,1 0-1 0 0,-1 0 1 0 0,0 0-1 0 0,0 0 1 0 0,1 0-1 0 0,-1-1 1 0 0,0 1-1 0 0,1 0 1 0 0,-1 0-1 0 0,0 0 1 0 0,0 0-1 0 0,0 0 1 0 0,1-1 0 0 0,-1 1-1 0 0,0 0 1 0 0,0 0-1 0 0,1 0 1 0 0,-1 0-1 0 0,0-1 1 0 0,0 1-1 0 0,0 0 1 0 0,0 0-1 0 0,1-1 1 0 0,15-17-697 0 0,12-24-3480 0 0,-27 41 3798 0 0,9-13-1670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27.138"/>
    </inkml:context>
    <inkml:brush xml:id="br0">
      <inkml:brushProperty name="width" value="0.1" units="cm"/>
      <inkml:brushProperty name="height" value="0.1" units="cm"/>
    </inkml:brush>
  </inkml:definitions>
  <inkml:trace contextRef="#ctx0" brushRef="#br0">387 15 336 0 0,'-2'-14'2971'0'0,"-9"17"-810"0"0,3 1-2742 0 0,-9 6 729 0 0,0 0 0 0 0,1 1 0 0 0,0 0 0 0 0,1 2 0 0 0,1 0 0 0 0,-22 24 0 0 0,-11 9 78 0 0,26-22-131 0 0,19-20-58 0 0,-1 0-1 0 0,-1 0 1 0 0,1 0-1 0 0,0 0 1 0 0,-1-1 0 0 0,0 0-1 0 0,-7 6 1 0 0,10-9-45 0 0,0 4 1138 0 0,1-4-1127 0 0,0-1-1 0 0,0 1 0 0 0,0 0 1 0 0,1-1-1 0 0,-1 1 0 0 0,0 0 0 0 0,1 0 1 0 0,-1-1-1 0 0,0 1 0 0 0,1 0 1 0 0,-1 0-1 0 0,0-1 0 0 0,1 1 1 0 0,-1 0-1 0 0,1 0 0 0 0,-1 0 1 0 0,0 0-1 0 0,1-1 0 0 0,-1 1 0 0 0,1 0 1 0 0,-1 0-1 0 0,1 0 0 0 0,-1 0 1 0 0,0 0-1 0 0,1 0 0 0 0,-1 0 1 0 0,1 0-1 0 0,-1 0 0 0 0,1 0 0 0 0,-1 1 1 0 0,0-1-1 0 0,1 0 0 0 0,-1 0 1 0 0,1 0-1 0 0,-1 0 0 0 0,0 1 1 0 0,1-1-1 0 0,-1 0 0 0 0,0 0 0 0 0,1 1 1 0 0,-1-1-1 0 0,2 25 68 0 0,-2-18-78 0 0,-2 38 119 0 0,-3-1 0 0 0,-1 0 0 0 0,-3 0 0 0 0,-1-1 0 0 0,-2 0 0 0 0,-2 0 0 0 0,-2-2 0 0 0,-29 55 0 0 0,34-70 130 0 0,-2 6 479 0 0,9-29-335 0 0,3-17-69 0 0,2 12-491 0 0,-1-1 1 0 0,1 1-1 0 0,0 0 1 0 0,0-1-1 0 0,0 1 1 0 0,0 0-1 0 0,0 0 0 0 0,1 0 1 0 0,-1 0-1 0 0,1 0 1 0 0,-1 0-1 0 0,1 0 1 0 0,0 0-1 0 0,0 0 1 0 0,2-1-1 0 0,8-10-3605 0 0,-7 4 1582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27.699"/>
    </inkml:context>
    <inkml:brush xml:id="br0">
      <inkml:brushProperty name="width" value="0.1" units="cm"/>
      <inkml:brushProperty name="height" value="0.1" units="cm"/>
    </inkml:brush>
  </inkml:definitions>
  <inkml:trace contextRef="#ctx0" brushRef="#br0">43 35 404 0 0,'19'-28'2876'0'0,"-18"28"-2844"0"0,-1-1 1 0 0,1 1 0 0 0,-1-1 0 0 0,0 1 0 0 0,1-1-1 0 0,-1 1 1 0 0,1-1 0 0 0,-1 1 0 0 0,1 0-1 0 0,-1 0 1 0 0,1-1 0 0 0,0 1 0 0 0,-1 0 0 0 0,1 0-1 0 0,-1-1 1 0 0,1 1 0 0 0,0 0 0 0 0,-1 0-1 0 0,1 0 1 0 0,-1 0 0 0 0,1 0 0 0 0,0 0 0 0 0,-1 0-1 0 0,1 0 1 0 0,0 0 0 0 0,-1 0 0 0 0,1 0-1 0 0,-1 0 1 0 0,1 1 0 0 0,0-1 0 0 0,-1 0 0 0 0,1 0-1 0 0,-1 1 1 0 0,1-1 0 0 0,-1 0 0 0 0,1 1-1 0 0,-1-1 1 0 0,1 1 0 0 0,-1-1 0 0 0,1 0 0 0 0,-1 1-1 0 0,0-1 1 0 0,1 1 0 0 0,-1-1 0 0 0,0 1-1 0 0,1-1 1 0 0,-1 1 0 0 0,0 0 0 0 0,1-1 0 0 0,-1 1-1 0 0,0-1 1 0 0,0 1 0 0 0,0 0 0 0 0,0-1-1 0 0,0 1 1 0 0,0-1 0 0 0,0 1 0 0 0,0 0 0 0 0,0-1-1 0 0,0 2 1 0 0,4 17 196 0 0,0 1-1 0 0,-1 0 0 0 0,-2 0 1 0 0,0 1-1 0 0,-2 25 0 0 0,-1-34-78 0 0,1-1 0 0 0,-2 1 0 0 0,0-1 0 0 0,0 1 0 0 0,-1-1 0 0 0,0 0 0 0 0,-1 0-1 0 0,0 0 1 0 0,-1-1 0 0 0,-10 15 0 0 0,15-24-125 0 0,1 0 0 0 0,0 0-1 0 0,-1 0 1 0 0,0 0 0 0 0,1 0-1 0 0,-1 0 1 0 0,1 0 0 0 0,-1 0 0 0 0,0 0-1 0 0,0-1 1 0 0,0 1 0 0 0,1 0 0 0 0,-1 0-1 0 0,0-1 1 0 0,0 1 0 0 0,0-1-1 0 0,0 1 1 0 0,0-1 0 0 0,0 1 0 0 0,0-1-1 0 0,0 1 1 0 0,-1-1 0 0 0,1 0 0 0 0,0 0-1 0 0,0 0 1 0 0,0 0 0 0 0,0 1-1 0 0,0-1 1 0 0,0-1 0 0 0,0 1 0 0 0,-1 0-1 0 0,1 0 1 0 0,0 0 0 0 0,0-1 0 0 0,0 1-1 0 0,0 0 1 0 0,0-1 0 0 0,0 1-1 0 0,0-1 1 0 0,0 1 0 0 0,0-1 0 0 0,0 0-1 0 0,0 1 1 0 0,0-1 0 0 0,1 0-1 0 0,-2-1 1 0 0,1 1-8 0 0,1-1-1 0 0,-1 0 1 0 0,1 0-1 0 0,-1 1 1 0 0,1-1-1 0 0,0 0 1 0 0,-1 0-1 0 0,1 0 1 0 0,0 0-1 0 0,1 1 1 0 0,-1-1-1 0 0,0 0 1 0 0,0 0-1 0 0,1 0 1 0 0,-1 1-1 0 0,1-1 1 0 0,-1 0-1 0 0,1 0 1 0 0,2-2-1 0 0,16-31 101 0 0,-9 20-89 0 0,1 0 1 0 0,1 0-1 0 0,1 1 0 0 0,0 1 1 0 0,0 0-1 0 0,1 0 0 0 0,1 2 1 0 0,0 0-1 0 0,1 0 0 0 0,0 2 1 0 0,27-13-1 0 0,-40 21-30 0 0,-1-1 0 0 0,1 1 0 0 0,-1 0 0 0 0,1 0 0 0 0,0 1-1 0 0,-1-1 1 0 0,1 0 0 0 0,0 1 0 0 0,0 0 0 0 0,-1 0 0 0 0,1 0 0 0 0,0 0 0 0 0,0 0 0 0 0,0 0 0 0 0,-1 1 0 0 0,1-1 0 0 0,0 1 0 0 0,-1 0-1 0 0,1 0 1 0 0,0 0 0 0 0,-1 0 0 0 0,1 0 0 0 0,-1 0 0 0 0,0 1 0 0 0,1-1 0 0 0,-1 1 0 0 0,0 0 0 0 0,0 0 0 0 0,0 0 0 0 0,0 0 0 0 0,0 0-1 0 0,0 0 1 0 0,2 4 0 0 0,0 3-2 0 0,0 0 0 0 0,-1 1-1 0 0,0-1 1 0 0,0 0 0 0 0,-1 1-1 0 0,0 0 1 0 0,1 19 0 0 0,6 14-126 0 0,-8-42-150 0 0,-1 1 0 0 0,1 0 0 0 0,1-1-1 0 0,-1 1 1 0 0,0-1 0 0 0,0 0 0 0 0,1 1-1 0 0,-1-1 1 0 0,0 0 0 0 0,1 0 0 0 0,-1 0-1 0 0,1 0 1 0 0,0 0 0 0 0,-1 0 0 0 0,1 0-1 0 0,0-1 1 0 0,-1 1 0 0 0,1 0 0 0 0,0-1-1 0 0,2 1 1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28.418"/>
    </inkml:context>
    <inkml:brush xml:id="br0">
      <inkml:brushProperty name="width" value="0.1" units="cm"/>
      <inkml:brushProperty name="height" value="0.1" units="cm"/>
    </inkml:brush>
  </inkml:definitions>
  <inkml:trace contextRef="#ctx0" brushRef="#br0">45 121 196 0 0,'21'-38'2309'0'0,"-17"33"-1885"0"0,0-1 0 0 0,-1 1 1 0 0,0-1-1 0 0,0 1 0 0 0,0-1 0 0 0,-1 0 1 0 0,0 0-1 0 0,0-1 0 0 0,0 1 1 0 0,0-11-1 0 0,6 9 1084 0 0,-39 105-1038 0 0,-12 34 41 0 0,37-118-385 0 0,1 1 0 0 0,0 0 0 0 0,1 0-1 0 0,0 0 1 0 0,-2 22 0 0 0,6-35-13 0 0,0-1-126 0 0,0 0 1 0 0,0 0-1 0 0,0 0 1 0 0,0 0-1 0 0,1 0 0 0 0,-1 0 1 0 0,0 0-1 0 0,0 0 0 0 0,0 0 1 0 0,0 0-1 0 0,0 0 1 0 0,0 0-1 0 0,0 0 0 0 0,1 0 1 0 0,-1 0-1 0 0,0 0 1 0 0,0 0-1 0 0,0 0 0 0 0,0 0 1 0 0,0 0-1 0 0,0 0 1 0 0,0 0-1 0 0,1 0 0 0 0,-1 0 1 0 0,0 0-1 0 0,0 0 0 0 0,0 0 1 0 0,0 0-1 0 0,0 0 1 0 0,0 0-1 0 0,0 0 0 0 0,1 0 1 0 0,-1 0-1 0 0,0 0 1 0 0,0 0-1 0 0,0 0 0 0 0,0 1 1 0 0,0-1-1 0 0,0 0 0 0 0,0 0 1 0 0,0 0-1 0 0,0 0 1 0 0,0 0-1 0 0,0 0 0 0 0,0 0 1 0 0,0 0-1 0 0,0 1 1 0 0,1-1-1 0 0,-1 0 0 0 0,0 0 1 0 0,0 0-1 0 0,0 0 1 0 0,0 0-1 0 0,0 0 0 0 0,0 0 1 0 0,0 1-1 0 0,0-1 0 0 0,0 0 1 0 0,0 0-1 0 0,0 0 1 0 0,-1 0-1 0 0,1 0 0 0 0,0 0 1 0 0,0 0-1 0 0,0 1 1 0 0,0-1-1 0 0,0 0 0 0 0,0 0 1 0 0,12-8-262 0 0,-4 3-792 0 0,-2-17-1820 0 0,-5 16 651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28.841"/>
    </inkml:context>
    <inkml:brush xml:id="br0">
      <inkml:brushProperty name="width" value="0.1" units="cm"/>
      <inkml:brushProperty name="height" value="0.1" units="cm"/>
    </inkml:brush>
  </inkml:definitions>
  <inkml:trace contextRef="#ctx0" brushRef="#br0">15 132 244 0 0,'-14'-7'5980'0'0,"35"-2"-4756"0"0,43-2-1231 0 0,37 0 314 0 0,155-21-1825 0 0,-253 32 1442 0 0,1-1 0 0 0,-1 0 0 0 0,0 0 0 0 0,1 0 0 0 0,-1 0 1 0 0,0 0-1 0 0,0-1 0 0 0,0 1 0 0 0,5-4 0 0 0,-7 4 77 0 0,0 0 1 0 0,-1 1-1 0 0,1-1 0 0 0,-1 0 0 0 0,1 0 1 0 0,-1 0-1 0 0,1 0 0 0 0,-1 0 1 0 0,0 1-1 0 0,1-1 0 0 0,-1 0 0 0 0,0 0 1 0 0,0 0-1 0 0,0 0 0 0 0,0 0 1 0 0,0 0-1 0 0,0 0 0 0 0,0 0 0 0 0,0 0 1 0 0,0 0-1 0 0,0 0 0 0 0,0 0 0 0 0,0 0 1 0 0,-1 0-1 0 0,1 0 0 0 0,-1 0 1 0 0,1 0-1 0 0,0 0 0 0 0,-1 0 0 0 0,1 1 1 0 0,-1-1-1 0 0,0 0 0 0 0,1 0 1 0 0,-1 1-1 0 0,-1-2 0 0 0,-13-12 809 0 0,14 14-781 0 0,1 0 1 0 0,-1 0-1 0 0,1 0 1 0 0,0 0-1 0 0,-1 0 1 0 0,1 0-1 0 0,0 0 1 0 0,-1 0-1 0 0,1 0 1 0 0,-1 0-1 0 0,1 0 0 0 0,0 1 1 0 0,-1-1-1 0 0,1 0 1 0 0,0 0-1 0 0,-1 0 1 0 0,1 1-1 0 0,0-1 1 0 0,-1 0-1 0 0,1 0 1 0 0,0 0-1 0 0,0 1 1 0 0,-1-1-1 0 0,1 0 1 0 0,0 1-1 0 0,0-1 0 0 0,-1 0 1 0 0,1 1-1 0 0,0 0 1 0 0,-10 42 634 0 0,4-7-441 0 0,1-5 141 0 0,-2 53 0 0 0,6-76-407 0 0,1 0 1 0 0,1 0-1 0 0,0 0 1 0 0,0-1 0 0 0,0 1-1 0 0,1 0 1 0 0,0-1 0 0 0,0 1-1 0 0,1-1 1 0 0,0 0-1 0 0,1 0 1 0 0,4 8 0 0 0,-6-12-336 0 0,0-1 1 0 0,0 0-1 0 0,0 1 1 0 0,0-1-1 0 0,1 0 1 0 0,-1 0-1 0 0,1-1 0 0 0,-1 1 1 0 0,1 0-1 0 0,0-1 1 0 0,2 2-1 0 0,4 1-1730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32.341"/>
    </inkml:context>
    <inkml:brush xml:id="br0">
      <inkml:brushProperty name="width" value="0.1" units="cm"/>
      <inkml:brushProperty name="height" value="0.1" units="cm"/>
    </inkml:brush>
  </inkml:definitions>
  <inkml:trace contextRef="#ctx0" brushRef="#br0">35 95 232 0 0,'-24'-31'5155'0'0,"13"23"-3916"0"0,13 1-487 0 0,30-3-255 0 0,51-1-362 0 0,166-11 398 0 0,-212 20-157 0 0,4 0-5633 0 0,-22 0 3195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33.810"/>
    </inkml:context>
    <inkml:brush xml:id="br0">
      <inkml:brushProperty name="width" value="0.1" units="cm"/>
      <inkml:brushProperty name="height" value="0.1" units="cm"/>
    </inkml:brush>
  </inkml:definitions>
  <inkml:trace contextRef="#ctx0" brushRef="#br0">0 198 404 0 0,'1'-8'267'0'0,"1"0"0"0"0,-1 0 0 0 0,1 1 0 0 0,1-1 0 0 0,-1 1 0 0 0,1-1 0 0 0,0 1 0 0 0,1 0-1 0 0,0 0 1 0 0,0 1 0 0 0,1-1 0 0 0,-1 1 0 0 0,1 0 0 0 0,1 0 0 0 0,-1 0 0 0 0,1 1 0 0 0,0 0 0 0 0,13-9 0 0 0,-16 12-225 0 0,0 1 0 0 0,-1 0 0 0 0,1-1 0 0 0,0 1 0 0 0,0 0 0 0 0,-1 1 0 0 0,1-1 0 0 0,0 0 0 0 0,0 1 0 0 0,0-1 0 0 0,0 1 0 0 0,0 0 0 0 0,0 0 0 0 0,0 0 0 0 0,0 1 0 0 0,0-1 0 0 0,0 1 0 0 0,0-1 0 0 0,0 1 0 0 0,0 0 0 0 0,-1 0 0 0 0,1 0 0 0 0,0 1 0 0 0,-1-1 0 0 0,1 1 0 0 0,0-1 0 0 0,-1 1 0 0 0,0 0 0 0 0,1 0 0 0 0,1 2 0 0 0,5 4 29 0 0,0 1 0 0 0,-1 0 0 0 0,0 0 0 0 0,0 1 0 0 0,11 19 0 0 0,-4-1 78 0 0,1-1 0 0 0,1 0 1 0 0,2-2-1 0 0,43 47 0 0 0,-59-70-137 0 0,-1 0 1 0 0,1 0-1 0 0,0 0 0 0 0,0-1 1 0 0,0 1-1 0 0,0-1 0 0 0,0 0 1 0 0,0 0-1 0 0,1 0 0 0 0,-1 0 1 0 0,0 0-1 0 0,1-1 0 0 0,-1 1 1 0 0,0-1-1 0 0,1 0 1 0 0,-1 0-1 0 0,0 0 0 0 0,1 0 1 0 0,-1-1-1 0 0,0 0 0 0 0,1 1 1 0 0,-1-1-1 0 0,0 0 0 0 0,0-1 1 0 0,0 1-1 0 0,0 0 0 0 0,0-1 1 0 0,0 0-1 0 0,0 0 0 0 0,0 0 1 0 0,0 0-1 0 0,3-4 0 0 0,2-1 2 0 0,0 0 1 0 0,-1 0-1 0 0,0-1 0 0 0,0 0 0 0 0,0-1 0 0 0,-1 1 0 0 0,-1-1 0 0 0,1 0 1 0 0,5-17-1 0 0,8-25 150 0 0,-19 49-154 0 0,6-25-53 0 0,-5 18-13 0 0,-1 1 0 0 0,1-1 1 0 0,1 0-1 0 0,-1 1 0 0 0,2-1 0 0 0,-1 1 0 0 0,1 0 0 0 0,0 0 0 0 0,7-12 1 0 0,0-5-62 0 0,-3 4-8 0 0,-12 23 8 0 0,-19 34 125 0 0,23-34 2 0 0,-53 96 332 0 0,4 3 0 0 0,-53 152 0 0 0,72-158 587 0 0,31-94-718 0 0,7-15 1774 0 0,4-7-1613 0 0,-11 20-475 0 0,1 0 1 0 0,0 0-1 0 0,0 0 0 0 0,0-1 1 0 0,0 1-1 0 0,-1 0 1 0 0,1 0-1 0 0,-1-1 1 0 0,1 1-1 0 0,-1-1 1 0 0,1 1-1 0 0,-1 0 1 0 0,0-1-1 0 0,0 1 0 0 0,1-1 1 0 0,-1 1-1 0 0,0-1 1 0 0,-1 1-1 0 0,1 0 1 0 0,0-1-1 0 0,-1-1 1 0 0,0 1-468 0 0,18-29-5964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40.590"/>
    </inkml:context>
    <inkml:brush xml:id="br0">
      <inkml:brushProperty name="width" value="0.1" units="cm"/>
      <inkml:brushProperty name="height" value="0.1" units="cm"/>
    </inkml:brush>
  </inkml:definitions>
  <inkml:trace contextRef="#ctx0" brushRef="#br0">74 156 244 0 0,'0'0'5760'0'0,"10"-31"-4731"0"0,10-4-311 0 0,22-55-1 0 0,-88 259-286 0 0,-39 76 99 0 0,71-191 1665 0 0,14-53-2288 0 0,1-1 0 0 0,0 0 0 0 0,0 0 0 0 0,0 0 0 0 0,0 0 0 0 0,0 0 0 0 0,-1 0 0 0 0,1 0 0 0 0,0 0 0 0 0,0 0 0 0 0,0-1 0 0 0,0 1 0 0 0,-1 0 0 0 0,1 0 0 0 0,0-1 0 0 0,0 1 0 0 0,0-1 0 0 0,-1 1 0 0 0,1-1 0 0 0,0 1 0 0 0,-1-1 0 0 0,1 1 0 0 0,0-1 0 0 0,0-1 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41.889"/>
    </inkml:context>
    <inkml:brush xml:id="br0">
      <inkml:brushProperty name="width" value="0.1" units="cm"/>
      <inkml:brushProperty name="height" value="0.1" units="cm"/>
    </inkml:brush>
  </inkml:definitions>
  <inkml:trace contextRef="#ctx0" brushRef="#br0">64 93 116 0 0,'-2'-1'450'0'0,"-4"-2"140"0"0,-11-6 839 0 0,14 9-1196 0 0,2 0-25 0 0,-1 0 1 0 0,0 0 0 0 0,0 0-1 0 0,1 0 1 0 0,-1 0 0 0 0,0 0 0 0 0,1-1-1 0 0,-1 1 1 0 0,0-1 0 0 0,1 1-1 0 0,-1-1 1 0 0,1 0 0 0 0,-1 0 0 0 0,1 0-1 0 0,-1 0 1 0 0,1 0 0 0 0,-1 0-1 0 0,1 0 1 0 0,0 0 0 0 0,0 0 0 0 0,-2-2-1 0 0,41-11 357 0 0,58-5-87 0 0,136-8 1 0 0,-208 25-414 0 0,-1 0-1 0 0,1 2 1 0 0,27 3 0 0 0,-49-3-84 0 0,-7 2-864 0 0,0 0 457 0 0,0 0 0 0 0,0 0 0 0 0,0 1 0 0 0,0 0 0 0 0,-6 4 0 0 0,-3 2-2198 0 0,4-4 876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1T05:50:26.277"/>
    </inkml:context>
    <inkml:brush xml:id="br0">
      <inkml:brushProperty name="width" value="0.05" units="cm"/>
      <inkml:brushProperty name="height" value="0.05" units="cm"/>
      <inkml:brushProperty name="color" value="#F6630D"/>
    </inkml:brush>
  </inkml:definitions>
  <inkml:trace contextRef="#ctx0" brushRef="#br0">0 1 24575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27.703"/>
    </inkml:context>
    <inkml:brush xml:id="br0">
      <inkml:brushProperty name="width" value="0.1" units="cm"/>
      <inkml:brushProperty name="height" value="0.1" units="cm"/>
    </inkml:brush>
  </inkml:definitions>
  <inkml:trace contextRef="#ctx0" brushRef="#br0">413 308 88 0 0,'0'0'287'0'0,"-1"-1"-179"0"0,0 0-1 0 0,0-1 0 0 0,0 1 0 0 0,0 0 0 0 0,0-1 0 0 0,0 1 1 0 0,0 0-1 0 0,0 0 0 0 0,-1 0 0 0 0,1 0 0 0 0,0 0 1 0 0,-1 0-1 0 0,1 0 0 0 0,0 1 0 0 0,-1-1 0 0 0,-2 0 1 0 0,-16 9 18 0 0,-1 2 1 0 0,2 0 0 0 0,-1 2 0 0 0,1 0-1 0 0,1 1 1 0 0,1 1 0 0 0,-1 0 0 0 0,-21 26 0 0 0,-2-3 84 0 0,23-21-100 0 0,1 1-1 0 0,1 1 1 0 0,0 0-1 0 0,1 1 1 0 0,1 0 0 0 0,1 1-1 0 0,1 1 1 0 0,1 0-1 0 0,-11 29 1 0 0,21-49-93 0 0,1 0 0 0 0,-1 0 0 0 0,1 0 0 0 0,-1 0 0 0 0,1 0 0 0 0,0 0 0 0 0,0 0 0 0 0,0 0 0 0 0,-1 0 0 0 0,1 0 0 0 0,0 1 0 0 0,0-1 0 0 0,0 0 0 0 0,1 0 0 0 0,-1 0 0 0 0,0 0 0 0 0,0 0 0 0 0,1 0 0 0 0,-1 0 0 0 0,0 0 0 0 0,1 0 0 0 0,-1 0 0 0 0,1 0 0 0 0,0 0 0 0 0,-1 0 0 0 0,1 0 0 0 0,0 0-1 0 0,0 1 1 0 0,1-1 9 0 0,0 0 0 0 0,0 0-1 0 0,0-1 1 0 0,0 1-1 0 0,0-1 1 0 0,0 1 0 0 0,0-1-1 0 0,0 0 1 0 0,0 1 0 0 0,0-1-1 0 0,0 0 1 0 0,0-1-1 0 0,0 1 1 0 0,3 0 0 0 0,8-3 68 0 0,-1 0 1 0 0,1 0 0 0 0,22-10 0 0 0,-3-1-16 0 0,-1-1 0 0 0,0-1 0 0 0,-1-2 0 0 0,-1-1 0 0 0,53-45 1 0 0,-66 48-57 0 0,0 0 1 0 0,-2-1 0 0 0,0-1 0 0 0,-1 0 0 0 0,-1 0-1 0 0,0-1 1 0 0,-2-1 0 0 0,0 0 0 0 0,-1-1-1 0 0,9-32 1 0 0,33-145 523 0 0,-47 175-181 0 0,-2 0 0 0 0,0-39-1 0 0,-2 61-306 0 0,0-2 10 0 0,-13 26-82 0 0,2 0 1 0 0,0 1-1 0 0,1 0 0 0 0,1 0 1 0 0,2 1-1 0 0,0 1 1 0 0,-4 38-1 0 0,-22 107 67 0 0,32-68 26 0 0,2-53-42 0 0,8 10 19 0 0,-9-59-46 0 0,1-1-1 0 0,0 1 1 0 0,0 0-1 0 0,0 0 0 0 0,0 0 1 0 0,0-1-1 0 0,0 1 1 0 0,0-1-1 0 0,1 1 0 0 0,-1-1 1 0 0,0 1-1 0 0,0-1 1 0 0,0 1-1 0 0,1-1 0 0 0,-1 0 1 0 0,0 0-1 0 0,0 0 1 0 0,1 0-1 0 0,-1 0 0 0 0,2 0 1 0 0,22 2 79 0 0,-6-3-73 0 0,0-1-1 0 0,0-1 1 0 0,-1-1-1 0 0,1 0 1 0 0,-1-1 0 0 0,0-1-1 0 0,0-1 1 0 0,-1 0-1 0 0,0-1 1 0 0,0-1-1 0 0,-1-1 1 0 0,0 0 0 0 0,-1-1-1 0 0,0-1 1 0 0,-1 0-1 0 0,14-15 1 0 0,-20 15-13 0 0,-1 0 1 0 0,1 0-1 0 0,-2 0 1 0 0,0-1-1 0 0,0 0 0 0 0,-1-1 1 0 0,-1 1-1 0 0,0-1 1 0 0,-1 0-1 0 0,-1 0 1 0 0,0 0-1 0 0,-1 0 0 0 0,0-19 1 0 0,-1 31-5 0 0,0 0 0 0 0,0 0 1 0 0,0 0-1 0 0,-1 1 0 0 0,1-1 0 0 0,0 0 0 0 0,-1 0 1 0 0,1 1-1 0 0,-1-1 0 0 0,0 0 0 0 0,1 1 1 0 0,-1-1-1 0 0,0 1 0 0 0,0-1 0 0 0,0 1 0 0 0,0-1 1 0 0,-1 1-1 0 0,1 0 0 0 0,0-1 0 0 0,0 1 1 0 0,-1 0-1 0 0,1 0 0 0 0,-3-1 0 0 0,3 1-3 0 0,0 1-1 0 0,-1 0 1 0 0,1-1 0 0 0,0 1-1 0 0,0 0 1 0 0,0 0 0 0 0,0 0-1 0 0,0 0 1 0 0,0 0 0 0 0,-1 0-1 0 0,1 0 1 0 0,0 0-1 0 0,0 1 1 0 0,0-1 0 0 0,0 0-1 0 0,0 1 1 0 0,0-1 0 0 0,0 0-1 0 0,0 1 1 0 0,0 0-1 0 0,0-1 1 0 0,0 1 0 0 0,0 0-1 0 0,-1 0 1 0 0,-24 23-42 0 0,22-20 33 0 0,-4 6 6 0 0,0 0-1 0 0,1 0 1 0 0,0 1 0 0 0,1 0-1 0 0,0 0 1 0 0,0 0-1 0 0,-7 25 1 0 0,10-29 10 0 0,1 1 1 0 0,0 0 0 0 0,0-1-1 0 0,1 1 1 0 0,0 0-1 0 0,0 0 1 0 0,1 0-1 0 0,0 0 1 0 0,0 0 0 0 0,1 0-1 0 0,0 0 1 0 0,1 0-1 0 0,3 13 1 0 0,-3-19-7 0 0,-1 0 1 0 0,1 0 0 0 0,-1 0-1 0 0,1 0 1 0 0,0 0-1 0 0,0-1 1 0 0,0 1-1 0 0,0-1 1 0 0,0 1-1 0 0,0-1 1 0 0,0 0-1 0 0,0 0 1 0 0,1 0 0 0 0,-1 0-1 0 0,0 0 1 0 0,1 0-1 0 0,-1-1 1 0 0,0 1-1 0 0,1-1 1 0 0,-1 1-1 0 0,1-1 1 0 0,-1 0 0 0 0,1 0-1 0 0,-1 0 1 0 0,5-1-1 0 0,10-1-112 0 0,0 0 0 0 0,27-8 0 0 0,-27 6-12 0 0,-1 0-5 0 0,-1-1 1 0 0,0 0-1 0 0,-1-1 0 0 0,1-1 0 0 0,-1 0 0 0 0,-1-1 0 0 0,25-19 0 0 0,-13 7-1 0 0,-2-1 0 0 0,0-1 0 0 0,20-26 1 0 0,-35 38 217 0 0,-7 7-42 0 0,1 0-1 0 0,-1 1 1 0 0,1-1-1 0 0,0 1 1 0 0,0-1-1 0 0,0 1 1 0 0,0 0-1 0 0,1 0 1 0 0,-1 0-1 0 0,1 0 1 0 0,3-3-1 0 0,10 48 36 0 0,10 39-26 0 0,-13-40 10 0 0,26 63 1 0 0,-39-105-60 0 0,0 1 0 0 0,0-1-1 0 0,0 1 1 0 0,1-1 0 0 0,-1 0 0 0 0,0 1 0 0 0,0-1 0 0 0,0 0 0 0 0,1 1 0 0 0,-1-1 0 0 0,0 0 0 0 0,0 1-1 0 0,1-1 1 0 0,-1 0 0 0 0,0 1 0 0 0,1-1 0 0 0,-1 0 0 0 0,0 0 0 0 0,1 0 0 0 0,-1 1 0 0 0,0-1 0 0 0,1 0-1 0 0,-1 0 1 0 0,1 0 0 0 0,-1 0 0 0 0,0 0 0 0 0,1 1 0 0 0,-1-1 0 0 0,1 0 0 0 0,-1 0 0 0 0,0 0 0 0 0,1 0-1 0 0,-1 0 1 0 0,1 0 0 0 0,-1 0 0 0 0,1-1 0 0 0,-1 1 0 0 0,1 0 0 0 0,14-15 90 0 0,4-23 49 0 0,44-149 208 0 0,-57 164-368 0 0,-6 19-151 0 0,1-1 0 0 0,0 0 0 0 0,1 1 0 0 0,-1 0 0 0 0,1-1 0 0 0,0 1 0 0 0,0 0 0 0 0,0-1 0 0 0,0 1 1 0 0,5-5-1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42.294"/>
    </inkml:context>
    <inkml:brush xml:id="br0">
      <inkml:brushProperty name="width" value="0.1" units="cm"/>
      <inkml:brushProperty name="height" value="0.1" units="cm"/>
    </inkml:brush>
  </inkml:definitions>
  <inkml:trace contextRef="#ctx0" brushRef="#br0">65 1 24 0 0,'0'1'135'0'0,"-1"1"1"0"0,0 0-1 0 0,0-1 0 0 0,0 1 1 0 0,0-1-1 0 0,-1 1 0 0 0,1-1 1 0 0,0 0-1 0 0,0 0 1 0 0,-1 1-1 0 0,1-1 0 0 0,-1 0 1 0 0,1 0-1 0 0,-1 0 0 0 0,0 0 1 0 0,1-1-1 0 0,-1 1 0 0 0,0 0 1 0 0,-3 0-1 0 0,3 0-37 0 0,0-1 1 0 0,0 1-1 0 0,0 0 0 0 0,1 0 0 0 0,-1 0 0 0 0,0 0 1 0 0,0 0-1 0 0,1 0 0 0 0,-1 1 0 0 0,1-1 1 0 0,-1 0-1 0 0,1 1 0 0 0,-3 2 324 0 0,-4 3 3061 0 0,70-21-2950 0 0,122-9-1 0 0,-101 14-376 0 0,-79 9-422 0 0,15-2-222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44.574"/>
    </inkml:context>
    <inkml:brush xml:id="br0">
      <inkml:brushProperty name="width" value="0.1" units="cm"/>
      <inkml:brushProperty name="height" value="0.1" units="cm"/>
    </inkml:brush>
  </inkml:definitions>
  <inkml:trace contextRef="#ctx0" brushRef="#br0">366 57 204 0 0,'-26'-29'2092'0'0,"25"28"-1807"0"0,-9-24 3075 0 0,11 24-3064 0 0,-32 40 701 0 0,-36 60 0 0 0,-90 170-881 0 0,141-237-74 0 0,12-22 1 0 0,0-1 1 0 0,-1 1 0 0 0,0-2 0 0 0,-1 1 0 0 0,0 0 0 0 0,-8 8 0 0 0,-1-1 1385 0 0,15-16-1415 0 0,0 0 0 0 0,0 0 0 0 0,0 0-1 0 0,0 1 1 0 0,0-1 0 0 0,0 0 0 0 0,0 0 0 0 0,0 0 0 0 0,0 0 0 0 0,0 0 0 0 0,0 0-1 0 0,0 1 1 0 0,0-1 0 0 0,0 0 0 0 0,0 0 0 0 0,0 0 0 0 0,0 0 0 0 0,0 0 0 0 0,0 0 0 0 0,0 1-1 0 0,1-1 1 0 0,-1 0 0 0 0,0 0 0 0 0,0 0 0 0 0,0 0 0 0 0,0 0 0 0 0,0 0 0 0 0,0 0-1 0 0,0 1 1 0 0,0-1 0 0 0,0 0 0 0 0,1 0 0 0 0,-1 0 0 0 0,0 0 0 0 0,0 0 0 0 0,0 0-1 0 0,0 0 1 0 0,0 0 0 0 0,0 0 0 0 0,1 0 0 0 0,-1 0 0 0 0,0 0 0 0 0,0 0 0 0 0,0 0 0 0 0,0 0-1 0 0,0 0 1 0 0,0 0 0 0 0,1 0 0 0 0,-1 0 0 0 0,0 0 0 0 0,0 0 0 0 0,0 0 0 0 0,0 0-1 0 0,0 0 1 0 0,1 0 0 0 0,-1 0 0 0 0,0 0 0 0 0,0 0 0 0 0,40-13 464 0 0,-10 3-465 0 0,44-3 92 0 0,91-11-1 0 0,-161 23-94 0 0,0 1 1 0 0,1-1-1 0 0,-1 0 0 0 0,0 0 0 0 0,0 0 0 0 0,0 0 0 0 0,0-1 0 0 0,0 0 0 0 0,0 0 0 0 0,0 0 0 0 0,-1 0 0 0 0,5-3 0 0 0,-8 4-174 0 0,-3-14-2160 0 0,-3-2-4891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10:44.982"/>
    </inkml:context>
    <inkml:brush xml:id="br0">
      <inkml:brushProperty name="width" value="0.1" units="cm"/>
      <inkml:brushProperty name="height" value="0.1" units="cm"/>
    </inkml:brush>
  </inkml:definitions>
  <inkml:trace contextRef="#ctx0" brushRef="#br0">260 78 304,'39'-46'3394,"-23"29"-1788,-9 6 164,-10 8-719,-24 10-421,-37 27-484,56-29-105,-58 49 229,62-51-242,1 0 0,-1 1 0,1-1 0,0 1 0,0-1 0,1 1 0,-1 0 0,1 0 0,0 0 0,0 1 0,0-1 0,0 0 0,1 1 0,-2 8 0,3-12-16,1 1 1,-1-1 0,1 0 0,0 1 0,-1-1 0,1 0 0,0 0 0,0 0-1,0 1 1,0-1 0,0 0 0,0 0 0,0 0 0,0 0 0,0-1 0,0 1-1,1 0 1,-1 0 0,0-1 0,0 1 0,1-1 0,1 1 0,41 14 101,-29-10-54,-13-5-55,1 1-1,-1 0 1,0 0-1,1 0 1,-1 0-1,0 0 1,0 0-1,0 1 1,0-1-1,0 1 1,0-1-1,0 1 1,0 0-1,-1 0 1,1 0-1,-1 0 1,1 0-1,-1 0 1,0 0-1,1 3 1,-1-2 0,-1-1 1,0 1 0,0 0-1,0-1 1,-1 1 0,1 0-1,0-1 1,-1 1-1,0 0 1,0-1 0,0 1-1,0-1 1,0 1 0,0-1-1,-1 0 1,1 1-1,-1-1 1,-3 4 0,-10 10-16,-1-1 1,-1-1-1,0 0 1,-1-1-1,0 0 1,-1-2-1,-35 16 1,50-25-457,-1-1 0,0 1 0,0-1 0,0 1 1,0-1-1,0-1 0,-8 1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45.669"/>
    </inkml:context>
    <inkml:brush xml:id="br0">
      <inkml:brushProperty name="width" value="0.1" units="cm"/>
      <inkml:brushProperty name="height" value="0.1" units="cm"/>
    </inkml:brush>
  </inkml:definitions>
  <inkml:trace contextRef="#ctx0" brushRef="#br0">18 101 108 0 0,'0'0'431'0'0,"-17"-1"4751"0"0,83-13-4644 0 0,42 0-97 0 0,-40 5-273 0 0,32-5 30 0 0,56-7 5 0 0,82-2 75 0 0,-215 22-264 0 0,12-2-5 0 0,1 3 0 0 0,42 3 0 0 0,-71-2-412 0 0,11 1 541 0 0,-5-3-4695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46.370"/>
    </inkml:context>
    <inkml:brush xml:id="br0">
      <inkml:brushProperty name="width" value="0.1" units="cm"/>
      <inkml:brushProperty name="height" value="0.1" units="cm"/>
    </inkml:brush>
  </inkml:definitions>
  <inkml:trace contextRef="#ctx0" brushRef="#br0">305 38 52 0 0,'0'-2'458'0'0,"4"-5"456"0"0,2-12 1755 0 0,-6 18-2632 0 0,0 1 1 0 0,-1-1-1 0 0,1 1 1 0 0,0-1-1 0 0,0 1 1 0 0,-1-1-1 0 0,1 1 1 0 0,-1-1-1 0 0,1 1 1 0 0,0-1-1 0 0,-1 1 0 0 0,1-1 1 0 0,-1 1-1 0 0,1 0 1 0 0,-1-1-1 0 0,1 1 1 0 0,-1 0-1 0 0,1 0 1 0 0,-1-1-1 0 0,1 1 0 0 0,-1 0 1 0 0,0 0-1 0 0,1 0 1 0 0,-1-1-1 0 0,1 1 1 0 0,-1 0-1 0 0,0 0 1 0 0,1 0-1 0 0,-1 0 0 0 0,1 0 1 0 0,-2 1-1 0 0,-24 9 424 0 0,-25 28-194 0 0,48-34-173 0 0,-23 16 100 0 0,1 2-1 0 0,1 1 0 0 0,2 1 1 0 0,0 1-1 0 0,1 1 0 0 0,2 1 1 0 0,-29 52-1 0 0,46-75-151 0 0,0 1 0 0 0,0-1 0 0 0,1 1 0 0 0,-1 0 0 0 0,1 0 0 0 0,0-1 0 0 0,0 10 0 0 0,1-13-32 0 0,0 0 1 0 0,0 0 0 0 0,0 0-1 0 0,0 0 1 0 0,0 0 0 0 0,1 0-1 0 0,-1 0 1 0 0,0 0-1 0 0,1 0 1 0 0,-1 0 0 0 0,0 0-1 0 0,1 0 1 0 0,-1 0 0 0 0,1 0-1 0 0,-1-1 1 0 0,1 1 0 0 0,0 0-1 0 0,-1 0 1 0 0,1 0 0 0 0,0-1-1 0 0,0 1 1 0 0,0 0-1 0 0,-1-1 1 0 0,1 1 0 0 0,0-1-1 0 0,0 1 1 0 0,0-1 0 0 0,0 1-1 0 0,0-1 1 0 0,0 1 0 0 0,0-1-1 0 0,0 0 1 0 0,0 0 0 0 0,0 0-1 0 0,0 1 1 0 0,0-1-1 0 0,0 0 1 0 0,2-1 0 0 0,17 1 44 0 0,-1-2 0 0 0,1 0 0 0 0,-1-2 0 0 0,0 0 1 0 0,0-1-1 0 0,35-14 0 0 0,-41 13-38 0 0,0 0 1 0 0,-1 0-1 0 0,0-1 0 0 0,0-1 1 0 0,0 0-1 0 0,-1-1 1 0 0,0 0-1 0 0,0-1 0 0 0,-1 0 1 0 0,12-15-1 0 0,-21 23-19 0 0,1 1 0 0 0,-1-1-1 0 0,0 0 1 0 0,0 1 0 0 0,1-1 0 0 0,-1 0-1 0 0,0 0 1 0 0,-1 0 0 0 0,1 0 0 0 0,0 0-1 0 0,0 0 1 0 0,-1 0 0 0 0,1 0 0 0 0,-1 0-1 0 0,0 0 1 0 0,0 0 0 0 0,1 0-1 0 0,-1 0 1 0 0,-1-1 0 0 0,1 1 0 0 0,0 0-1 0 0,0 0 1 0 0,-1 0 0 0 0,1 0 0 0 0,-1 0-1 0 0,0 0 1 0 0,0 0 0 0 0,1 0 0 0 0,-1 0-1 0 0,0 0 1 0 0,-1 1 0 0 0,1-1 0 0 0,0 0-1 0 0,-1 0 1 0 0,1 1 0 0 0,0-1 0 0 0,-1 1-1 0 0,0 0 1 0 0,-1-2 0 0 0,-2 0-7 0 0,-1 0 0 0 0,1 0 1 0 0,-1 1-1 0 0,1 0 0 0 0,-1 0 1 0 0,0 0-1 0 0,0 1 0 0 0,1 0 1 0 0,-1 0-1 0 0,0 0 0 0 0,0 1 0 0 0,-11 0 1 0 0,11 1 4 0 0,1-1-1 0 0,-1 1 1 0 0,1 1 0 0 0,-1-1 0 0 0,1 1-1 0 0,0 0 1 0 0,-8 4 0 0 0,-16 11 50 0 0,14-8 20 0 0,15-8-64 0 0,0-1 0 0 0,-1 0-1 0 0,1 0 1 0 0,0 1 0 0 0,0-1 0 0 0,0 0 0 0 0,0 0 0 0 0,-1 1-1 0 0,1-1 1 0 0,0 0 0 0 0,0 1 0 0 0,0-1 0 0 0,0 0 0 0 0,0 0 0 0 0,0 1-1 0 0,0-1 1 0 0,0 0 0 0 0,0 1 0 0 0,0-1 0 0 0,0 0 0 0 0,0 1 0 0 0,0-1-1 0 0,0 0 1 0 0,0 0 0 0 0,0 1 0 0 0,1-1 0 0 0,-1 0 0 0 0,0 1-1 0 0,0-1 1 0 0,0 0 0 0 0,0 0 0 0 0,1 1 0 0 0,-1-1 0 0 0,0 0 0 0 0,0 0-1 0 0,0 1 1 0 0,1-1 0 0 0,-1 0 0 0 0,0 0 0 0 0,0 0 0 0 0,1 0 0 0 0,-1 1-1 0 0,0-1 1 0 0,0 0 0 0 0,1 0 0 0 0,-1 0 0 0 0,0 0 0 0 0,1 0-1 0 0,-1 0 1 0 0,0 0 0 0 0,1 0 0 0 0,-1 0 0 0 0,0 0 0 0 0,16 7 46 0 0,6-5-10 0 0,-1-1 0 0 0,1 0 0 0 0,-1-2 0 0 0,1-1 0 0 0,30-6 0 0 0,-4 1-46 0 0,-47 7 7 0 0,-1 0 0 0 0,1 0 1 0 0,0 0-1 0 0,-1 0 0 0 0,1 0 0 0 0,0 0 1 0 0,-1 0-1 0 0,1 0 0 0 0,-1 0 0 0 0,1 0 1 0 0,0 0-1 0 0,-1 1 0 0 0,1-1 0 0 0,-1 0 1 0 0,1 0-1 0 0,0 1 0 0 0,-1-1 1 0 0,1 0-1 0 0,-1 1 0 0 0,1-1 0 0 0,-1 0 1 0 0,1 1-1 0 0,-1-1 0 0 0,1 1 0 0 0,-1-1 1 0 0,0 1-1 0 0,1-1 0 0 0,-1 1 0 0 0,1-1 1 0 0,-1 1-1 0 0,0-1 0 0 0,1 2 0 0 0,-1 24-3 0 0,-15 24 1 0 0,15-49 3 0 0,-2 4-6 0 0,-8 18-36 0 0,1 1 0 0 0,1 0 0 0 0,1 0 0 0 0,1 1 0 0 0,1 0 0 0 0,-2 31 0 0 0,7-53-66 0 0,0-1 0 0 0,0 0 1 0 0,1 1-1 0 0,-1-1 0 0 0,1 0 1 0 0,-1 0-1 0 0,1 0 0 0 0,0 0 0 0 0,0 1 1 0 0,2 2-1 0 0,12 6-3931 0 0,-7-9 1968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10:46.731"/>
    </inkml:context>
    <inkml:brush xml:id="br0">
      <inkml:brushProperty name="width" value="0.1" units="cm"/>
      <inkml:brushProperty name="height" value="0.1" units="cm"/>
    </inkml:brush>
  </inkml:definitions>
  <inkml:trace contextRef="#ctx0" brushRef="#br0">191 68 368,'6'-4'481,"0"1"1,0-1-1,-1 0 1,0-1-1,1 1 0,-1-1 1,-1 0-1,1-1 0,-1 1 1,0-1-1,5-8 1035,-29 11-1021,13 5-442,0 1 1,0-1-1,0 1 1,0 1-1,0-1 1,0 1-1,1 1 1,0-1-1,0 1 0,0 0 1,0 0-1,1 0 1,0 1-1,0 0 1,-5 8-1,8-10-29,0 0-1,0 0 1,0 1 0,1-1 0,-1 0-1,1 1 1,0-1 0,1 0-1,-1 1 1,1-1 0,0 1 0,0-1-1,0 1 1,0-1 0,1 1-1,0-1 1,0 1 0,0-1 0,1 0-1,-1 0 1,1 1 0,0-1 0,0 0-1,0-1 1,1 1 0,0 0-1,-1-1 1,6 5 0,-2 0 26,-3-6-22,-1 0 1,0 0 0,0 0-1,-1 1 1,1-1-1,0 1 1,-1-1 0,1 1-1,-1-1 1,2 6 0,-4-7-22,1 1 0,-1-1 0,1 0 0,-1 1 0,1-1 0,-1 0 0,0 0 1,1 0-1,-1 0 0,0 0 0,0 0 0,0 0 0,0 0 0,0 0 0,0 0 0,0 0 1,0 0-1,-1-1 0,1 1 0,0-1 0,0 1 0,-1-1 0,1 1 0,0-1 1,-1 0-1,1 1 0,-3-1 0,-14 5-391,1-1 0,-1-1 0,-1-1 0,-32 0 0,35-5-3514,10 0 1667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48.559"/>
    </inkml:context>
    <inkml:brush xml:id="br0">
      <inkml:brushProperty name="width" value="0.1" units="cm"/>
      <inkml:brushProperty name="height" value="0.1" units="cm"/>
    </inkml:brush>
  </inkml:definitions>
  <inkml:trace contextRef="#ctx0" brushRef="#br0">384 34 336 0 0,'-7'-34'4632'0'0,"-26"66"-4421"0"0,2 2-1 0 0,1 1 0 0 0,2 1 0 0 0,2 2 0 0 0,1 0 0 0 0,2 2 0 0 0,-23 53 0 0 0,17-26 39 0 0,4 0 0 0 0,3 2 0 0 0,-26 139 0 0 0,43-179-160 0 0,2 0-1 0 0,1 0 0 0 0,2 1 0 0 0,0-1 0 0 0,2 0 1 0 0,7 33-1 0 0,-7-50-246 0 0,0 1 0 0 0,2-1 0 0 0,-1 0 0 0 0,2 0 0 0 0,-1 0 0 0 0,2 0-1 0 0,-1-1 1 0 0,2 0 0 0 0,-1 0 0 0 0,2-1 0 0 0,-1 0 0 0 0,1 0 0 0 0,1-1 0 0 0,0 1 0 0 0,0-2 0 0 0,13 10 0 0 0,3-5-1954 0 0,-2-6 160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49.184"/>
    </inkml:context>
    <inkml:brush xml:id="br0">
      <inkml:brushProperty name="width" value="0.1" units="cm"/>
      <inkml:brushProperty name="height" value="0.1" units="cm"/>
    </inkml:brush>
  </inkml:definitions>
  <inkml:trace contextRef="#ctx0" brushRef="#br0">1 27 484 0 0,'25'-26'3679'0'0,"-23"26"-3630"0"0,-1 1-1 0 0,1-1 1 0 0,0 1-1 0 0,-1-1 1 0 0,1 1-1 0 0,0 0 1 0 0,-1 0 0 0 0,1 0-1 0 0,-1 0 1 0 0,1 0-1 0 0,-1 0 1 0 0,0 0-1 0 0,1 0 1 0 0,-1 0 0 0 0,0 1-1 0 0,0-1 1 0 0,0 1-1 0 0,2 1 1 0 0,18 33 489 0 0,-15-25-320 0 0,4 9 86 0 0,-1 1-1 0 0,0 0 1 0 0,-1 1-1 0 0,6 31 1 0 0,3 9 31 0 0,-16-61-447 0 0,0 0 0 0 0,-1-1 0 0 0,1 1 0 0 0,0 0 0 0 0,0-1 1 0 0,-1 1-1 0 0,1 0 0 0 0,0-1 0 0 0,0 1 0 0 0,0-1 0 0 0,0 1 0 0 0,0-1 0 0 0,0 0 1 0 0,0 1-1 0 0,0-1 0 0 0,0 0 0 0 0,0 0 0 0 0,0 0 0 0 0,0 0 0 0 0,0 0 1 0 0,0 0-1 0 0,0 0 0 0 0,0 0 0 0 0,0 0 0 0 0,0 0 0 0 0,0 0 0 0 0,0-1 1 0 0,0 1-1 0 0,0 0 0 0 0,0-1 0 0 0,0 1 0 0 0,0-1 0 0 0,-1 1 0 0 0,1-1 0 0 0,0 1 1 0 0,0-1-1 0 0,0 0 0 0 0,-1 1 0 0 0,1-1 0 0 0,1-2 0 0 0,9-4-1636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49.857"/>
    </inkml:context>
    <inkml:brush xml:id="br0">
      <inkml:brushProperty name="width" value="0.1" units="cm"/>
      <inkml:brushProperty name="height" value="0.1" units="cm"/>
    </inkml:brush>
  </inkml:definitions>
  <inkml:trace contextRef="#ctx0" brushRef="#br0">300 33 88 0 0,'14'-27'2553'0'0,"-8"21"-1305"0"0,-9 8-515 0 0,-20 17-326 0 0,-34 34-433 0 0,-153 177 671 0 0,198-217-764 0 0,-2 1 1521 0 0,23-18-674 0 0,-6 2-461 0 0,-3 0-249 0 0,0 2-17 0 0,0-1 1 0 0,0 0-1 0 0,0 1 1 0 0,0-1-1 0 0,0 0 0 0 0,0 0 1 0 0,0 1-1 0 0,0-1 1 0 0,0 0-1 0 0,0 0 1 0 0,0 1-1 0 0,1-1 1 0 0,-1 0-1 0 0,0 0 1 0 0,0 1-1 0 0,1-1 0 0 0,-1 0 1 0 0,0 1-1 0 0,1-1 1 0 0,-1 0-1 0 0,1 1 1 0 0,-1-1-1 0 0,1 1 1 0 0,-1-1-1 0 0,1 1 0 0 0,-1-1 1 0 0,1 1-1 0 0,0-1 1 0 0,-1 1-1 0 0,1 0 1 0 0,0-1-1 0 0,-1 1 1 0 0,1 0-1 0 0,0-1 0 0 0,-1 1 1 0 0,1 0-1 0 0,1 0 1 0 0,-1-1-3 0 0,-6-9 32 0 0,12 8-30 0 0,-5 2 16 0 0,9-16-5964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50.230"/>
    </inkml:context>
    <inkml:brush xml:id="br0">
      <inkml:brushProperty name="width" value="0.1" units="cm"/>
      <inkml:brushProperty name="height" value="0.1" units="cm"/>
    </inkml:brush>
  </inkml:definitions>
  <inkml:trace contextRef="#ctx0" brushRef="#br0">122 10 1792 0 0,'-12'-9'5631'0'0,"-7"79"-5285"0"0,-44 112 1 0 0,37-114 267 0 0,25-67-547 0 0,1-1-88 0 0,0 0 0 0 0,0 0 0 0 0,0 0 0 0 0,0 0 0 0 0,1 0-1 0 0,-1-1 1 0 0,0 1 0 0 0,0 0 0 0 0,0 0 0 0 0,0 0 0 0 0,0 0-1 0 0,1 0 1 0 0,-1 0 0 0 0,0 0 0 0 0,0 0 0 0 0,0 0 0 0 0,0 0-1 0 0,0 0 1 0 0,1 0 0 0 0,-1 0 0 0 0,0 0 0 0 0,0 0 0 0 0,0 1-1 0 0,0-1 1 0 0,0 0 0 0 0,1 0 0 0 0,-1 0 0 0 0,0 0 0 0 0,0 0-1 0 0,0 0 1 0 0,0 0 0 0 0,0 0 0 0 0,0 0 0 0 0,1 0 0 0 0,-1 1-1 0 0,0-1 1 0 0,0 0 0 0 0,0 0 0 0 0,0 0 0 0 0,0 0 0 0 0,0 0-1 0 0,0 1 1 0 0,0-1 0 0 0,0 0 0 0 0,0 0 0 0 0,0 0 0 0 0,0 0-1 0 0,0 0 1 0 0,0 1 0 0 0,0-1 0 0 0,0 0 0 0 0,0 0 0 0 0,0 0-1 0 0,0 0 1 0 0,0 0 0 0 0,0 1 0 0 0,0-1 0 0 0,0 0 0 0 0,0 0-1 0 0,6-1-407 0 0,-3 0 130 0 0,-1 1 1 0 0,1-1-1 0 0,-1 0 1 0 0,0 0-1 0 0,0 0 1 0 0,1 0-1 0 0,-1 0 1 0 0,0 0-1 0 0,0-1 1 0 0,3-1-1 0 0,5-5-1847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28.105"/>
    </inkml:context>
    <inkml:brush xml:id="br0">
      <inkml:brushProperty name="width" value="0.1" units="cm"/>
      <inkml:brushProperty name="height" value="0.1" units="cm"/>
    </inkml:brush>
  </inkml:definitions>
  <inkml:trace contextRef="#ctx0" brushRef="#br0">105 148 52 0 0,'0'1'75'0'0,"0"0"0"0"0,1 0 0 0 0,-1 1 1 0 0,1-1-1 0 0,-1 0 0 0 0,1 0 0 0 0,0 1 0 0 0,-1-1 0 0 0,1 0 1 0 0,0 0-1 0 0,0 0 0 0 0,0 0 0 0 0,0 0 0 0 0,0 0 0 0 0,0 0 0 0 0,0-1 1 0 0,0 1-1 0 0,0 0 0 0 0,0 0 0 0 0,0-1 0 0 0,1 1 0 0 0,-1-1 1 0 0,0 1-1 0 0,0-1 0 0 0,1 0 0 0 0,-1 1 0 0 0,0-1 0 0 0,1 0 0 0 0,-1 0 1 0 0,0 0-1 0 0,1 0 0 0 0,-1 0 0 0 0,0 0 0 0 0,1 0 0 0 0,-1 0 1 0 0,0-1-1 0 0,1 1 0 0 0,-1 0 0 0 0,0-1 0 0 0,0 1 0 0 0,1-1 0 0 0,-1 1 1 0 0,0-1-1 0 0,0 0 0 0 0,2-1 0 0 0,5-3 87 0 0,0-1-1 0 0,0 0 1 0 0,0-1-1 0 0,11-11 1 0 0,-18 16-94 0 0,2-1-31 0 0,0 0-1 0 0,-1 0 1 0 0,0-1 0 0 0,0 1-1 0 0,0-1 1 0 0,0 1-1 0 0,-1-1 1 0 0,1 1 0 0 0,-1-1-1 0 0,0 0 1 0 0,0 0 0 0 0,0 0-1 0 0,0 1 1 0 0,-1-1 0 0 0,0-4-1 0 0,0 5-19 0 0,0 0 0 0 0,0 1 0 0 0,0-1 0 0 0,0 0 0 0 0,-1 1 0 0 0,1-1 0 0 0,-1 1 0 0 0,0-1 0 0 0,0 1 0 0 0,0-1 0 0 0,0 1 0 0 0,0-1 0 0 0,0 1 0 0 0,-1 0 0 0 0,1 0 0 0 0,-1 0 0 0 0,0 0 0 0 0,1 0 0 0 0,-1 0 0 0 0,0 0 0 0 0,0 0 0 0 0,-3-1 0 0 0,4 2-15 0 0,-1 1 0 0 0,0-1 0 0 0,0 0 0 0 0,0 1 0 0 0,0 0 0 0 0,0-1 0 0 0,0 1 0 0 0,0 0 0 0 0,0 0 0 0 0,0 0-1 0 0,-1 0 1 0 0,1 0 0 0 0,0 1 0 0 0,0-1 0 0 0,0 1 0 0 0,0-1 0 0 0,0 1 0 0 0,1 0 0 0 0,-3 1 0 0 0,-35 20 5 0 0,35-20-5 0 0,-7 6 7 0 0,0 1 0 0 0,1 1 0 0 0,0 0 0 0 0,0 0 0 0 0,1 0 0 0 0,0 2-1 0 0,-13 21 1 0 0,19-27 3 0 0,-1 0-1 0 0,1-1 1 0 0,0 1 0 0 0,0 0-1 0 0,1 0 1 0 0,0 1 0 0 0,0-1-1 0 0,0 0 1 0 0,1 1 0 0 0,0-1-1 0 0,0 1 1 0 0,1-1 0 0 0,0 1-1 0 0,0 0 1 0 0,0-1 0 0 0,1 1-1 0 0,0-1 1 0 0,3 11 0 0 0,-3-15-8 0 0,1 1 0 0 0,0 0 0 0 0,1-1 0 0 0,-1 1 0 0 0,0-1 0 0 0,1 0 0 0 0,-1 0 0 0 0,1 0 0 0 0,-1 0 0 0 0,1 0 0 0 0,0 0 0 0 0,0-1 0 0 0,0 1 0 0 0,0-1 0 0 0,0 0 0 0 0,0 0 0 0 0,1 0 0 0 0,-1 0 0 0 0,0-1 0 0 0,0 1 0 0 0,1-1 1 0 0,5 0-1 0 0,10 0-99 0 0,-1 0 0 0 0,30-5 1 0 0,-40 4 45 0 0,46-8-1036 0 0,-1-3 0 0 0,77-28 0 0 0,-86 24-159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50.715"/>
    </inkml:context>
    <inkml:brush xml:id="br0">
      <inkml:brushProperty name="width" value="0.1" units="cm"/>
      <inkml:brushProperty name="height" value="0.1" units="cm"/>
    </inkml:brush>
  </inkml:definitions>
  <inkml:trace contextRef="#ctx0" brushRef="#br0">65 14 292 0 0,'0'0'36'0'0,"0"0"0"0"0,0 0 0 0 0,0 0 0 0 0,0-1 0 0 0,0 1 0 0 0,0 0 0 0 0,0 0 0 0 0,1 0 0 0 0,-1 0 0 0 0,0 0 0 0 0,0-1 0 0 0,0 1 0 0 0,0 0 0 0 0,0 0 0 0 0,0 0 1 0 0,1 0-1 0 0,-1 0 0 0 0,0 0 0 0 0,0 0 0 0 0,0-1 0 0 0,0 1 0 0 0,0 0 0 0 0,1 0 0 0 0,-1 0 0 0 0,0 0 0 0 0,0 0 0 0 0,0 0 0 0 0,0 0 0 0 0,1 0 0 0 0,-1 0 0 0 0,0 0 0 0 0,0 0 0 0 0,0 0 0 0 0,1 0 0 0 0,-1 0 0 0 0,0 0 0 0 0,0 0 0 0 0,0 0 0 0 0,0 0 0 0 0,0 0 0 0 0,1 0 0 0 0,-1 1 0 0 0,0-1 0 0 0,0 0 0 0 0,0 0 0 0 0,0 0 0 0 0,1 0 1 0 0,0 3 41 0 0,1 0 1 0 0,-1 0 0 0 0,1-1 0 0 0,-1 1 0 0 0,0 0 0 0 0,0 0 0 0 0,0 0 0 0 0,-1 0-1 0 0,1 1 1 0 0,-1-1 0 0 0,0 0 0 0 0,0 0 0 0 0,0 0 0 0 0,0 0 0 0 0,0 1 0 0 0,-1-1 0 0 0,1 0-1 0 0,-1 0 1 0 0,0 0 0 0 0,0 0 0 0 0,0 0 0 0 0,0 0 0 0 0,-3 3 0 0 0,-3 13 324 0 0,-2 0 0 0 0,-14 23 0 0 0,-11 10 1973 0 0,37-61-2304 0 0,0 1-1 0 0,1 0 1 0 0,0 0 0 0 0,0 0-1 0 0,1 0 1 0 0,0 1 0 0 0,0-1-1 0 0,1 1 1 0 0,9-8-1 0 0,-7 5-9 0 0,11-13 74 0 0,0 0 0 0 0,2 1 1 0 0,33-27-1 0 0,-53 48-136 0 0,-1 0 0 0 0,1 1 1 0 0,0-1-1 0 0,-1 1 1 0 0,1-1-1 0 0,-1 1 0 0 0,1 0 1 0 0,0-1-1 0 0,-1 1 0 0 0,1 0 1 0 0,0-1-1 0 0,-1 1 0 0 0,1 0 1 0 0,0 0-1 0 0,-1-1 0 0 0,1 1 1 0 0,0 0-1 0 0,0 0 0 0 0,-1 0 1 0 0,1 0-1 0 0,0 0 0 0 0,0 0 1 0 0,-1 0-1 0 0,1 0 0 0 0,0 0 1 0 0,0 1-1 0 0,-1-1 0 0 0,1 0 1 0 0,0 0-1 0 0,-1 1 0 0 0,1-1 1 0 0,0 0-1 0 0,-1 1 0 0 0,1-1 1 0 0,0 1-1 0 0,0 1 1 0 0,1 0 1 0 0,-1 0-1 0 0,0 0 0 0 0,0 1 0 0 0,0-1 1 0 0,0 0-1 0 0,-1 0 0 0 0,1 1 1 0 0,-1-1-1 0 0,1 0 0 0 0,-1 4 0 0 0,-1 61 18 0 0,-11 89-813 0 0,14-126-3858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54.044"/>
    </inkml:context>
    <inkml:brush xml:id="br0">
      <inkml:brushProperty name="width" value="0.1" units="cm"/>
      <inkml:brushProperty name="height" value="0.1" units="cm"/>
    </inkml:brush>
  </inkml:definitions>
  <inkml:trace contextRef="#ctx0" brushRef="#br0">82 67 56 0 0,'0'0'769'0'0,"-41"-4"472"0"0,39 4-1077 0 0,-36 1 3527 0 0,310-26-3106 0 0,-38 5-374 0 0,7 1-36 0 0,-223 21-198 0 0,-17-2-19 0 0,10 0-97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54.683"/>
    </inkml:context>
    <inkml:brush xml:id="br0">
      <inkml:brushProperty name="width" value="0.1" units="cm"/>
      <inkml:brushProperty name="height" value="0.1" units="cm"/>
    </inkml:brush>
  </inkml:definitions>
  <inkml:trace contextRef="#ctx0" brushRef="#br0">377 10 408 0 0,'-1'-9'4252'0'0,"1"9"-4196"0"0,-18 13 64 0 0,0 1 0 0 0,1 0 0 0 0,1 1 0 0 0,0 1 0 0 0,-20 26 0 0 0,-31 32 240 0 0,26-32-99 0 0,27-26-31 0 0,0-1 1 0 0,-1-1-1 0 0,-31 24 1 0 0,44-37-205 0 0,1 0 1 0 0,-1 0 0 0 0,1 0-1 0 0,-1 0 1 0 0,1 0 0 0 0,-1 0-1 0 0,1-1 1 0 0,-1 1 0 0 0,0-1-1 0 0,0 1 1 0 0,1-1 0 0 0,-1 0-1 0 0,0 1 1 0 0,0-1 0 0 0,1 0-1 0 0,-1 0 1 0 0,0 0 0 0 0,0 0-1 0 0,1-1 1 0 0,-3 0 0 0 0,2 1-9 0 0,1-1 0 0 0,0 0 0 0 0,0 0 0 0 0,0 0 0 0 0,0 0 0 0 0,-1 0 0 0 0,1 0 0 0 0,1 0 0 0 0,-1 0 0 0 0,0 0 0 0 0,0 0 0 0 0,0-1 0 0 0,1 1 1 0 0,-1 0-1 0 0,0-1 0 0 0,1 1 0 0 0,-1-1 0 0 0,1 1 0 0 0,-1-2 0 0 0,0-3 6 0 0,1 0 0 0 0,-1 0 0 0 0,1 0 0 0 0,0 1 0 0 0,0-1 0 0 0,1 0 0 0 0,-1 0 0 0 0,1 0 0 0 0,1 0 0 0 0,-1 1 0 0 0,3-7 0 0 0,2-1 2 0 0,1 0 1 0 0,1 1-1 0 0,0-1 1 0 0,1 2-1 0 0,0-1 0 0 0,0 1 1 0 0,1 0-1 0 0,1 1 1 0 0,0 0-1 0 0,13-8 0 0 0,-18 13-19 0 0,0 1 0 0 0,1-1 0 0 0,0 1 0 0 0,0 1 0 0 0,0-1 0 0 0,0 1 0 0 0,1 1 0 0 0,-1-1 0 0 0,1 1 0 0 0,0 0 0 0 0,0 1 0 0 0,-1 0 0 0 0,1 0 0 0 0,0 1 0 0 0,0 0 0 0 0,0 0 0 0 0,0 1 0 0 0,0 0 0 0 0,-1 0 0 0 0,10 3 0 0 0,-13-2-4 0 0,1 0-1 0 0,-1 1 1 0 0,1-1 0 0 0,-1 1 0 0 0,0 0 0 0 0,0 0 0 0 0,0 0-1 0 0,-1 0 1 0 0,1 1 0 0 0,-1 0 0 0 0,1-1 0 0 0,-1 1 0 0 0,-1 0-1 0 0,1 1 1 0 0,0-1 0 0 0,2 7 0 0 0,3 9 2 0 0,-1 0 0 0 0,8 37 1 0 0,-12-40 6 0 0,2 0 0 0 0,0 0 0 0 0,9 21 0 0 0,-12-35-69 0 0,-1 0 1 0 0,1 0-1 0 0,0 0 1 0 0,0 0-1 0 0,0-1 1 0 0,0 1-1 0 0,0-1 0 0 0,0 1 1 0 0,1-1-1 0 0,-1 0 1 0 0,1 0-1 0 0,0 0 1 0 0,-1 0-1 0 0,7 3 1 0 0,-5-4-345 0 0,-1 0 1 0 0,1 0-1 0 0,-1 0 1 0 0,1-1-1 0 0,-1 1 1 0 0,1-1-1 0 0,0 0 1 0 0,-1 0-1 0 0,5-1 1 0 0,12-2-1784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56.965"/>
    </inkml:context>
    <inkml:brush xml:id="br0">
      <inkml:brushProperty name="width" value="0.1" units="cm"/>
      <inkml:brushProperty name="height" value="0.1" units="cm"/>
    </inkml:brush>
  </inkml:definitions>
  <inkml:trace contextRef="#ctx0" brushRef="#br0">71 69 100 0 0,'0'0'518'0'0,"-2"-2"-340"0"0,1 1 0 0 0,0 0 1 0 0,0 0-1 0 0,-1 0 0 0 0,1 0 0 0 0,-1 1 0 0 0,1-1 0 0 0,-1 0 0 0 0,1 1 1 0 0,-1-1-1 0 0,1 1 0 0 0,-1-1 0 0 0,-1 1 0 0 0,-25 8 372 0 0,26-7-369 0 0,-16-1 3307 0 0,32-6-3415 0 0,1 1 0 0 0,0 1 0 0 0,1 1 0 0 0,-1 0 0 0 0,0 1 0 0 0,1 1 0 0 0,0 0 0 0 0,-1 1 0 0 0,18 2 0 0 0,-13-1-1 0 0,0-1-1 0 0,-1 0 1 0 0,1-2-1 0 0,0 0 1 0 0,24-6-1 0 0,-6-6-616 0 0,-9 2-4029 0 0,-10 5 2679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57.419"/>
    </inkml:context>
    <inkml:brush xml:id="br0">
      <inkml:brushProperty name="width" value="0.1" units="cm"/>
      <inkml:brushProperty name="height" value="0.1" units="cm"/>
    </inkml:brush>
  </inkml:definitions>
  <inkml:trace contextRef="#ctx0" brushRef="#br0">2 24 584 0 0,'-1'-23'4912'0'0,"2"22"-4703"0"0,36 25 425 0 0,-13-1-271 0 0,-1 1 0 0 0,-1 2 0 0 0,-1 0 1 0 0,26 43-1 0 0,14 39 764 0 0,-57-100-842 0 0,14 15-752 0 0,-10-24-1353 0 0,0-15-1548 0 0,-6 6 1168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57.699"/>
    </inkml:context>
    <inkml:brush xml:id="br0">
      <inkml:brushProperty name="width" value="0.1" units="cm"/>
      <inkml:brushProperty name="height" value="0.1" units="cm"/>
    </inkml:brush>
  </inkml:definitions>
  <inkml:trace contextRef="#ctx0" brushRef="#br0">464 0 260 0 0,'0'0'2078'0'0,"-3"3"-1712"0"0,-349 261 4586 0 0,249-180-4709 0 0,98-72-1233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58.215"/>
    </inkml:context>
    <inkml:brush xml:id="br0">
      <inkml:brushProperty name="width" value="0.1" units="cm"/>
      <inkml:brushProperty name="height" value="0.1" units="cm"/>
    </inkml:brush>
  </inkml:definitions>
  <inkml:trace contextRef="#ctx0" brushRef="#br0">191 18 416 0 0,'7'-17'5353'0'0,"-9"16"-5323"0"0,0 1 0 0 0,-1 0 0 0 0,1 0 1 0 0,0 0-1 0 0,-1 0 0 0 0,1 0 0 0 0,0 1 0 0 0,0-1 0 0 0,-1 1 0 0 0,1 0 0 0 0,0-1 0 0 0,0 1 0 0 0,0 0 0 0 0,0 0 1 0 0,0 0-1 0 0,0 0 0 0 0,0 1 0 0 0,-3 1 0 0 0,-41 29 332 0 0,30-19-215 0 0,2-2 37 0 0,1 0 0 0 0,-22 25 0 0 0,31-32-151 0 0,1 0-1 0 0,0 0 0 0 0,0 1 1 0 0,1-1-1 0 0,-1 1 0 0 0,1 0 1 0 0,0 0-1 0 0,1 0 0 0 0,-1 0 1 0 0,1 0-1 0 0,0 0 0 0 0,0 0 1 0 0,0 0-1 0 0,0 6 0 0 0,2-10-20 0 0,-1 1-1 0 0,1-1 0 0 0,0 1 0 0 0,-1-1 1 0 0,1 1-1 0 0,0-1 0 0 0,0 0 1 0 0,0 1-1 0 0,0-1 0 0 0,0 0 0 0 0,0 0 1 0 0,0 0-1 0 0,0 0 0 0 0,0 0 0 0 0,0 0 1 0 0,1 0-1 0 0,-1 0 0 0 0,0 0 0 0 0,1-1 1 0 0,-1 1-1 0 0,1 0 0 0 0,-1-1 1 0 0,1 1-1 0 0,-1-1 0 0 0,1 0 0 0 0,-1 1 1 0 0,1-1-1 0 0,0 0 0 0 0,-1 0 0 0 0,3 0 1 0 0,49-1 148 0 0,-47 0-147 0 0,0-1 1 0 0,-1 0-1 0 0,1 0 0 0 0,-1 0 1 0 0,0-1-1 0 0,0 0 0 0 0,0 0 1 0 0,0 0-1 0 0,0 0 0 0 0,0-1 1 0 0,-1 0-1 0 0,0 0 1 0 0,0 0-1 0 0,0-1 0 0 0,0 1 1 0 0,-1-1-1 0 0,1 0 0 0 0,-1 0 1 0 0,3-7-1 0 0,-5 9-29 0 0,0 0-1 0 0,0 1 0 0 0,0-1 1 0 0,0 0-1 0 0,-1 0 1 0 0,1 0-1 0 0,-1 0 1 0 0,0 0-1 0 0,0 0 1 0 0,0 0-1 0 0,0 0 0 0 0,0 0 1 0 0,-1 0-1 0 0,1 0 1 0 0,-1 0-1 0 0,0 1 1 0 0,0-1-1 0 0,0 0 1 0 0,0 0-1 0 0,0 1 1 0 0,-1-1-1 0 0,1 0 0 0 0,-1 1 1 0 0,0 0-1 0 0,1-1 1 0 0,-1 1-1 0 0,0 0 1 0 0,-1 0-1 0 0,1 0 1 0 0,0 0-1 0 0,-1 0 0 0 0,1 1 1 0 0,-1-1-1 0 0,1 1 1 0 0,-1-1-1 0 0,1 1 1 0 0,-1 0-1 0 0,0 0 1 0 0,-3-1-1 0 0,6 2-10 0 0,-30-9-1746 0 0,18 7-1782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0:59.105"/>
    </inkml:context>
    <inkml:brush xml:id="br0">
      <inkml:brushProperty name="width" value="0.1" units="cm"/>
      <inkml:brushProperty name="height" value="0.1" units="cm"/>
    </inkml:brush>
  </inkml:definitions>
  <inkml:trace contextRef="#ctx0" brushRef="#br0">18 64 76 0 0,'0'0'641'0'0,"-11"-26"2379"0"0,9 18-2261 0 0,1 6-560 0 0,0 1 0 0 0,0-1 1 0 0,1 1-1 0 0,-1-1 0 0 0,1 1 0 0 0,0-1 0 0 0,-1 0 0 0 0,1 1 0 0 0,0-1 1 0 0,0 0-1 0 0,0 1 0 0 0,0-1 0 0 0,0 1 0 0 0,1-1 0 0 0,-1-1 0 0 0,2 2-155 0 0,0 1-1 0 0,-1-1 1 0 0,1 1-1 0 0,0 0 0 0 0,-1 0 1 0 0,1-1-1 0 0,0 1 1 0 0,-1 0-1 0 0,1 1 0 0 0,0-1 1 0 0,-1 0-1 0 0,1 0 0 0 0,0 1 1 0 0,-1-1-1 0 0,1 1 1 0 0,-1-1-1 0 0,1 1 0 0 0,1 1 1 0 0,2 0-37 0 0,0 0 0 0 0,-1 0 0 0 0,1 1 0 0 0,-1 0 0 0 0,0-1 0 0 0,0 2 0 0 0,0-1 0 0 0,0 0 0 0 0,0 1 0 0 0,-1 0 0 0 0,1 0 0 0 0,-1 0 0 0 0,4 6 0 0 0,37 72 31 0 0,-10-17-32 0 0,60 91-1 0 0,-85-140-5 0 0,0 0 0 0 0,-2 1 0 0 0,0 0 0 0 0,0 0 0 0 0,-2 0 0 0 0,0 1 0 0 0,-1 0 0 0 0,2 23 0 0 0,-5-27-1 0 0,0-1 1 0 0,-2 1-1 0 0,0-1 1 0 0,0 0-1 0 0,-1 0 1 0 0,-1 1-1 0 0,0-1 1 0 0,0 0-1 0 0,-2-1 1 0 0,1 1-1 0 0,-2-1 1 0 0,-7 14-1 0 0,-23 39 22 0 0,-37 58 182 0 0,3-29 558 0 0,59-81 2804 0 0,13-32-5700 0 0,-7 15 403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1:07.984"/>
    </inkml:context>
    <inkml:brush xml:id="br0">
      <inkml:brushProperty name="width" value="0.1" units="cm"/>
      <inkml:brushProperty name="height" value="0.1" units="cm"/>
    </inkml:brush>
  </inkml:definitions>
  <inkml:trace contextRef="#ctx0" brushRef="#br0">70 54 52 0 0,'0'0'1135'0'0,"-23"4"2596"0"0,-22-2-58 0 0,43-1-3131 0 0,9-3-429 0 0,74-17 146 0 0,0 4 0 0 0,112-6 1 0 0,-172 18-231 0 0,15 2-884 0 0,-39 2 671 0 0,-1 0-1 0 0,1 1 1 0 0,-1-1-1 0 0,1 1 1 0 0,0-1-1 0 0,0 1 1 0 0,-1 0 0 0 0,1 0-1 0 0,1 1 1 0 0,-5 3-1 0 0,-12 8-3527 0 0,8-9 1767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1:08.495"/>
    </inkml:context>
    <inkml:brush xml:id="br0">
      <inkml:brushProperty name="width" value="0.1" units="cm"/>
      <inkml:brushProperty name="height" value="0.1" units="cm"/>
    </inkml:brush>
  </inkml:definitions>
  <inkml:trace contextRef="#ctx0" brushRef="#br0">93 31 304 0 0,'-37'12'3870'0'0,"36"-12"-3561"0"0,-4 0-191 0 0,0 1-1 0 0,0-1 1 0 0,0 1 0 0 0,0 0 0 0 0,0 0-1 0 0,-7 3 1 0 0,0 0 1180 0 0,18-5-1250 0 0,34-8 98 0 0,0 2-1 0 0,1 2 1 0 0,-1 1-1 0 0,73 4 1 0 0,-105 1-161 0 0,1-1 1 0 0,-1 0 0 0 0,1-1 0 0 0,0 0-1 0 0,-1 0 1 0 0,0-1 0 0 0,13-4 0 0 0,12-5-2832 0 0,-25 8 1554 0 0,3-1-469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28.341"/>
    </inkml:context>
    <inkml:brush xml:id="br0">
      <inkml:brushProperty name="width" value="0.1" units="cm"/>
      <inkml:brushProperty name="height" value="0.1" units="cm"/>
    </inkml:brush>
  </inkml:definitions>
  <inkml:trace contextRef="#ctx0" brushRef="#br0">56 336 1528 0 0,'11'-13'99'0'0,"0"-2"-1"0"0,-2 1 0 0 0,0-1 1 0 0,0 0-1 0 0,-1-1 1 0 0,-1 0-1 0 0,-1 0 1 0 0,0-1-1 0 0,5-29 1 0 0,-8 28 522 0 0,0 0 0 0 0,-2-1 1 0 0,-1 1-1 0 0,0-1 1 0 0,-4-26-1 0 0,0 31 460 0 0,-1 12-437 0 0,-9 26-257 0 0,-8 46-341 0 0,1 9 43 0 0,-33 139 197 0 0,45-171-352 0 0,2 1 0 0 0,-2 76-1 0 0,9-122-53 0 0,0 0 0 0 0,0 0 0 0 0,0 0 0 0 0,0 0 0 0 0,0 0 0 0 0,1 0 0 0 0,-1 0 0 0 0,1 0 0 0 0,-1 0 0 0 0,1 0 0 0 0,0 0 0 0 0,0-1 0 0 0,0 1 0 0 0,0 0 0 0 0,0 0 0 0 0,0-1 0 0 0,0 1 0 0 0,1 0 0 0 0,-1-1 0 0 0,0 0 0 0 0,1 1 0 0 0,0-1 0 0 0,-1 0 0 0 0,1 1 0 0 0,0-1 0 0 0,-1 0 0 0 0,1 0 0 0 0,0-1 0 0 0,0 1 0 0 0,0 0 0 0 0,0-1 0 0 0,0 1 0 0 0,0-1 0 0 0,0 1 0 0 0,0-1 0 0 0,0 0 0 0 0,0 0 0 0 0,0 0 0 0 0,0 0 0 0 0,0 0 0 0 0,0 0 0 0 0,3-2 0 0 0,14-3-1803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1:12.246"/>
    </inkml:context>
    <inkml:brush xml:id="br0">
      <inkml:brushProperty name="width" value="0.1" units="cm"/>
      <inkml:brushProperty name="height" value="0.1" units="cm"/>
    </inkml:brush>
  </inkml:definitions>
  <inkml:trace contextRef="#ctx0" brushRef="#br0">49 203 64 0 0,'0'0'3532'0'0,"8"-37"-2540"0"0,17-7-124 0 0,30-67 0 0 0,-50 101-374 0 0,-6 12-197 0 0,-9 28-108 0 0,-23 49-147 0 0,0-13 70 0 0,-16 34 197 0 0,45-94-205 0 0,-7 12-40 0 0,11-18-50 0 0,0 1 1 0 0,0-1 0 0 0,0 0 0 0 0,0 1 0 0 0,0-1 0 0 0,0 0 0 0 0,0 1 0 0 0,0-1 0 0 0,0 0 0 0 0,0 1 0 0 0,0-1-1 0 0,0 0 1 0 0,0 1 0 0 0,1-1 0 0 0,-1 0 0 0 0,0 0 0 0 0,0 1 0 0 0,0-1 0 0 0,0 0 0 0 0,1 1 0 0 0,-1-1 0 0 0,0 0-1 0 0,0 0 1 0 0,1 0 0 0 0,-1 1 0 0 0,0-1 0 0 0,0 0 0 0 0,1 0 0 0 0,-1 0 0 0 0,0 1 0 0 0,1-1 0 0 0,-1 0 0 0 0,0 0-1 0 0,1 0 1 0 0,-1 0 0 0 0,0 0 0 0 0,1 0 0 0 0,-1 0 0 0 0,0 0 0 0 0,1 0 0 0 0,-1 0 0 0 0,0 0 0 0 0,1 0 0 0 0,-1 0-1 0 0,0 0 1 0 0,1 0 0 0 0,-1 0 0 0 0,0 0 0 0 0,1 0 0 0 0,-1-1 0 0 0,0 1 0 0 0,1 0 0 0 0,-1 0 0 0 0,0 0 0 0 0,1-1-1 0 0,209-20 1382 0 0,-208 21-1269 0 0,0 0-108 0 0,0 0 0 0 0,-1-1 0 0 0,1 1 0 0 0,0 0-1 0 0,0 0 1 0 0,-1-1 0 0 0,1 1 0 0 0,0-1 0 0 0,-1 1 0 0 0,1-1 0 0 0,-1 0-1 0 0,1 0 1 0 0,-1 1 0 0 0,1-1 0 0 0,2-2 0 0 0,9-13-6419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1:12.622"/>
    </inkml:context>
    <inkml:brush xml:id="br0">
      <inkml:brushProperty name="width" value="0.1" units="cm"/>
      <inkml:brushProperty name="height" value="0.1" units="cm"/>
    </inkml:brush>
  </inkml:definitions>
  <inkml:trace contextRef="#ctx0" brushRef="#br0">263 28 436 0 0,'18'-20'3031'0'0,"-18"20"-2983"0"0,0 0 0 0 0,0 0 0 0 0,0-1 0 0 0,0 1 0 0 0,0 0 0 0 0,0 0 0 0 0,0-1 0 0 0,0 1 0 0 0,0 0 0 0 0,0 0 0 0 0,0-1 0 0 0,0 1 0 0 0,0 0 0 0 0,0 0 0 0 0,0-1 0 0 0,0 1 0 0 0,0 0 0 0 0,0 0 0 0 0,0-1 0 0 0,0 1 0 0 0,0 0 0 0 0,-1 0 0 0 0,1 0 0 0 0,0-1 0 0 0,0 1 0 0 0,0 0 0 0 0,0 0 0 0 0,-1 0 0 0 0,1-1 0 0 0,0 1 0 0 0,0 0 0 0 0,0 0 0 0 0,-1 0 0 0 0,1 0 0 0 0,0 0 0 0 0,0 0 0 0 0,-1-1 0 0 0,1 1 0 0 0,0 0 0 0 0,0 0 0 0 0,-1 0 0 0 0,1 0 0 0 0,0 0 0 0 0,0 0 0 0 0,-1 0 0 0 0,1 0 0 0 0,0 0 0 0 0,0 0 0 0 0,-1 0 0 0 0,-23 3 643 0 0,-22 11-418 0 0,25-5-88 0 0,1 1 0 0 0,0 1 0 0 0,-37 25 0 0 0,57-35-173 0 0,-1 0 0 0 0,0-1 0 0 0,1 1 0 0 0,-1-1 0 0 0,1 1 0 0 0,0 0 0 0 0,-1 0 0 0 0,1-1 0 0 0,-1 1 0 0 0,1 0 0 0 0,0 0 0 0 0,0 0 0 0 0,0-1 0 0 0,-1 1 0 0 0,1 0 0 0 0,0 0 0 0 0,0 0 0 0 0,0-1-1 0 0,0 1 1 0 0,0 0 0 0 0,0 0 0 0 0,0 0 0 0 0,1 0 0 0 0,-1-1 0 0 0,0 1 0 0 0,0 0 0 0 0,1 0 0 0 0,-1 0 0 0 0,0-1 0 0 0,1 1 0 0 0,-1 0 0 0 0,1-1 0 0 0,-1 1 0 0 0,1 0 0 0 0,-1-1 0 0 0,1 1 0 0 0,-1 0 0 0 0,2 0 0 0 0,33 32 178 0 0,-21-20-93 0 0,-12-11-77 0 0,1-1-1 0 0,-1 1 0 0 0,-1 0 0 0 0,1 1 0 0 0,0-1 0 0 0,0 0 0 0 0,-1 0 0 0 0,1 1 1 0 0,-1-1-1 0 0,0 1 0 0 0,0-1 0 0 0,0 1 0 0 0,0-1 0 0 0,0 1 0 0 0,0 0 1 0 0,-1 0-1 0 0,0-1 0 0 0,1 1 0 0 0,-1 0 0 0 0,0 0 0 0 0,0 0 0 0 0,0-1 0 0 0,-1 1 1 0 0,1 0-1 0 0,-1 0 0 0 0,1-1 0 0 0,-1 1 0 0 0,0 0 0 0 0,0-1 0 0 0,0 1 0 0 0,0-1 1 0 0,-1 1-1 0 0,1-1 0 0 0,-1 0 0 0 0,0 1 0 0 0,1-1 0 0 0,-1 0 0 0 0,0 0 1 0 0,0 0-1 0 0,0-1 0 0 0,-4 4 0 0 0,1-2-117 0 0,0 1 1 0 0,0-1-1 0 0,-1 0 1 0 0,1 0-1 0 0,-1 0 1 0 0,0-1-1 0 0,0 0 0 0 0,-7 1 1 0 0,8-1-362 0 0,-1-1 0 0 0,1-1 0 0 0,-1 1 0 0 0,1-1 0 0 0,-1 0 0 0 0,0 0 0 0 0,1-1 1 0 0,-1 1-1 0 0,-5-3 0 0 0,-3-1-1603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1:13.387"/>
    </inkml:context>
    <inkml:brush xml:id="br0">
      <inkml:brushProperty name="width" value="0.1" units="cm"/>
      <inkml:brushProperty name="height" value="0.1" units="cm"/>
    </inkml:brush>
  </inkml:definitions>
  <inkml:trace contextRef="#ctx0" brushRef="#br0">5 140 412 0 0,'-4'-1'5398'0'0,"10"-4"-4426"0"0,18-5-1129 0 0,1124-112 2275 0 0,-929 121-1717 0 0,-211 2-1844 0 0,-16 2 1042 0 0,-21 1-3701 0 0,13-6 2300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1:16.043"/>
    </inkml:context>
    <inkml:brush xml:id="br0">
      <inkml:brushProperty name="width" value="0.1" units="cm"/>
      <inkml:brushProperty name="height" value="0.1" units="cm"/>
    </inkml:brush>
  </inkml:definitions>
  <inkml:trace contextRef="#ctx0" brushRef="#br0">385 47 64 0 0,'3'-11'464'0'0,"4"-22"2806"0"0,-14 30-1949 0 0,-12 15-1162 0 0,-91 92 759 0 0,83-76-699 0 0,-1-1 1 0 0,-1-2 0 0 0,-38 27 0 0 0,40-38-71 0 0,22-12-75 0 0,1 0 1 0 0,-1 1-1 0 0,0-1 1 0 0,1 1-1 0 0,0 0 1 0 0,-1 0-1 0 0,1 0 1 0 0,-4 5-1 0 0,7-7-57 0 0,1 0-1 0 0,0-1 0 0 0,-1 0 1 0 0,1 1-1 0 0,0-1 1 0 0,-1 1-1 0 0,1-1 1 0 0,-1 1-1 0 0,1-1 1 0 0,-1 0-1 0 0,1 1 1 0 0,-1-1-1 0 0,1 0 1 0 0,-1 0-1 0 0,1 1 1 0 0,-1-1-1 0 0,0 0 1 0 0,1 0-1 0 0,-1 0 1 0 0,1 0-1 0 0,-1 0 0 0 0,0 1 1 0 0,1-1-1 0 0,-1 0 1 0 0,1 0-1 0 0,-1-1 1 0 0,0 1-1 0 0,1 0 1 0 0,-1 0-1 0 0,1 0 1 0 0,-1 0-1 0 0,1 0 1 0 0,-1-1-1 0 0,0 1 1 0 0,1 0-1 0 0,-1-1 1 0 0,1 1-1 0 0,-1 0 1 0 0,1-1-1 0 0,-1 1 0 0 0,1 0 1 0 0,0-1-1 0 0,-1 1 1 0 0,1-1-1 0 0,-1 1 1 0 0,1-1-1 0 0,0 1 1 0 0,-1-1-1 0 0,1 1 1 0 0,0-1-1 0 0,-1 0 1 0 0,-10-27 197 0 0,12 19-183 0 0,0 1 0 0 0,1-1 0 0 0,0 0 0 0 0,0 1 0 0 0,1 0 0 0 0,0-1 0 0 0,0 1 0 0 0,1 0 0 0 0,0 1 0 0 0,0-1 0 0 0,1 1 0 0 0,0-1 0 0 0,0 2 0 0 0,7-8 1 0 0,-7 8-27 0 0,1 1 0 0 0,-1-1 1 0 0,0 1-1 0 0,1 0 1 0 0,0 1-1 0 0,1 0 1 0 0,-1 0-1 0 0,0 0 0 0 0,1 0 1 0 0,0 1-1 0 0,0 0 1 0 0,0 1-1 0 0,0 0 1 0 0,1 0-1 0 0,-1 0 0 0 0,11 0 1 0 0,-11 2-8 0 0,-1 0-1 0 0,1 1 1 0 0,-1 0 0 0 0,1 0-1 0 0,-1 1 1 0 0,0 0 0 0 0,0 0 0 0 0,0 0-1 0 0,0 1 1 0 0,0 0 0 0 0,0 0 0 0 0,-1 0-1 0 0,7 6 1 0 0,3 4 15 0 0,0 0-1 0 0,25 30 1 0 0,-27-27-330 0 0,1 0 0 0 0,19 15 1 0 0,-29-28-131 0 0,-1-1 1 0 0,1 1-1 0 0,0-1 0 0 0,0 0 1 0 0,-1-1-1 0 0,1 1 1 0 0,0 0-1 0 0,1-1 1 0 0,-1 0-1 0 0,8 1 0 0 0,7-3-1615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1:17.814"/>
    </inkml:context>
    <inkml:brush xml:id="br0">
      <inkml:brushProperty name="width" value="0.1" units="cm"/>
      <inkml:brushProperty name="height" value="0.1" units="cm"/>
    </inkml:brush>
  </inkml:definitions>
  <inkml:trace contextRef="#ctx0" brushRef="#br0">121 98 148 0 0,'0'0'1624'0'0,"30"-32"608"0"0,-21 17-1611 0 0,-7 12-504 0 0,0 1 0 0 0,-1 0 0 0 0,1-1 1 0 0,-1 1-1 0 0,1-1 0 0 0,-1 0 0 0 0,0 1 0 0 0,0-1 0 0 0,-1 0 0 0 0,1 0 0 0 0,0-3 0 0 0,-1 5 67 0 0,-2-13 799 0 0,0 14-965 0 0,-1 0 1 0 0,0 0-1 0 0,0 1 1 0 0,0-1-1 0 0,0 1 1 0 0,1 0 0 0 0,-1-1-1 0 0,0 1 1 0 0,1 1-1 0 0,-1-1 1 0 0,0 0-1 0 0,1 1 1 0 0,-1-1 0 0 0,1 1-1 0 0,0 0 1 0 0,0 0-1 0 0,0 0 1 0 0,0 0-1 0 0,0 0 1 0 0,-2 3 0 0 0,-43 55 104 0 0,37-45-76 0 0,-32 51 99 0 0,39-61-122 0 0,0 0-1 0 0,1 0 1 0 0,0 0 0 0 0,0 1 0 0 0,0-1 0 0 0,0 1 0 0 0,1-1-1 0 0,0 1 1 0 0,0-1 0 0 0,1 1 0 0 0,0 7 0 0 0,0-11-11 0 0,0-1 0 0 0,1 1 0 0 0,-1-1 0 0 0,1 0-1 0 0,-1 1 1 0 0,1-1 0 0 0,0 0 0 0 0,-1 0 0 0 0,1 1 0 0 0,0-1 0 0 0,0 0 0 0 0,0 0 0 0 0,0 0 0 0 0,0 0 0 0 0,0 0 0 0 0,0 0 0 0 0,1 0 0 0 0,-1 0 0 0 0,0-1 0 0 0,0 1-1 0 0,3 1 1 0 0,1-1 2 0 0,-1 1 0 0 0,1-1 1 0 0,0 0-1 0 0,0 0 0 0 0,0 0 0 0 0,8-1 0 0 0,0 0 8 0 0,0 0 1 0 0,0-2-1 0 0,0 1 1 0 0,17-6-1 0 0,-26 7-23 0 0,-1-1-1 0 0,1 0 1 0 0,-1 0-1 0 0,0 0 1 0 0,1 0 0 0 0,-1-1-1 0 0,0 1 1 0 0,0-1-1 0 0,0 0 1 0 0,0 0-1 0 0,0 0 1 0 0,-1 0-1 0 0,1 0 1 0 0,0-1 0 0 0,-1 1-1 0 0,0-1 1 0 0,1 0-1 0 0,-1 1 1 0 0,0-1-1 0 0,0 0 1 0 0,-1 0 0 0 0,2-4-1 0 0,-3 6-2 0 0,0 0 0 0 0,0 0 0 0 0,0 0 1 0 0,-1 0-1 0 0,1 0 0 0 0,0 0 0 0 0,-1 0 0 0 0,1 0 0 0 0,0 0 0 0 0,-1 0 0 0 0,0 1 0 0 0,1-1 0 0 0,-1 0 0 0 0,1 0 1 0 0,-1 1-1 0 0,0-1 0 0 0,0 0 0 0 0,1 1 0 0 0,-1-1 0 0 0,0 0 0 0 0,0 1 0 0 0,0-1 0 0 0,0 1 0 0 0,1 0 1 0 0,-1-1-1 0 0,0 1 0 0 0,0 0 0 0 0,0-1 0 0 0,0 1 0 0 0,0 0 0 0 0,0 0 0 0 0,-2 0 0 0 0,-36-4-104 0 0,-5 6 84 0 0,169-30 142 0 0,-123 27-133 0 0,-1 1 11 0 0,0 0-1 0 0,-1 1 1 0 0,1-1 0 0 0,0 0-1 0 0,0 0 1 0 0,-1 1-1 0 0,1-1 1 0 0,0 0-1 0 0,-1 1 1 0 0,1-1-1 0 0,0 1 1 0 0,-1-1-1 0 0,1 1 1 0 0,-1-1-1 0 0,1 1 1 0 0,-1 0-1 0 0,1-1 1 0 0,-1 1-1 0 0,1-1 1 0 0,-1 1-1 0 0,1 0 1 0 0,-1 0-1 0 0,0-1 1 0 0,1 1-1 0 0,-1 0 1 0 0,0 0 0 0 0,0-1-1 0 0,0 1 1 0 0,0 0-1 0 0,1 0 1 0 0,-1 1-1 0 0,-5 77-27 0 0,2-57-14 0 0,2-1 0 0 0,0 0 0 0 0,1 0-1 0 0,1 1 1 0 0,8 39 0 0 0,-9-60-27 0 0,0 0 1 0 0,1 0-1 0 0,-1 0 0 0 0,1 0 0 0 0,-1 0 1 0 0,1 0-1 0 0,0 0 0 0 0,-1-1 0 0 0,1 1 1 0 0,0 0-1 0 0,-1 0 0 0 0,1 0 0 0 0,0-1 1 0 0,0 1-1 0 0,0 0 0 0 0,0-1 0 0 0,2 2 0 0 0,8-3-3434 0 0,4-6 1620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1:18.245"/>
    </inkml:context>
    <inkml:brush xml:id="br0">
      <inkml:brushProperty name="width" value="0.1" units="cm"/>
      <inkml:brushProperty name="height" value="0.1" units="cm"/>
    </inkml:brush>
  </inkml:definitions>
  <inkml:trace contextRef="#ctx0" brushRef="#br0">261 99 56 0 0,'0'0'631'0'0,"37"-17"1314"0"0,18-46 1058 0 0,-54 63-2970 0 0,-1 0 0 0 0,0-1 1 0 0,1 1-1 0 0,-1 0 0 0 0,1 0 0 0 0,-1-1 0 0 0,0 1 0 0 0,1 0 0 0 0,-1-1 0 0 0,0 1 0 0 0,1-1 0 0 0,-1 1 1 0 0,0 0-1 0 0,0-1 0 0 0,1 1 0 0 0,-1-1 0 0 0,0 1 0 0 0,0-1 0 0 0,0 1 0 0 0,1-1 0 0 0,-1 1 1 0 0,0-1-1 0 0,0 1 0 0 0,0-1 0 0 0,0 1 0 0 0,0-1 0 0 0,0 1 0 0 0,0 0 0 0 0,0-1 0 0 0,0 1 1 0 0,0-1-1 0 0,-1 1 0 0 0,1-1 0 0 0,0 1 0 0 0,0-1 0 0 0,0 1 0 0 0,-1-1 0 0 0,1 1 0 0 0,0-1 1 0 0,0 1-1 0 0,-1 0 0 0 0,1-1 0 0 0,-25 4 334 0 0,-31 22-233 0 0,48-20-98 0 0,1 0-1 0 0,0 0 1 0 0,1 1-1 0 0,-1 0 1 0 0,1 0-1 0 0,-10 15 1 0 0,14-20-28 0 0,1 1 1 0 0,0 0 0 0 0,-1 0-1 0 0,1 1 1 0 0,0-1 0 0 0,0 0-1 0 0,1 0 1 0 0,-1 0 0 0 0,0 1-1 0 0,1-1 1 0 0,-1 0 0 0 0,1 1 0 0 0,0-1-1 0 0,0 1 1 0 0,0-1 0 0 0,0 0-1 0 0,0 1 1 0 0,0-1 0 0 0,1 0-1 0 0,-1 1 1 0 0,1-1 0 0 0,0 0 0 0 0,0 0-1 0 0,-1 1 1 0 0,1-1 0 0 0,1 0-1 0 0,-1 0 1 0 0,0 0 0 0 0,0 0-1 0 0,4 3 1 0 0,40 34 115 0 0,-37-34-107 0 0,0 1-1 0 0,0 0 0 0 0,-1 1 1 0 0,1 0-1 0 0,-2 0 1 0 0,1 0-1 0 0,-1 1 1 0 0,6 8-1 0 0,-12-14-11 0 0,1-1 1 0 0,-1 0-1 0 0,1 0 1 0 0,-1 0-1 0 0,0 0 0 0 0,1 1 1 0 0,-1-1-1 0 0,0 0 0 0 0,0 0 1 0 0,0 0-1 0 0,0 1 1 0 0,0-1-1 0 0,0 0 0 0 0,0 0 1 0 0,0 0-1 0 0,-1 1 0 0 0,1-1 1 0 0,0 0-1 0 0,-1 0 0 0 0,1 0 1 0 0,-1 0-1 0 0,1 1 1 0 0,-2 1-1 0 0,-1-1 3 0 0,1 1 1 0 0,0-1 0 0 0,-1 1-1 0 0,0-1 1 0 0,1 0-1 0 0,-1 0 1 0 0,0 0-1 0 0,-5 3 1 0 0,-5 1 18 0 0,-1 0 0 0 0,-28 7 0 0 0,42-13-27 0 0,-17 5-247 0 0,0 0-1 0 0,-1-1 0 0 0,1-1 0 0 0,-1-1 1 0 0,0 0-1 0 0,1-2 0 0 0,-1 0 0 0 0,0 0 0 0 0,0-2 1 0 0,-17-4-1 0 0,20 0-1990 0 0,5-5 168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1:20.653"/>
    </inkml:context>
    <inkml:brush xml:id="br0">
      <inkml:brushProperty name="width" value="0.1" units="cm"/>
      <inkml:brushProperty name="height" value="0.1" units="cm"/>
    </inkml:brush>
  </inkml:definitions>
  <inkml:trace contextRef="#ctx0" brushRef="#br0">302 0 136 0 0,'0'0'6351'0'0,"-24"21"-6193"0"0,7-2-134 0 0,2 1-1 0 0,0 1 0 0 0,1 0 1 0 0,-15 33-1 0 0,-37 97 66 0 0,40-86-29 0 0,5-14 6 0 0,2 1 0 0 0,2 1 1 0 0,-10 58-1 0 0,23-88-14 0 0,0 0-1 0 0,2 0 1 0 0,1 0 0 0 0,0 0-1 0 0,2 1 1 0 0,1-1 0 0 0,1 0-1 0 0,0 0 1 0 0,13 40 0 0 0,-10-47 33 0 0,1 1 0 0 0,1-1 0 0 0,0 0 0 0 0,1-1 0 0 0,0 0 0 0 0,2 0 1 0 0,-1-1-1 0 0,23 22 0 0 0,-19-17 56 0 0,6 4 306 0 0,-19-23-177 0 0,-1 0-324 0 0,1 1 0 0 0,-1-1 0 0 0,0 0 1 0 0,0 0-1 0 0,0 0 0 0 0,0 0 0 0 0,0 1 0 0 0,0-1 0 0 0,0 0 0 0 0,0 0 1 0 0,1 1-378 0 0,-1-1 377 0 0,1 0 0 0 0,-1 0 0 0 0,0 0 1 0 0,0 0-1 0 0,0 0 0 0 0,0 0 0 0 0,0 0 0 0 0,1 0 0 0 0,-1 0 1 0 0,0 0-1 0 0,0 0 0 0 0,0 0 0 0 0,0 0 0 0 0,1 0 0 0 0,-1 0 1 0 0,0 0-1 0 0,0 0 0 0 0,0 0 0 0 0,0 0 0 0 0,1 0 0 0 0,-1 0 1 0 0,0 0-1 0 0,0 0 0 0 0,0 0 0 0 0,0 0 0 0 0,0-1 0 0 0,0 1 1 0 0,1-1-378 0 0,-1 1 377 0 0,0 0 0 0 0,1 0 0 0 0,-1 0 0 0 0,0 0 1 0 0,0-1-1 0 0,0 1 0 0 0,0 0 0 0 0,0 0 0 0 0,0 0 0 0 0,0 0 1 0 0,0-1-1 0 0,0 1 0 0 0,0 0 0 0 0,9-10-1414 0 0,1-5-858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1:21.434"/>
    </inkml:context>
    <inkml:brush xml:id="br0">
      <inkml:brushProperty name="width" value="0.1" units="cm"/>
      <inkml:brushProperty name="height" value="0.1" units="cm"/>
    </inkml:brush>
  </inkml:definitions>
  <inkml:trace contextRef="#ctx0" brushRef="#br0">18 64 32 0 0,'-12'-27'2031'0'0,"6"8"-555"0"0,11 12-764 0 0,-5 7-689 0 0,0-1 0 0 0,0 1-1 0 0,0-1 1 0 0,0 1 0 0 0,0 0 0 0 0,0-1 0 0 0,0 1-1 0 0,0-1 1 0 0,0 1 0 0 0,1 0 0 0 0,-1-1 0 0 0,0 1 0 0 0,0-1-1 0 0,0 1 1 0 0,1 0 0 0 0,-1-1 0 0 0,0 1 0 0 0,1 0-1 0 0,-1-1 1 0 0,0 1 0 0 0,0 0 0 0 0,1 0 0 0 0,-1-1 0 0 0,1 1-1 0 0,-1 0 1 0 0,0 0 0 0 0,1-1 0 0 0,-1 1 0 0 0,1 0-1 0 0,-1 0 1 0 0,0 0 0 0 0,1 0 0 0 0,-1 0 0 0 0,1 0 0 0 0,-1 0-1 0 0,1 0 1 0 0,-1 0 0 0 0,0 0 0 0 0,1 0 0 0 0,0 0-1 0 0,7 3 33 0 0,0 1 0 0 0,0 0 0 0 0,-1 1 0 0 0,0-1-1 0 0,0 1 1 0 0,0 1 0 0 0,0-1 0 0 0,-1 1-1 0 0,0 0 1 0 0,0 1 0 0 0,-1-1 0 0 0,1 1-1 0 0,5 11 1 0 0,4 7 162 0 0,-1 0 0 0 0,18 47 0 0 0,-2 24 706 0 0,-30-94-912 0 0,0-1 1 0 0,1 0 0 0 0,-1 0 0 0 0,0 0-1 0 0,1 0 1 0 0,-1 1 0 0 0,1-1 0 0 0,0 0-1 0 0,-1 0 1 0 0,1 0 0 0 0,0 0 0 0 0,-1 0-1 0 0,1 0 1 0 0,0-1 0 0 0,0 1 0 0 0,2 1 0 0 0,11-13-1108 0 0,-2-3-245 0 0,0 3-661 0 0,0-3 154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1:22.387"/>
    </inkml:context>
    <inkml:brush xml:id="br0">
      <inkml:brushProperty name="width" value="0.1" units="cm"/>
      <inkml:brushProperty name="height" value="0.1" units="cm"/>
    </inkml:brush>
  </inkml:definitions>
  <inkml:trace contextRef="#ctx0" brushRef="#br0">431 1 240 0 0,'0'0'2349'0'0,"-5"1"-2199"0"0,-5 4-54 0 0,1-1 0 0 0,0 1 0 0 0,0 0 0 0 0,0 1 0 0 0,1 0 0 0 0,-1 1 0 0 0,-12 13 0 0 0,-53 64 533 0 0,49-54-462 0 0,24-29-160 0 0,-14 16 219 0 0,0 1-1 0 0,-1-2 0 0 0,-34 28 1 0 0,11-4-373 0 0,38-39 104 0 0,1 0-219 0 0,-2 4 1914 0 0,0 7-1621 0 0,0 1 0 0 0,0-1 0 0 0,-1 1 1 0 0,-1-1-1 0 0,-5 12 0 0 0,-8 34 44 0 0,-7 20-11 0 0,19-63 21 0 0,0-1 1 0 0,0 1 0 0 0,1 0-1 0 0,1 1 1 0 0,-2 24-1 0 0,1-33 239 0 0,-5 10 286 0 0,27-16-5199 0 0,-5-7 2565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1:23.340"/>
    </inkml:context>
    <inkml:brush xml:id="br0">
      <inkml:brushProperty name="width" value="0.1" units="cm"/>
      <inkml:brushProperty name="height" value="0.1" units="cm"/>
    </inkml:brush>
  </inkml:definitions>
  <inkml:trace contextRef="#ctx0" brushRef="#br0">1 129 8 0 0,'0'0'1435'0'0,"2"-33"2440"0"0,-1 28-3810 0 0,0 0 1 0 0,0 0-1 0 0,1 0 1 0 0,0 0-1 0 0,0 0 1 0 0,0 1-1 0 0,0-1 1 0 0,1 0-1 0 0,0 1 1 0 0,0 0-1 0 0,0 0 1 0 0,0 0-1 0 0,0 0 1 0 0,1 0-1 0 0,0 1 1 0 0,0-1-1 0 0,0 1 1 0 0,0 0-1 0 0,6-3 1 0 0,-7-1-41 0 0,-3 7-22 0 0,1-1-1 0 0,-1 1 1 0 0,1 0 0 0 0,-1 0-1 0 0,0 0 1 0 0,1 0 0 0 0,-1 0-1 0 0,1 0 1 0 0,-1 0 0 0 0,1 0-1 0 0,-1 0 1 0 0,1 0-1 0 0,-1 0 1 0 0,1 0 0 0 0,-1 0-1 0 0,1 1 1 0 0,-1-1 0 0 0,0 0-1 0 0,1 0 1 0 0,-1 0 0 0 0,1 1-1 0 0,-1-1 1 0 0,0 0-1 0 0,1 1 1 0 0,-1-1 0 0 0,0 0-1 0 0,1 1 1 0 0,-1-1 0 0 0,0 0-1 0 0,1 1 1 0 0,-1-1 0 0 0,0 0-1 0 0,0 1 1 0 0,0-1-1 0 0,1 1 1 0 0,-1-1 0 0 0,0 1-1 0 0,0 0 1 0 0,2 2-3 0 0,-1-1 1 0 0,0 1-1 0 0,1 0 1 0 0,-1 0-1 0 0,0 0 1 0 0,-1 0-1 0 0,1 1 1 0 0,-1-1-1 0 0,1 0 0 0 0,-1 0 1 0 0,0 0-1 0 0,0 0 1 0 0,0 1-1 0 0,-1-1 1 0 0,0 4-1 0 0,-13 55 20 0 0,8-39-10 0 0,3-8 3 0 0,1-4 6 0 0,-1-1 0 0 0,0 1 0 0 0,0 0 1 0 0,-1-1-1 0 0,-8 15 0 0 0,8-21 1083 0 0,6-14-882 0 0,12-20-198 0 0,7 3 39 0 0,2 1 1 0 0,1 1-1 0 0,1 1 0 0 0,34-24 0 0 0,-59 47-62 0 0,1 0 0 0 0,0 0 0 0 0,0 0 0 0 0,0 0 1 0 0,0 1-1 0 0,0-1 0 0 0,0 0 0 0 0,0 0 0 0 0,0 1 0 0 0,0-1 0 0 0,0 1 1 0 0,0-1-1 0 0,0 1 0 0 0,1-1 0 0 0,-1 1 0 0 0,0 0 0 0 0,0-1 0 0 0,1 1 1 0 0,-1 0-1 0 0,0 0 0 0 0,0 0 0 0 0,1 0 0 0 0,-1 0 0 0 0,0 0 0 0 0,0 0 1 0 0,1 1-1 0 0,-1-1 0 0 0,0 0 0 0 0,0 1 0 0 0,0-1 0 0 0,1 1 1 0 0,-1-1-1 0 0,0 1 0 0 0,0 0 0 0 0,0-1 0 0 0,0 1 0 0 0,0 0 0 0 0,0 0 1 0 0,0 0-1 0 0,0 0 0 0 0,-1 0 0 0 0,1 0 0 0 0,0 0 0 0 0,0 0 0 0 0,-1 0 1 0 0,1 0-1 0 0,-1 0 0 0 0,1 0 0 0 0,-1 0 0 0 0,1 1 0 0 0,-1-1 0 0 0,0 0 1 0 0,1 0-1 0 0,-1 0 0 0 0,0 1 0 0 0,0-1 0 0 0,0 2 0 0 0,2 13-17 0 0,0-1 0 0 0,-1 1 1 0 0,-2 25-1 0 0,1-27 13 0 0,-3 9-344 0 0,0 18-965 0 0,3-40 1259 0 0,0 0 1 0 0,0 0-1 0 0,0 0 0 0 0,0 0 1 0 0,0 0-1 0 0,0 0 0 0 0,0 0 1 0 0,0 0-1 0 0,1 1 0 0 0,-1-1 1 0 0,0 0-1 0 0,1-1 0 0 0,-1 1 1 0 0,1 0-1 0 0,-1 0 0 0 0,1 0 1 0 0,0 0-1 0 0,-1 0 0 0 0,1 0 1 0 0,0-1-1 0 0,-1 1 0 0 0,1 0 1 0 0,0 0-1 0 0,0-1 0 0 0,0 1 0 0 0,1 0 1 0 0,15-2-3812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28.949"/>
    </inkml:context>
    <inkml:brush xml:id="br0">
      <inkml:brushProperty name="width" value="0.1" units="cm"/>
      <inkml:brushProperty name="height" value="0.1" units="cm"/>
    </inkml:brush>
  </inkml:definitions>
  <inkml:trace contextRef="#ctx0" brushRef="#br0">123 212 56 0 0,'0'-1'137'0'0,"0"0"-1"0"0,0 0 1 0 0,0 0 0 0 0,0 0 0 0 0,0 0-1 0 0,0 0 1 0 0,0 0 0 0 0,0 0-1 0 0,0 0 1 0 0,0 0 0 0 0,0 0 0 0 0,-1 0-1 0 0,1 0 1 0 0,-1 0 0 0 0,1 0 0 0 0,0 0-1 0 0,-1 0 1 0 0,0 0 0 0 0,1 0-1 0 0,-1 0 1 0 0,1 1 0 0 0,-1-1 0 0 0,0 0-1 0 0,0 0 1 0 0,1 1 0 0 0,-1-1-1 0 0,-2 0 1 0 0,2 1-66 0 0,-1-1 0 0 0,1 1 0 0 0,-1 0 0 0 0,1 1 0 0 0,-1-1-1 0 0,1 0 1 0 0,-1 0 0 0 0,1 1 0 0 0,-1-1 0 0 0,1 1 0 0 0,-1-1 0 0 0,1 1-1 0 0,0-1 1 0 0,-1 1 0 0 0,1 0 0 0 0,-2 1 0 0 0,-4 3 23 0 0,1 0 0 0 0,-1 0 0 0 0,1 1 1 0 0,0 0-1 0 0,-9 10 0 0 0,10-7-3 0 0,0-1 1 0 0,0 1-1 0 0,1 0 1 0 0,0 0-1 0 0,-6 20 1 0 0,9-26-62 0 0,0 1 0 0 0,0 0-1 0 0,1-1 1 0 0,-1 1 0 0 0,1 0 0 0 0,0 0 0 0 0,0-1-1 0 0,0 1 1 0 0,1 0 0 0 0,-1 0 0 0 0,1-1 0 0 0,0 1-1 0 0,0 0 1 0 0,0-1 0 0 0,0 1 0 0 0,1-1 0 0 0,-1 1-1 0 0,4 3 1 0 0,-5-6-22 0 0,1-1-1 0 0,0 1 0 0 0,0-1 1 0 0,0 1-1 0 0,0-1 1 0 0,0 0-1 0 0,0 1 0 0 0,0-1 1 0 0,0 0-1 0 0,0 0 0 0 0,0 0 1 0 0,0 0-1 0 0,0 0 1 0 0,0 0-1 0 0,0 0 0 0 0,0 0 1 0 0,0 0-1 0 0,0 0 0 0 0,0 0 1 0 0,0-1-1 0 0,0 1 1 0 0,0 0-1 0 0,0-1 0 0 0,0 1 1 0 0,0-1-1 0 0,0 1 0 0 0,0-1 1 0 0,1 0-1 0 0,23-17 82 0 0,-20 13-78 0 0,-1-1-1 0 0,0 0 1 0 0,0 0-1 0 0,-1 0 1 0 0,1 0 0 0 0,-2-1-1 0 0,1 0 1 0 0,-1 1-1 0 0,0-1 1 0 0,0 0 0 0 0,0 0-1 0 0,-1 0 1 0 0,0 0-1 0 0,-1 0 1 0 0,0 0 0 0 0,0 0-1 0 0,0 0 1 0 0,-3-12-1 0 0,-1 7-59 0 0,1 19-8 0 0,3 21 30 0 0,1-24 33 0 0,0-1-1 0 0,0 1 1 0 0,1 0-1 0 0,0-1 1 0 0,0 1-1 0 0,0-1 1 0 0,0 0-1 0 0,0 1 1 0 0,0-1-1 0 0,1 0 1 0 0,0 0-1 0 0,-1-1 1 0 0,1 1-1 0 0,0 0 1 0 0,1-1 0 0 0,-1 0-1 0 0,0 0 1 0 0,1 0-1 0 0,-1 0 1 0 0,5 1-1 0 0,-3-1-9 0 0,1-1 0 0 0,0 0 0 0 0,0 0 0 0 0,-1-1 0 0 0,1 0 0 0 0,0 0 0 0 0,0 0 0 0 0,0-1 0 0 0,-1 0 0 0 0,1 0 0 0 0,0 0 0 0 0,7-4 0 0 0,3-1-95 0 0,0-1 1 0 0,0-1 0 0 0,-1 0-1 0 0,0-1 1 0 0,-1-1 0 0 0,0 0-1 0 0,0-1 1 0 0,16-17 0 0 0,-21 18 106 0 0,-2-1 0 0 0,1 0 0 0 0,-1 0 0 0 0,-1-1 0 0 0,0 0 0 0 0,-1 0 0 0 0,0 0 0 0 0,-1-1 0 0 0,0 1 0 0 0,-1-1 0 0 0,-1 0 0 0 0,0 0 0 0 0,0 0 0 0 0,-1-1 0 0 0,-2-14 0 0 0,-25 55 126 0 0,10-4-97 0 0,2 0-1 0 0,1 1 0 0 0,1 0 1 0 0,-13 37-1 0 0,-28 111 143 0 0,34-104-82 0 0,-54 244 609 0 0,73-302-1089 0 0,2-14-931 0 0,3-19-1828 0 0,-5 11 1504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1:23.653"/>
    </inkml:context>
    <inkml:brush xml:id="br0">
      <inkml:brushProperty name="width" value="0.1" units="cm"/>
      <inkml:brushProperty name="height" value="0.1" units="cm"/>
    </inkml:brush>
  </inkml:definitions>
  <inkml:trace contextRef="#ctx0" brushRef="#br0">3 93 160 0 0,'0'0'2936'0'0,"0"0"-2899"0"0,-1 0 0 0 0,1-1 0 0 0,0 1 0 0 0,0 0 1 0 0,0 0-1 0 0,0 0 0 0 0,0 0 0 0 0,-1 0 1 0 0,1 0-1 0 0,0 0 0 0 0,0-1 0 0 0,0 1 0 0 0,0 0 1 0 0,0 0-1 0 0,0 0 0 0 0,0 0 0 0 0,0-1 0 0 0,0 1 1 0 0,0 0-1 0 0,0 0 0 0 0,0 0 0 0 0,0 0 0 0 0,0-1 1 0 0,0 1-1 0 0,0 0 0 0 0,0 0 0 0 0,0 0 1 0 0,0 0-1 0 0,0-1 0 0 0,0 1 0 0 0,0 0 0 0 0,0 0 1 0 0,0 0-1 0 0,0 0 0 0 0,0-1 0 0 0,0 1 0 0 0,0 0 1 0 0,0 0-1 0 0,0 0 0 0 0,0 0 0 0 0,1 0 0 0 0,-1 0 1 0 0,0-1-1 0 0,0 1 0 0 0,0 0 0 0 0,0 0 1 0 0,0 0-1 0 0,0 0 0 0 0,1 0 0 0 0,-1 0 0 0 0,0 0 1 0 0,0 0-1 0 0,0 0 0 0 0,0-1 0 0 0,1 1 0 0 0,-1 0 1 0 0,0 0-1 0 0,48-14 608 0 0,0 3 0 0 0,68-9 0 0 0,-41 8-1502 0 0,-17-4-2277 0 0,-28 4 1332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17.528"/>
    </inkml:context>
    <inkml:brush xml:id="br0">
      <inkml:brushProperty name="width" value="0.1" units="cm"/>
      <inkml:brushProperty name="height" value="0.1" units="cm"/>
    </inkml:brush>
  </inkml:definitions>
  <inkml:trace contextRef="#ctx0" brushRef="#br0">547 133 56 0 0,'0'0'243'0'0,"9"-39"2023"0"0,9-55 2310 0 0,-20 97-4531 0 0,-9 12-7 0 0,2 0 0 0 0,0 0 0 0 0,0 1 0 0 0,-7 24 0 0 0,6-17-4 0 0,-23 40-1 0 0,-3-6 7 0 0,12-18 19 0 0,-1-1 0 0 0,-48 56 0 0 0,-9-15 44 0 0,73-71-74 0 0,-1-1-1 0 0,0 0 1 0 0,0 0-1 0 0,-1-1 1 0 0,0-1-1 0 0,0 1 1 0 0,-14 3-1 0 0,24-9-8 0 0,-1 2-10 0 0,0-1 0 0 0,0 0 0 0 0,-1 0 0 0 0,1 0-1 0 0,0 0 1 0 0,-1 0 0 0 0,1-1 0 0 0,0 1 0 0 0,-1-1-1 0 0,1 1 1 0 0,-1-1 0 0 0,1 0 0 0 0,-1 0 0 0 0,1 0-1 0 0,-1 0 1 0 0,1-1 0 0 0,-1 1 0 0 0,1 0 0 0 0,-1-1-1 0 0,1 0 1 0 0,0 0 0 0 0,-1 0 0 0 0,-1-1 0 0 0,-2 0 15 0 0,0-1 0 0 0,0 1 0 0 0,1-1 0 0 0,0-1 0 0 0,0 1 0 0 0,-1-1 1 0 0,2 1-1 0 0,-8-8 0 0 0,10 8-10 0 0,-1-1 1 0 0,1 1-1 0 0,0-1 1 0 0,0 0 0 0 0,0 1-1 0 0,0-1 1 0 0,1 0-1 0 0,-1 0 1 0 0,1 0-1 0 0,0 0 1 0 0,0-1-1 0 0,1 1 1 0 0,-1 0-1 0 0,1 0 1 0 0,0 0 0 0 0,0-1-1 0 0,0 1 1 0 0,1 0-1 0 0,0 0 1 0 0,-1 0-1 0 0,1 0 1 0 0,1 0-1 0 0,-1 0 1 0 0,1 0 0 0 0,-1 0-1 0 0,1 0 1 0 0,0 0-1 0 0,0 1 1 0 0,1-1-1 0 0,-1 1 1 0 0,1 0-1 0 0,4-5 1 0 0,3-3-8 0 0,0 0-1 0 0,1 1 1 0 0,1 0-1 0 0,-1 1 1 0 0,2 0-1 0 0,-1 1 1 0 0,1 0 0 0 0,15-6-1 0 0,-24 12-12 0 0,1 0-1 0 0,0 0 1 0 0,0 0-1 0 0,0 0 0 0 0,0 1 1 0 0,0 0-1 0 0,0 0 1 0 0,0 0-1 0 0,9 0 1 0 0,-12 2 3 0 0,0-1 0 0 0,-1 1 0 0 0,1-1 0 0 0,0 1 0 0 0,0 0 0 0 0,0 0 0 0 0,-1 0 0 0 0,1 0 0 0 0,-1 0 0 0 0,1 0 0 0 0,-1 1 0 0 0,1-1 0 0 0,-1 0-1 0 0,1 1 1 0 0,-1-1 0 0 0,0 1 0 0 0,0 0 0 0 0,0-1 0 0 0,0 1 0 0 0,0 0 0 0 0,0 0 0 0 0,-1-1 0 0 0,1 1 0 0 0,0 0 0 0 0,-1 0 0 0 0,0 0 0 0 0,1 0 0 0 0,-1 4 0 0 0,3 16 2 0 0,-1 1-1 0 0,-1 0 1 0 0,-1 0-1 0 0,-5 40 1 0 0,2-43 11 0 0,1 0 1 0 0,2 0 0 0 0,-1 0-1 0 0,2 0 1 0 0,1 0-1 0 0,5 25 1 0 0,-6-42-74 0 0,0-1 0 0 0,0 0 0 0 0,0 1 1 0 0,0-1-1 0 0,0 0 0 0 0,1 0 0 0 0,-1 0 0 0 0,1 0 0 0 0,-1 0 1 0 0,1 0-1 0 0,0 0 0 0 0,0 0 0 0 0,0-1 0 0 0,0 1 0 0 0,0-1 1 0 0,3 3-1 0 0,25 3-4150 0 0,-13-7 2096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18.512"/>
    </inkml:context>
    <inkml:brush xml:id="br0">
      <inkml:brushProperty name="width" value="0.1" units="cm"/>
      <inkml:brushProperty name="height" value="0.1" units="cm"/>
    </inkml:brush>
  </inkml:definitions>
  <inkml:trace contextRef="#ctx0" brushRef="#br0">1 1 136 0 0,'5'11'5132'0'0,"17"40"-4354"0"0,38 127 461 0 0,-16-39-518 0 0,-24-63 332 0 0,-14-64-825 0 0,-3-12-310 0 0,-2-25-3924 0 0,-1 20 2778 0 0,0-15-1007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18.980"/>
    </inkml:context>
    <inkml:brush xml:id="br0">
      <inkml:brushProperty name="width" value="0.1" units="cm"/>
      <inkml:brushProperty name="height" value="0.1" units="cm"/>
    </inkml:brush>
  </inkml:definitions>
  <inkml:trace contextRef="#ctx0" brushRef="#br0">405 65 192 0 0,'8'-8'645'0'0,"0"0"-1"0"0,0-1 1 0 0,0 1-1 0 0,-1-2 1 0 0,7-11-1 0 0,-14 20-497 0 0,-13 14 217 0 0,-1-1 0 0 0,2 1 0 0 0,-16 21 0 0 0,9-12-200 0 0,-111 122 422 0 0,-80 93 760 0 0,191-216-994 0 0,6-7-678 0 0,35-26-970 0 0,-6-2-1912 0 0,-5 8 1360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19.683"/>
    </inkml:context>
    <inkml:brush xml:id="br0">
      <inkml:brushProperty name="width" value="0.1" units="cm"/>
      <inkml:brushProperty name="height" value="0.1" units="cm"/>
    </inkml:brush>
  </inkml:definitions>
  <inkml:trace contextRef="#ctx0" brushRef="#br0">160 19 212 0 0,'0'0'311'0'0,"20"-18"5155"0"0,-28 22-5398 0 0,1 1 1 0 0,0 0-1 0 0,0 0 1 0 0,0 1-1 0 0,1 0 1 0 0,-1 0 0 0 0,-9 14-1 0 0,-53 70 433 0 0,63-82-466 0 0,-25 44 184 0 0,30-50-201 0 0,-1 0 0 0 0,1 1 0 0 0,0-1 1 0 0,1 1-1 0 0,-1-1 0 0 0,0 1 0 0 0,1 0 0 0 0,-1-1 0 0 0,1 1 1 0 0,0-1-1 0 0,0 1 0 0 0,0 0 0 0 0,0-1 0 0 0,0 1 1 0 0,1 0-1 0 0,-1-1 0 0 0,1 1 0 0 0,0-1 0 0 0,1 4 0 0 0,0-3 6 0 0,0 0-1 0 0,1 0 0 0 0,-1-1 1 0 0,1 1-1 0 0,0-1 0 0 0,0 1 1 0 0,0-1-1 0 0,0 0 0 0 0,0 0 1 0 0,1 0-1 0 0,-1-1 1 0 0,1 1-1 0 0,-1-1 0 0 0,1 1 1 0 0,-1-1-1 0 0,1 0 0 0 0,0-1 1 0 0,-1 1-1 0 0,1-1 0 0 0,0 1 1 0 0,0-1-1 0 0,0 0 0 0 0,-1-1 1 0 0,7 0-1 0 0,-1 0-6 0 0,0 0 0 0 0,-1-1 0 0 0,1 0 0 0 0,-1 0 0 0 0,0-1 0 0 0,0 0 0 0 0,0-1 1 0 0,0 0-1 0 0,0 0 0 0 0,7-5 0 0 0,-11 4 13 0 0,1 1 0 0 0,0-1 0 0 0,-1 0 1 0 0,0 0-1 0 0,0 0 0 0 0,-1 0 0 0 0,1-1 0 0 0,-1 1 1 0 0,0-1-1 0 0,-1 0 0 0 0,1 0 0 0 0,-1 0 0 0 0,-1-1 1 0 0,1 1-1 0 0,-1 0 0 0 0,0-1 0 0 0,0-6 0 0 0,-1 10-23 0 0,1 0-1 0 0,-1 0 0 0 0,-1 0 0 0 0,1 0 0 0 0,0 0 1 0 0,-1-1-1 0 0,0 2 0 0 0,1-1 0 0 0,-1 0 0 0 0,0 0 0 0 0,-1 0 1 0 0,1 0-1 0 0,0 0 0 0 0,-1 1 0 0 0,0-1 0 0 0,1 1 1 0 0,-1-1-1 0 0,0 1 0 0 0,0 0 0 0 0,-1 0 0 0 0,1 0 1 0 0,0 0-1 0 0,-1 0 0 0 0,1 0 0 0 0,-1 0 0 0 0,0 1 0 0 0,1 0 1 0 0,-1-1-1 0 0,0 1 0 0 0,0 0 0 0 0,0 0 0 0 0,0 0 1 0 0,0 1-1 0 0,0-1 0 0 0,0 1 0 0 0,0 0 0 0 0,-4 0 1 0 0,-80-1-888 0 0,40 2-4078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20.574"/>
    </inkml:context>
    <inkml:brush xml:id="br0">
      <inkml:brushProperty name="width" value="0.1" units="cm"/>
      <inkml:brushProperty name="height" value="0.1" units="cm"/>
    </inkml:brush>
  </inkml:definitions>
  <inkml:trace contextRef="#ctx0" brushRef="#br0">215 102 132 0 0,'-8'-9'522'0'0,"-1"1"-1"0"0,0 0 1 0 0,-19-13 0 0 0,19 15-98 0 0,0 0 0 0 0,1 0 1 0 0,0-1-1 0 0,0 0 1 0 0,-7-11-1 0 0,3 13 2608 0 0,30 18-3004 0 0,0 1-1 0 0,-1 0 0 0 0,-1 2 0 0 0,-1-1 0 0 0,0 2 0 0 0,24 36 0 0 0,-21-25-22 0 0,-1 1 0 0 0,-2 1 0 0 0,-1 0-1 0 0,-2 1 1 0 0,-1 0 0 0 0,11 47-1 0 0,-12-24 12 0 0,-1-1 1 0 0,-4 1-1 0 0,0 64 0 0 0,-5-47 18 0 0,-3 124 112 0 0,0-165-58 0 0,0 0 0 0 0,-2 0 0 0 0,-2 0-1 0 0,-13 39 1 0 0,16-58-14 0 0,-1 1-1 0 0,0-1 1 0 0,-1-1-1 0 0,0 1 0 0 0,-1-1 1 0 0,0 0-1 0 0,0 0 1 0 0,-1-1-1 0 0,-1 0 1 0 0,-16 14-1 0 0,4-7 121 0 0,11-7-49 0 0,0-1 1 0 0,-1 0-1 0 0,0-1 0 0 0,-1 0 0 0 0,0-1 0 0 0,-13 5 0 0 0,-91 41 1793 0 0,116-52-1977 0 0,0 1-1 0 0,0-1 0 0 0,-1 0 1 0 0,1 0-1 0 0,0 0 0 0 0,-1 0 1 0 0,1 0-1 0 0,0 0 0 0 0,0 0 1 0 0,-1 0-1 0 0,1 0 0 0 0,0 0 1 0 0,-1 0-1 0 0,1 0 0 0 0,0 0 0 0 0,0 0 1 0 0,-1 0-1 0 0,1 0 0 0 0,0 0 1 0 0,-1 0-1 0 0,1 0 0 0 0,0-1 1 0 0,0 1-1 0 0,-1 0 0 0 0,1 0 1 0 0,0 0-1 0 0,0 0 0 0 0,0-1 1 0 0,-1 1-1 0 0,1 0 0 0 0,0 0 0 0 0,0 0 1 0 0,0-1-1 0 0,-1 1 0 0 0,1 0 1 0 0,0 0-1 0 0,0-1 0 0 0,0 1 1 0 0,0 0-1 0 0,0 0 0 0 0,0-1 1 0 0,0 1-1 0 0,0 0 0 0 0,0-1 1 0 0,-1 1-1 0 0,1 0 0 0 0,0 0 0 0 0,0-1 1 0 0,0 1-1 0 0,1 0 0 0 0,-1-1 1 0 0,0 1-1 0 0,0 0 0 0 0,0 0 1 0 0,0-1-1 0 0,0 1 0 0 0,0 0 1 0 0,0 0-1 0 0,0-1 0 0 0,1 1 1 0 0,-1 0-1 0 0,0 0 0 0 0,0-1 0 0 0,0 1 1 0 0,0 0-1 0 0,1-1 0 0 0,9-24-4577 0 0,-1 8 1589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26.684"/>
    </inkml:context>
    <inkml:brush xml:id="br0">
      <inkml:brushProperty name="width" value="0.1" units="cm"/>
      <inkml:brushProperty name="height" value="0.1" units="cm"/>
    </inkml:brush>
  </inkml:definitions>
  <inkml:trace contextRef="#ctx0" brushRef="#br0">34 36 76 0 0,'0'0'2819'0'0,"-22"4"1157"0"0,10-5-1500 0 0,15-3-1311 0 0,22-7-896 0 0,-24 11-272 0 0,21-7 138 0 0,-1 2 0 0 0,1 1 0 0 0,1 0 0 0 0,-1 2 0 0 0,0 1 0 0 0,1 0 1 0 0,24 3-1 0 0,7-1 11 0 0,-36-2-67 0 0,-14 0-70 0 0,-1 1 1 0 0,1 0-1 0 0,0 0 1 0 0,-1 0-1 0 0,1 0 0 0 0,-1 0 1 0 0,1 0-1 0 0,-1 1 1 0 0,1 0-1 0 0,4 1 1 0 0,-7-1 4 0 0,14 2-3001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27.153"/>
    </inkml:context>
    <inkml:brush xml:id="br0">
      <inkml:brushProperty name="width" value="0.1" units="cm"/>
      <inkml:brushProperty name="height" value="0.1" units="cm"/>
    </inkml:brush>
  </inkml:definitions>
  <inkml:trace contextRef="#ctx0" brushRef="#br0">9 47 132 0 0,'-8'-1'7331'0'0,"322"-39"-6361"0"0,-254 35 8 0 0,-36 5-4590 0 0,-17 0 1537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29.934"/>
    </inkml:context>
    <inkml:brush xml:id="br0">
      <inkml:brushProperty name="width" value="0.1" units="cm"/>
      <inkml:brushProperty name="height" value="0.1" units="cm"/>
    </inkml:brush>
  </inkml:definitions>
  <inkml:trace contextRef="#ctx0" brushRef="#br0">244 82 48 0 0,'0'0'906'0'0,"15"-18"1330"0"0,3-28-175 0 0,-18 45-1847 0 0,-56 100 1330 0 0,-141 279-132 0 0,177-346-554 0 0,20-32-840 0 0,0 0-1 0 0,0 0 0 0 0,0 0 1 0 0,0 0-1 0 0,0 0 1 0 0,0 0-1 0 0,0-1 1 0 0,0 1-1 0 0,0 0 0 0 0,0 0 1 0 0,0 0-1 0 0,0 0 1 0 0,0 0-1 0 0,0 0 1 0 0,0 0-1 0 0,0 0 0 0 0,0 0 1 0 0,0 0-1 0 0,0 0 1 0 0,0 0-1 0 0,0-1 1 0 0,0 1-1 0 0,0 0 0 0 0,0 0 1 0 0,-1 0-1 0 0,1 0 1 0 0,0 0-1 0 0,0 0 0 0 0,0 0 1 0 0,0 0-1 0 0,0 0 1 0 0,0 0-1 0 0,0 0 1 0 0,0 0-1 0 0,0 0 0 0 0,0 0 1 0 0,0 0-1 0 0,-1 0 1 0 0,1 0-1 0 0,0 0 1 0 0,0 0-1 0 0,0 0 0 0 0,0 0 1 0 0,0 0-1 0 0,0 0 1 0 0,0 0-1 0 0,0 0 1 0 0,0 0-1 0 0,0 0 0 0 0,-1 0 1 0 0,1 0-1 0 0,0 0 1 0 0,0 0-1 0 0,0 0 1 0 0,0 0-1 0 0,0 0 0 0 0,0 1 1 0 0,0-1-1 0 0,6-23 312 0 0,15-31-115 0 0,40-72 1 0 0,-12 27-152 0 0,47-82 70 0 0,-78 147-124 0 0,-18 34-10 0 0,1-1 0 0 0,-1 1 0 0 0,0-1 0 0 0,0 1-1 0 0,0 0 1 0 0,1-1 0 0 0,-1 1 0 0 0,0 0 0 0 0,0-1-1 0 0,1 1 1 0 0,-1 0 0 0 0,0-1 0 0 0,0 1 0 0 0,1 0-1 0 0,-1 0 1 0 0,0-1 0 0 0,1 1 0 0 0,-1 0 0 0 0,1 0-1 0 0,-1 0 1 0 0,0-1 0 0 0,1 1 0 0 0,-1 0 0 0 0,1 0-1 0 0,-1 0 1 0 0,0 0 0 0 0,1 0 0 0 0,-1 0 0 0 0,1 0-1 0 0,-1 0 1 0 0,0 0 0 0 0,1 0 0 0 0,-1 0-1 0 0,1 0 1 0 0,-1 0 0 0 0,1 0 0 0 0,-1 0 0 0 0,0 1-1 0 0,1-1 1 0 0,-1 0 0 0 0,0 0 0 0 0,1 0 0 0 0,-1 1-1 0 0,0-1 1 0 0,1 0 0 0 0,-1 0 0 0 0,0 1 0 0 0,1-1-1 0 0,-1 0 1 0 0,0 1 0 0 0,0-1 0 0 0,1 0 0 0 0,-1 1-1 0 0,0-1 1 0 0,0 0 0 0 0,0 1 0 0 0,1-1 0 0 0,-1 1-1 0 0,0-1 1 0 0,0 0 0 0 0,0 1 0 0 0,0-1 0 0 0,0 1-1 0 0,0-1 1 0 0,0 1 0 0 0,9 25-86 0 0,-6 7 79 0 0,-1 1 0 0 0,-1-1 0 0 0,-2 1 0 0 0,-5 39 0 0 0,-2 50-11 0 0,12-13 80 0 0,-3-108-53 0 0,0 0 1 0 0,1-1-1 0 0,-1 1 0 0 0,1 0 1 0 0,-1-1-1 0 0,1 0 1 0 0,-1 1-1 0 0,1-1 1 0 0,0 0-1 0 0,-1 0 1 0 0,1 0-1 0 0,0 0 0 0 0,0 0 1 0 0,0 0-1 0 0,3 1 1 0 0,12 6-2327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30.341"/>
    </inkml:context>
    <inkml:brush xml:id="br0">
      <inkml:brushProperty name="width" value="0.1" units="cm"/>
      <inkml:brushProperty name="height" value="0.1" units="cm"/>
    </inkml:brush>
  </inkml:definitions>
  <inkml:trace contextRef="#ctx0" brushRef="#br0">1 69 336 0 0,'1'-7'6198'0'0,"10"3"-4150"0"0,18-2-2807 0 0,-20 5 1397 0 0,73-12-389 0 0,2 0-1391 0 0,-29-2-2426 0 0,-26 6 1316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29.839"/>
    </inkml:context>
    <inkml:brush xml:id="br0">
      <inkml:brushProperty name="width" value="0.1" units="cm"/>
      <inkml:brushProperty name="height" value="0.1" units="cm"/>
    </inkml:brush>
  </inkml:definitions>
  <inkml:trace contextRef="#ctx0" brushRef="#br0">1 621 212 0 0,'3'-3'192'0'0,"1"1"-1"0"0,0 0 0 0 0,1 0 1 0 0,-1 0-1 0 0,0 1 1 0 0,0 0-1 0 0,1-1 1 0 0,-1 1-1 0 0,1 1 1 0 0,-1-1-1 0 0,1 1 1 0 0,-1 0-1 0 0,1 0 1 0 0,-1 0-1 0 0,1 0 1 0 0,-1 1-1 0 0,7 1 1 0 0,-5 0-70 0 0,0 1 1 0 0,0 0-1 0 0,0 0 0 0 0,0 0 1 0 0,-1 0-1 0 0,1 1 1 0 0,-1 0-1 0 0,0 0 1 0 0,0 0-1 0 0,0 1 0 0 0,6 7 1 0 0,-8-8-39 0 0,0 1 0 0 0,0-1 0 0 0,0 1 0 0 0,0 0 1 0 0,-1 0-1 0 0,0 0 0 0 0,0 0 0 0 0,0 0 0 0 0,-1 0 0 0 0,1 0 0 0 0,-1 1 1 0 0,-1-1-1 0 0,1 0 0 0 0,-1 1 0 0 0,0-1 0 0 0,0 7 0 0 0,0-9-53 0 0,-1 0 1 0 0,1 0-1 0 0,-1-1 0 0 0,0 1 0 0 0,1 0 0 0 0,-1 0 0 0 0,-1 0 0 0 0,1-1 0 0 0,0 1 1 0 0,0-1-1 0 0,-1 1 0 0 0,0-1 0 0 0,1 1 0 0 0,-1-1 0 0 0,0 0 0 0 0,0 0 0 0 0,0 0 1 0 0,-1 0-1 0 0,1 0 0 0 0,0-1 0 0 0,-1 1 0 0 0,1 0 0 0 0,-1-1 0 0 0,0 0 0 0 0,1 0 1 0 0,-1 0-1 0 0,0 0 0 0 0,0 0 0 0 0,-5 1 0 0 0,6-2-46 0 0,1 0 0 0 0,-1 0 0 0 0,1 0-1 0 0,-1 0 1 0 0,1 0 0 0 0,-1 0 0 0 0,1-1 0 0 0,-1 1 0 0 0,1 0 0 0 0,-1-1-1 0 0,1 0 1 0 0,0 1 0 0 0,-1-1 0 0 0,1 1 0 0 0,0-1 0 0 0,-1 0 0 0 0,1 0-1 0 0,0 0 1 0 0,0 0 0 0 0,0 0 0 0 0,0 0 0 0 0,0 0 0 0 0,0 0 0 0 0,0-1-1 0 0,0 1 1 0 0,0 0 0 0 0,0 0 0 0 0,0-2 0 0 0,0 0-74 0 0,0 0 1 0 0,0 1-1 0 0,0-1 1 0 0,0 0 0 0 0,0 1-1 0 0,1-1 1 0 0,-1 0-1 0 0,1 0 1 0 0,0 1-1 0 0,0-1 1 0 0,0 0-1 0 0,0 0 1 0 0,1-3 0 0 0,-1 5 48 0 0,0 0 1 0 0,0 0 0 0 0,1 0-1 0 0,-1 0 1 0 0,0 0 0 0 0,1 0-1 0 0,-1 0 1 0 0,1 0-1 0 0,0 0 1 0 0,-1 0 0 0 0,1 1-1 0 0,0-1 1 0 0,-1 0 0 0 0,1 0-1 0 0,0 1 1 0 0,0-1 0 0 0,-1 0-1 0 0,1 1 1 0 0,0-1 0 0 0,0 1-1 0 0,0-1 1 0 0,0 1 0 0 0,0-1-1 0 0,0 1 1 0 0,0 0 0 0 0,0-1-1 0 0,2 1 1 0 0,0 0-20 0 0,0 0 0 0 0,0 0 1 0 0,0 0-1 0 0,1 0 0 0 0,-1 1 0 0 0,0-1 0 0 0,0 1 0 0 0,0 0 0 0 0,4 2 1 0 0,7 3 12 0 0,0 1 0 0 0,23 16 0 0 0,-30-21 114 0 0,-1 0 1 0 0,1 0-1 0 0,-1 0 0 0 0,1-1 1 0 0,0 0-1 0 0,-1-1 0 0 0,1 0 1 0 0,0 0-1 0 0,-1 0 0 0 0,1 0 1 0 0,0-1-1 0 0,10-3 1 0 0,2 1 31 0 0,15-3 15 0 0,0-2 0 0 0,-1-1 0 0 0,34-14 0 0 0,-4 2 36 0 0,-56 18-140 0 0,-1 1 1 0 0,-1-1-1 0 0,1 0 1 0 0,0 0-1 0 0,-1-1 1 0 0,1 0 0 0 0,-1 0-1 0 0,0 0 1 0 0,0 0-1 0 0,-1-1 1 0 0,1 0-1 0 0,-1 0 1 0 0,6-9 0 0 0,-1 0 118 0 0,-2-1 1 0 0,1 1-1 0 0,-2-1 1 0 0,6-18-1 0 0,-11 31-93 0 0,0 0 0 0 0,-1 0-1 0 0,1 0 1 0 0,-1-1 0 0 0,1 1-1 0 0,-1 0 1 0 0,0 0 0 0 0,0-1-1 0 0,0 1 1 0 0,0 0 0 0 0,0-1-1 0 0,-1 1 1 0 0,0-3 0 0 0,1 4-22 0 0,-1 0 0 0 0,1 0 0 0 0,-1 0 0 0 0,1 0 0 0 0,-1 0 0 0 0,0 0 0 0 0,1 0 0 0 0,-1 1 0 0 0,0-1 1 0 0,0 0-1 0 0,1 0 0 0 0,-1 1 0 0 0,0-1 0 0 0,0 1 0 0 0,0-1 0 0 0,0 0 0 0 0,0 1 0 0 0,0 0 0 0 0,0-1 0 0 0,-1 1 0 0 0,-2-1 4 0 0,0 1 0 0 0,0-1 0 0 0,1 1-1 0 0,-1 1 1 0 0,0-1 0 0 0,0 0 0 0 0,1 1 0 0 0,-1 0-1 0 0,1 0 1 0 0,-1 0 0 0 0,0 0 0 0 0,1 0 0 0 0,0 1 0 0 0,-5 2-1 0 0,-4 3 4 0 0,0 1 0 0 0,1 0 1 0 0,0 1-1 0 0,0 0 0 0 0,1 0 0 0 0,-12 15 0 0 0,19-20-16 0 0,0-1 1 0 0,1 0-1 0 0,0 1 0 0 0,0 0 1 0 0,0 0-1 0 0,0-1 1 0 0,0 1-1 0 0,1 0 1 0 0,0 1-1 0 0,0-1 1 0 0,-1 5-1 0 0,2-7 1 0 0,0 1-1 0 0,0-1 1 0 0,0 1 0 0 0,1-1 0 0 0,-1 0-1 0 0,1 1 1 0 0,-1-1 0 0 0,1 0-1 0 0,0 1 1 0 0,0-1 0 0 0,0 0 0 0 0,0 0-1 0 0,0 0 1 0 0,1 0 0 0 0,-1 0-1 0 0,1 0 1 0 0,-1 0 0 0 0,1 0 0 0 0,0 0-1 0 0,-1-1 1 0 0,4 2 0 0 0,0 1-11 0 0,0-1 1 0 0,0-1-1 0 0,0 1 1 0 0,1-1-1 0 0,0 0 1 0 0,-1 0-1 0 0,1 0 1 0 0,0-1-1 0 0,0 0 1 0 0,0 0 0 0 0,0-1-1 0 0,10 1 1 0 0,78-10-373 0 0,-72 7 274 0 0,30-4-191 0 0,-1 1-220 0 0,56-13 0 0 0,-94 15 381 0 0,0-1 0 0 0,0 0 1 0 0,0 0-1 0 0,-1-2 0 0 0,0 1 0 0 0,0-2 1 0 0,0 1-1 0 0,-1-2 0 0 0,14-10 1 0 0,-22 16 127 0 0,-1 0 1 0 0,0-1-1 0 0,0 1 0 0 0,0 0 1 0 0,0-1-1 0 0,-1 1 1 0 0,1-1-1 0 0,-1 0 0 0 0,1 1 1 0 0,-1-1-1 0 0,0 0 1 0 0,0 0-1 0 0,0 0 0 0 0,-1 0 1 0 0,1 0-1 0 0,-1 0 0 0 0,1 0 1 0 0,-1-4-1 0 0,0 5 22 0 0,0 0-1 0 0,-1 0 0 0 0,1 0 0 0 0,-1 0 1 0 0,1 0-1 0 0,-1 0 0 0 0,0 0 1 0 0,0 0-1 0 0,0 0 0 0 0,0 1 0 0 0,0-1 1 0 0,0 0-1 0 0,0 1 0 0 0,-1-1 0 0 0,1 1 1 0 0,-1-1-1 0 0,1 1 0 0 0,-1-1 1 0 0,1 1-1 0 0,-1 0 0 0 0,0 0 0 0 0,0 0 1 0 0,1 0-1 0 0,-1 0 0 0 0,0 0 1 0 0,0 1-1 0 0,-3-2 0 0 0,2 2-4 0 0,-1 0-1 0 0,1 0 0 0 0,0 0 1 0 0,0 0-1 0 0,-1 1 0 0 0,1-1 1 0 0,0 1-1 0 0,0 0 0 0 0,0 0 1 0 0,0 0-1 0 0,-1 0 1 0 0,2 0-1 0 0,-1 1 0 0 0,0 0 1 0 0,0-1-1 0 0,0 1 0 0 0,1 0 1 0 0,-1 0-1 0 0,1 1 0 0 0,-1-1 1 0 0,1 0-1 0 0,0 1 1 0 0,-3 5-1 0 0,-4 3 28 0 0,1 0-1 0 0,0 1 1 0 0,1 0 0 0 0,-7 14 0 0 0,6-6 57 0 0,0 0 1 0 0,-5 24 0 0 0,11-37-45 0 0,0-1-1 0 0,1 1 0 0 0,0 0 1 0 0,1 0-1 0 0,-1-1 0 0 0,1 1 1 0 0,0 0-1 0 0,1 0 0 0 0,0 0 1 0 0,3 12-1 0 0,-4-18-41 0 0,1 0 1 0 0,-1 0-1 0 0,1-1 1 0 0,-1 1-1 0 0,1 0 1 0 0,-1-1-1 0 0,1 1 1 0 0,-1-1-1 0 0,1 1 1 0 0,0-1-1 0 0,-1 1 0 0 0,1-1 1 0 0,0 1-1 0 0,-1-1 1 0 0,1 1-1 0 0,0-1 1 0 0,0 0-1 0 0,-1 0 1 0 0,1 1-1 0 0,0-1 1 0 0,0 0-1 0 0,0 0 0 0 0,-1 0 1 0 0,1 0-1 0 0,0 0 1 0 0,0 0-1 0 0,0 0 1 0 0,-1 0-1 0 0,1 0 1 0 0,0 0-1 0 0,0 0 1 0 0,0-1-1 0 0,-1 1 0 0 0,3-1 1 0 0,30-13 123 0 0,-24 9-101 0 0,14-7-3 0 0,-1-2 1 0 0,0 0-1 0 0,-1-1 0 0 0,0-1 0 0 0,-2-2 1 0 0,0 1-1 0 0,-1-2 0 0 0,0-1 1 0 0,24-36-1 0 0,-8 5-98 0 0,-3-1 0 0 0,-2-1 0 0 0,21-58 0 0 0,-36 77 10 0 0,-1-1 0 0 0,9-44 0 0 0,-19 66 145 0 0,0 0 0 0 0,-1 0 0 0 0,-1 0 1 0 0,0 0-1 0 0,-1 0 0 0 0,-1-1 0 0 0,0 1 1 0 0,-1 0-1 0 0,-5-23 0 0 0,7 36-80 0 0,0 0-1 0 0,-1-1 0 0 0,1 1 1 0 0,0-1-1 0 0,0 1 1 0 0,0 0-1 0 0,-1-1 1 0 0,1 1-1 0 0,0 0 1 0 0,-1-1-1 0 0,1 1 1 0 0,0 0-1 0 0,-1 0 0 0 0,1-1 1 0 0,0 1-1 0 0,-1 0 1 0 0,1 0-1 0 0,0 0 1 0 0,-1-1-1 0 0,1 1 1 0 0,-1 0-1 0 0,1 0 1 0 0,0 0-1 0 0,-1 0 0 0 0,1 0 1 0 0,-1 0-1 0 0,1 0 1 0 0,-1 0-1 0 0,1 0 1 0 0,0 0-1 0 0,-1 0 1 0 0,1 0-1 0 0,-1 0 1 0 0,1 0-1 0 0,0 0 0 0 0,-1 1 1 0 0,1-1-1 0 0,-1 0 1 0 0,1 0-1 0 0,0 0 1 0 0,-1 1-1 0 0,1-1 1 0 0,0 0-1 0 0,-1 0 1 0 0,1 1-1 0 0,-18 13 101 0 0,17-13-105 0 0,-15 15 47 0 0,0 1 0 0 0,1 1-1 0 0,2 0 1 0 0,-1 1 0 0 0,2 1 0 0 0,1 0-1 0 0,0 0 1 0 0,-12 37 0 0 0,12-27-11 0 0,1 1-1 0 0,2 1 1 0 0,1 0 0 0 0,2 0-1 0 0,-3 50 1 0 0,8-74-29 0 0,0 1 1 0 0,0-1-1 0 0,1 0 0 0 0,0 1 1 0 0,1-1-1 0 0,0 0 0 0 0,0 0 0 0 0,1 0 1 0 0,-1 0-1 0 0,2 0 0 0 0,6 12 1 0 0,-7-15-65 0 0,1 0 0 0 0,0-1 0 0 0,0 0 1 0 0,0 1-1 0 0,0-1 0 0 0,1 0 0 0 0,-1-1 1 0 0,1 1-1 0 0,0-1 0 0 0,0 0 0 0 0,1 0 1 0 0,-1-1-1 0 0,0 0 0 0 0,1 1 0 0 0,0-2 1 0 0,-1 1-1 0 0,7 0 0 0 0,3 1-614 0 0,-1-1 0 0 0,1-1 0 0 0,0 0 0 0 0,-1-1 0 0 0,26-3 0 0 0,39-10-1654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33.574"/>
    </inkml:context>
    <inkml:brush xml:id="br0">
      <inkml:brushProperty name="width" value="0.1" units="cm"/>
      <inkml:brushProperty name="height" value="0.1" units="cm"/>
    </inkml:brush>
  </inkml:definitions>
  <inkml:trace contextRef="#ctx0" brushRef="#br0">9 63 220 0 0,'0'0'740'0'0,"-9"-53"5265"0"0,9 52-5985 0 0,0 1-1 0 0,0 0 0 0 0,0-1 1 0 0,0 1-1 0 0,0 0 1 0 0,0-1-1 0 0,0 1 0 0 0,0 0 1 0 0,0-1-1 0 0,0 1 1 0 0,1 0-1 0 0,-1 0 0 0 0,0-1 1 0 0,0 1-1 0 0,0 0 1 0 0,0-1-1 0 0,0 1 0 0 0,1 0 1 0 0,-1 0-1 0 0,0-1 1 0 0,0 1-1 0 0,0 0 0 0 0,1 0 1 0 0,-1-1-1 0 0,0 1 1 0 0,0 0-1 0 0,1 0 0 0 0,-1 0 1 0 0,0 0-1 0 0,1-1 1 0 0,-1 1-1 0 0,0 0 0 0 0,0 0 1 0 0,1 0-1 0 0,-1 0 1 0 0,1 0-1 0 0,14 4 130 0 0,15 17-69 0 0,-16-4-16 0 0,-1 1-1 0 0,-1 0 1 0 0,13 25 0 0 0,1 3 7 0 0,-3 1-17 0 0,6 8 193 0 0,-28-52-116 0 0,-1-3-113 0 0,0 0-1 0 0,-1 1 1 0 0,1-1-1 0 0,0 0 0 0 0,0 0 1 0 0,0 1-1 0 0,0-1 1 0 0,0 0-1 0 0,0 0 0 0 0,0 1 1 0 0,0-1-1 0 0,0 0 1 0 0,0 1-1 0 0,0-1 1 0 0,0 0-1 0 0,0 0 0 0 0,0 1 1 0 0,0-1-1 0 0,0 0 1 0 0,0 0-1 0 0,1 1 1 0 0,-1-1-1 0 0,0 0 0 0 0,0 0 1 0 0,0 1-1 0 0,0-1 1 0 0,1 0-1 0 0,-1 0 0 0 0,0 0 1 0 0,0 1-1 0 0,0-1 1 0 0,1 0-1 0 0,-1 0 1 0 0,0 0-1 0 0,0 0 0 0 0,0 1 1 0 0,1-1-1 0 0,-1 0 1 0 0,0 0-1 0 0,1 0 1 0 0,-1 0-1 0 0,0 0 0 0 0,0 0 1 0 0,1 0-1 0 0,56-63-1224 0 0,-19 15-3537 0 0,-24 33 2773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34.388"/>
    </inkml:context>
    <inkml:brush xml:id="br0">
      <inkml:brushProperty name="width" value="0.1" units="cm"/>
      <inkml:brushProperty name="height" value="0.1" units="cm"/>
    </inkml:brush>
  </inkml:definitions>
  <inkml:trace contextRef="#ctx0" brushRef="#br0">369 5 120 0 0,'4'-5'4072'0'0,"-257"232"-2679"0"0,238-212-1176 0 0,-16 10 1881 0 0,31-41-1946 0 0,1 30-70 0 0,-4 40-97 0 0,-46 186 555 0 0,28-138 217 0 0,19-86-692 0 0,8-12 146 0 0,-4-5-625 0 0,0 0 0 0 0,-1 0 1 0 0,1 0-1 0 0,0 0 1 0 0,0-1-1 0 0,-1 1 1 0 0,1 0-1 0 0,-1-1 0 0 0,0 0 1 0 0,1 1-1 0 0,-1-1 1 0 0,2-3-1 0 0,5-7-2013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34.902"/>
    </inkml:context>
    <inkml:brush xml:id="br0">
      <inkml:brushProperty name="width" value="0.1" units="cm"/>
      <inkml:brushProperty name="height" value="0.1" units="cm"/>
    </inkml:brush>
  </inkml:definitions>
  <inkml:trace contextRef="#ctx0" brushRef="#br0">41 45 120 0 0,'0'-2'182'0'0,"0"1"-1"0"0,1 0 1 0 0,-1-1 0 0 0,1 1 0 0 0,-1 0-1 0 0,1-1 1 0 0,-1 1 0 0 0,1 0 0 0 0,0 0-1 0 0,0 0 1 0 0,0-1 0 0 0,-1 1 0 0 0,1 0-1 0 0,0 0 1 0 0,0 0 0 0 0,1 1 0 0 0,-1-1-1 0 0,2-1 1 0 0,1 22 1662 0 0,-13 43-985 0 0,-25 51 236 0 0,17-69 1240 0 0,18-57-2254 0 0,1 0 1 0 0,0 0 0 0 0,1 0 0 0 0,1 1 0 0 0,0-1 0 0 0,0 1 0 0 0,1 0 0 0 0,0 0 0 0 0,12-17 0 0 0,-8 14-43 0 0,0 1 1 0 0,1 0-1 0 0,0 1 1 0 0,1 0-1 0 0,0 0 1 0 0,1 1-1 0 0,17-12 1 0 0,-26 20-38 0 0,0 1 1 0 0,1 0-1 0 0,-1 0 0 0 0,1 0 1 0 0,-1 0-1 0 0,1 1 0 0 0,0-1 0 0 0,0 1 1 0 0,0 0-1 0 0,0 0 0 0 0,0 0 1 0 0,0 1-1 0 0,0-1 0 0 0,0 1 1 0 0,0 0-1 0 0,4 0 0 0 0,-5 1-3 0 0,-1 1-1 0 0,0-1 0 0 0,1 0 0 0 0,-1 0 1 0 0,0 1-1 0 0,0-1 0 0 0,0 1 1 0 0,0 0-1 0 0,0 0 0 0 0,-1 0 0 0 0,1-1 1 0 0,-1 2-1 0 0,1-1 0 0 0,-1 0 1 0 0,1 0-1 0 0,-1 0 0 0 0,0 1 0 0 0,0-1 1 0 0,0 0-1 0 0,-1 1 0 0 0,1-1 1 0 0,0 1-1 0 0,-1-1 0 0 0,0 1 0 0 0,1 4 1 0 0,1 14-5 0 0,-1-1 0 0 0,-1 1 0 0 0,-1-1 0 0 0,-6 38 0 0 0,-2 38-91 0 0,13-70-179 0 0,-4-26 126 0 0,0 1-1 0 0,1 0 0 0 0,-1 0 1 0 0,0-1-1 0 0,1 1 0 0 0,-1 0 1 0 0,0-1-1 0 0,1 1 0 0 0,-1 0 1 0 0,1-1-1 0 0,0 1 0 0 0,-1-1 1 0 0,1 1-1 0 0,-1 0 1 0 0,1-1-1 0 0,0 0 0 0 0,-1 1 1 0 0,1-1-1 0 0,0 1 0 0 0,0-1 1 0 0,-1 0-1 0 0,1 1 0 0 0,0-1 1 0 0,0 0-1 0 0,-1 0 0 0 0,1 0 1 0 0,0 0-1 0 0,0 0 0 0 0,0 1 1 0 0,-1-2-1 0 0,1 1 0 0 0,0 0 1 0 0,0 0-1 0 0,0 0 0 0 0,-1 0 1 0 0,1 0-1 0 0,0-1 0 0 0,1 1 1 0 0,28-10-2416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35.512"/>
    </inkml:context>
    <inkml:brush xml:id="br0">
      <inkml:brushProperty name="width" value="0.1" units="cm"/>
      <inkml:brushProperty name="height" value="0.1" units="cm"/>
    </inkml:brush>
  </inkml:definitions>
  <inkml:trace contextRef="#ctx0" brushRef="#br0">6 65 556 0 0,'-5'0'9464'0'0,"25"-8"-9272"0"0,0 1 0 0 0,1 1-1 0 0,0 1 1 0 0,0 0 0 0 0,41-2-1 0 0,0-1 20 0 0,120-10 400 0 0,-179 18-568 0 0,9 1 92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46.341"/>
    </inkml:context>
    <inkml:brush xml:id="br0">
      <inkml:brushProperty name="width" value="0.1" units="cm"/>
      <inkml:brushProperty name="height" value="0.1" units="cm"/>
    </inkml:brush>
  </inkml:definitions>
  <inkml:trace contextRef="#ctx0" brushRef="#br0">211 16 268 0 0,'20'-16'4217'0'0,"-174"336"-2575"0"0,85-163-149 0 0,61-137 48 0 0,15-37-1134 0 0,15-41-224 0 0,19-34 89 0 0,-30 63-225 0 0,2 0 0 0 0,0 2 0 0 0,2-1 0 0 0,1 2-1 0 0,21-27 1 0 0,-14 21-12 0 0,-20 26-28 0 0,1 0 0 0 0,0 0 0 0 0,0 0 0 0 0,0 1 0 0 0,1 0 0 0 0,0 0 0 0 0,0 0 0 0 0,0 0 0 0 0,0 1 1 0 0,1 0-1 0 0,6-4 0 0 0,-10 7 15 0 0,21 33-76 0 0,-20-15 53 0 0,0 1 0 0 0,-1-1 0 0 0,-1 20 0 0 0,2 13 9 0 0,-7 36 9 0 0,2-70-12 0 0,1 0-1 0 0,0 0 0 0 0,1 0 0 0 0,1 0 0 0 0,3 18 0 0 0,2 8-6824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46.654"/>
    </inkml:context>
    <inkml:brush xml:id="br0">
      <inkml:brushProperty name="width" value="0.1" units="cm"/>
      <inkml:brushProperty name="height" value="0.1" units="cm"/>
    </inkml:brush>
  </inkml:definitions>
  <inkml:trace contextRef="#ctx0" brushRef="#br0">1 57 272 0 0,'0'0'5707'0'0,"3"-3"-5434"0"0,2-1-184 0 0,0 1 1 0 0,0 1 0 0 0,0-1-1 0 0,0 1 1 0 0,1-1-1 0 0,-1 2 1 0 0,1-1-1 0 0,-1 0 1 0 0,1 1-1 0 0,8-1 1 0 0,-6 1-668 0 0,0 0 1 0 0,0-1-1 0 0,0 0 0 0 0,-1-1 1 0 0,1 0-1 0 0,12-6 1 0 0,-7 1-1221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47.824"/>
    </inkml:context>
    <inkml:brush xml:id="br0">
      <inkml:brushProperty name="width" value="0.1" units="cm"/>
      <inkml:brushProperty name="height" value="0.1" units="cm"/>
    </inkml:brush>
  </inkml:definitions>
  <inkml:trace contextRef="#ctx0" brushRef="#br0">333 53 388 0 0,'0'0'481'0'0,"15"-40"4006"0"0,-15 40-4445 0 0,0-1-1 0 0,0 1 1 0 0,0-1-1 0 0,0 1 1 0 0,0-1-1 0 0,0 1 1 0 0,0-1-1 0 0,-1 1 1 0 0,1-1-1 0 0,0 1 1 0 0,0-1-1 0 0,-1 1 0 0 0,1-1 1 0 0,0 1-1 0 0,-1-1 1 0 0,1 1-1 0 0,0-1 1 0 0,-1 1-1 0 0,1 0 1 0 0,-1-1-1 0 0,1 1 1 0 0,0 0-1 0 0,-1-1 1 0 0,1 1-1 0 0,-1 0 0 0 0,1 0 1 0 0,-1 0-1 0 0,1-1 1 0 0,-1 1-1 0 0,1 0 1 0 0,-1 0-1 0 0,1 0 1 0 0,-1 0-1 0 0,1 0 1 0 0,-1 0-1 0 0,0 0 0 0 0,1 0 1 0 0,-1 0-1 0 0,-24 14 330 0 0,-16 33-245 0 0,-24 41 150 0 0,-40 63 20 0 0,99-142-216 0 0,0 0-1 0 0,0 0 0 0 0,-1-1 1 0 0,0 1-1 0 0,-1-1 1 0 0,-12 10-1 0 0,19-18 62 0 0,-1 0-97 0 0,0-1 1 0 0,-1 0 0 0 0,1 0-1 0 0,0 0 1 0 0,0 0 0 0 0,0 0-1 0 0,0 0 1 0 0,0-1-1 0 0,0 1 1 0 0,0-1 0 0 0,0 1-1 0 0,-1-4 1 0 0,1-2-5 0 0,0 0 1 0 0,0 0-1 0 0,1-1 1 0 0,0 1-1 0 0,1 0 1 0 0,0-1-1 0 0,0 1 1 0 0,0-1-1 0 0,1 1 1 0 0,0 0-1 0 0,1 0 1 0 0,2-11-1 0 0,1 1-4 0 0,1 0-1 0 0,1 0 1 0 0,0 1-1 0 0,11-17 1 0 0,-14 27-29 0 0,0 0 0 0 0,1-1 0 0 0,1 2 1 0 0,-1-1-1 0 0,1 1 0 0 0,-1 0 0 0 0,2 0 0 0 0,-1 0 1 0 0,0 1-1 0 0,11-5 0 0 0,-15 7-8 0 0,1 1 1 0 0,-1-1-1 0 0,1 1 1 0 0,0 0 0 0 0,0 0-1 0 0,0 0 1 0 0,0 0-1 0 0,0 1 1 0 0,0-1-1 0 0,0 1 1 0 0,0 0-1 0 0,0 0 1 0 0,0 0-1 0 0,0 0 1 0 0,0 0-1 0 0,0 1 1 0 0,0-1-1 0 0,-1 1 1 0 0,1 0-1 0 0,0 0 1 0 0,0 0-1 0 0,0 0 1 0 0,0 0-1 0 0,-1 1 1 0 0,1-1 0 0 0,-1 1-1 0 0,1 0 1 0 0,-1 0-1 0 0,3 2 1 0 0,9 14-16 0 0,-1 1 1 0 0,-1 0-1 0 0,0 0 1 0 0,-2 2-1 0 0,0-1 1 0 0,-1 1-1 0 0,9 36 1 0 0,-12-40-66 0 0,-4-13-84 0 0,-1 0 0 0 0,1 0 0 0 0,0-1 0 0 0,0 1 0 0 0,1-1 0 0 0,-1 1 0 0 0,6 5 0 0 0,-7-8-181 0 0,0 0-1 0 0,1 0 0 0 0,-1 1 0 0 0,1-1 1 0 0,0 0-1 0 0,-1 0 0 0 0,1 0 0 0 0,0-1 1 0 0,-1 1-1 0 0,1 0 0 0 0,0-1 0 0 0,3 2 1 0 0,11-2-1938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48.449"/>
    </inkml:context>
    <inkml:brush xml:id="br0">
      <inkml:brushProperty name="width" value="0.1" units="cm"/>
      <inkml:brushProperty name="height" value="0.1" units="cm"/>
    </inkml:brush>
  </inkml:definitions>
  <inkml:trace contextRef="#ctx0" brushRef="#br0">6 9 640 0 0,'-6'-9'7615'0'0,"14"27"-7481"0"0,1-1-1 0 0,0 0 1 0 0,1-1-1 0 0,18 22 0 0 0,10 16 20 0 0,7 20 11 0 0,94 142 307 0 0,-110-180 698 0 0,-25-73-2250 0 0,-5 10-195 0 0,0-2-3094 0 0,-1 12 2034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48.761"/>
    </inkml:context>
    <inkml:brush xml:id="br0">
      <inkml:brushProperty name="width" value="0.1" units="cm"/>
      <inkml:brushProperty name="height" value="0.1" units="cm"/>
    </inkml:brush>
  </inkml:definitions>
  <inkml:trace contextRef="#ctx0" brushRef="#br0">455 3 120 0 0,'-4'-2'4230'0'0,"-5"10"-2427"0"0,-18 26-1878 0 0,7-8 484 0 0,-94 103 471 0 0,-126 127 492 0 0,199-218-2072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49.310"/>
    </inkml:context>
    <inkml:brush xml:id="br0">
      <inkml:brushProperty name="width" value="0.1" units="cm"/>
      <inkml:brushProperty name="height" value="0.1" units="cm"/>
    </inkml:brush>
  </inkml:definitions>
  <inkml:trace contextRef="#ctx0" brushRef="#br0">198 32 128 0 0,'0'0'543'0'0,"4"-14"1425"0"0,-4 14-1890 0 0,1 0-1 0 0,-1 0 1 0 0,0 0-1 0 0,0-1 1 0 0,0 1 0 0 0,0 0-1 0 0,1 0 1 0 0,-1-1-1 0 0,0 1 1 0 0,0 0-1 0 0,0 0 1 0 0,0-1-1 0 0,0 1 1 0 0,0 0 0 0 0,0 0-1 0 0,0-1 1 0 0,1 1-1 0 0,-1 0 1 0 0,0 0-1 0 0,0-1 1 0 0,0 1-1 0 0,0 0 1 0 0,-1-1-1 0 0,1 1 1 0 0,0 0 0 0 0,0 0-1 0 0,0-1 1 0 0,0 1-1 0 0,0 0 1 0 0,0 0-1 0 0,0-1 1 0 0,0 1-1 0 0,-1 0 1 0 0,1 0 0 0 0,0-1-1 0 0,0 1 1 0 0,0 0-1 0 0,0 0 1 0 0,-1 0-1 0 0,1-1 1 0 0,0 1-1 0 0,0 0 1 0 0,0 0-1 0 0,-1 0 1 0 0,1 0 0 0 0,0 0-1 0 0,0-1 1 0 0,-1 1-1 0 0,-14 8 47 0 0,1 0 0 0 0,0 0-1 0 0,0 1 1 0 0,1 1 0 0 0,0 0 0 0 0,0 1-1 0 0,2 1 1 0 0,-1 0 0 0 0,1 0 0 0 0,1 1-1 0 0,0 0 1 0 0,1 1 0 0 0,1 0 0 0 0,0 1-1 0 0,1-1 1 0 0,-7 21 0 0 0,13-34-105 0 0,0 1 0 0 0,1-1 1 0 0,-1 1-1 0 0,1 0 0 0 0,0-1 1 0 0,-1 1-1 0 0,1 0 0 0 0,0-1 0 0 0,0 1 1 0 0,0 0-1 0 0,0 0 0 0 0,0-1 1 0 0,1 1-1 0 0,-1 0 0 0 0,0-1 0 0 0,1 1 1 0 0,-1 0-1 0 0,1-1 0 0 0,0 1 1 0 0,0-1-1 0 0,-1 1 0 0 0,1-1 0 0 0,0 1 1 0 0,0-1-1 0 0,2 2 0 0 0,-1-2-1 0 0,0 1-1 0 0,0-1 1 0 0,1 0 0 0 0,-1 0-1 0 0,1 0 1 0 0,-1 0 0 0 0,1 0-1 0 0,-1-1 1 0 0,1 1-1 0 0,0-1 1 0 0,-1 0 0 0 0,1 1-1 0 0,0-1 1 0 0,3-1-1 0 0,8 0 26 0 0,-1-1-1 0 0,0-1 1 0 0,0 0-1 0 0,0 0 0 0 0,16-8 1 0 0,-23 8 45 0 0,1 0 0 0 0,-1-1-1 0 0,1 0 1 0 0,-1 0 0 0 0,0-1 0 0 0,-1 0 0 0 0,1 0 0 0 0,-1 0-1 0 0,0-1 1 0 0,0 0 0 0 0,-1 0 0 0 0,1 0 0 0 0,-2 0-1 0 0,1-1 1 0 0,0 1 0 0 0,-1-1 0 0 0,-1 0 0 0 0,1 0 0 0 0,-1 0-1 0 0,0 0 1 0 0,0-1 0 0 0,-1 1 0 0 0,0 0 0 0 0,-1-1 0 0 0,0-12-1 0 0,0 15-37 0 0,-1 1 0 0 0,0 0 0 0 0,0-1 0 0 0,-1 1 0 0 0,0 0 0 0 0,1-1 0 0 0,-1 1 0 0 0,0 0 0 0 0,-1 0 0 0 0,1 1 0 0 0,-1-1 0 0 0,0 0 0 0 0,0 1 0 0 0,0 0 0 0 0,0 0 0 0 0,-1 0-1 0 0,1 0 1 0 0,-5-3 0 0 0,-21-6-2060 0 0,-4 11-3482 0 0,5 6 2515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32.154"/>
    </inkml:context>
    <inkml:brush xml:id="br0">
      <inkml:brushProperty name="width" value="0.1" units="cm"/>
      <inkml:brushProperty name="height" value="0.1" units="cm"/>
    </inkml:brush>
  </inkml:definitions>
  <inkml:trace contextRef="#ctx0" brushRef="#br0">44 14 112 0 0,'0'0'193'0'0,"9"-13"4702"0"0,-25 69-4622 0 0,13-41-159 0 0,-1-1-1 0 0,-10 27 1 0 0,4 9 207 0 0,9-48-272 0 0,-3 29 72 0 0,11-5-78 0 0,-7-26-36 0 0,-1 0-1 0 0,1 1 1 0 0,0-1 0 0 0,0 0-1 0 0,0 1 1 0 0,0-1 0 0 0,0 0-1 0 0,0 0 1 0 0,0 1 0 0 0,0-1-1 0 0,0 0 1 0 0,0 1 0 0 0,0-1-1 0 0,0 0 1 0 0,1 0 0 0 0,-1 1-1 0 0,0-1 1 0 0,0 0 0 0 0,0 0-1 0 0,0 1 1 0 0,0-1 0 0 0,0 0-1 0 0,1 0 1 0 0,-1 1 0 0 0,0-1-1 0 0,0 0 1 0 0,0 0 0 0 0,1 0-1 0 0,-1 1 1 0 0,0-1 0 0 0,0 0-1 0 0,1 0 1 0 0,-1 0 0 0 0,0 0-1 0 0,0 0 1 0 0,1 1 0 0 0,-1-1-1 0 0,0 0 1 0 0,1 0 0 0 0,-1 0-1 0 0,0 0 1 0 0,0 0 0 0 0,1 0-1 0 0,-1 0 1 0 0,0 0 0 0 0,1 0-1 0 0,-1 0 1 0 0,0 0 0 0 0,0 0-1 0 0,1 0 1 0 0,-1 0 0 0 0,0-1-1 0 0,0 1 1 0 0,1 0 0 0 0,21-16 140 0 0,24-34-58 0 0,-42 46-59 0 0,17-24 398 0 0,0 0 1 0 0,25-49-1 0 0,-45 76-421 0 0,-1 1 0 0 0,1-1 0 0 0,-1 0 0 0 0,1 0 0 0 0,-1 1 0 0 0,1-1 0 0 0,0 0 0 0 0,-1 1 0 0 0,1-1 0 0 0,0 0 0 0 0,0 1 0 0 0,-1-1 0 0 0,1 1 0 0 0,0 0 0 0 0,0-1 0 0 0,0 1 0 0 0,0-1 0 0 0,0 1-1 0 0,0 0 1 0 0,-1 0 0 0 0,1 0 0 0 0,0 0 0 0 0,0-1 0 0 0,0 1 0 0 0,0 0 0 0 0,0 1 0 0 0,0-1 0 0 0,2 0 0 0 0,30 16 28 0 0,23 34-21 0 0,-52-46 7 0 0,-1 0 0 0 0,0 0 0 0 0,0 0-1 0 0,0 0 1 0 0,0 1 0 0 0,-1 0 0 0 0,0-1 0 0 0,0 1 0 0 0,0 0 0 0 0,0 0 0 0 0,-1 0 0 0 0,0 0 0 0 0,0 0 0 0 0,0 1-1 0 0,0-1 1 0 0,-1 0 0 0 0,0 0 0 0 0,0 0 0 0 0,-1 6 0 0 0,0-8-46 0 0,0-1-1 0 0,1 0 1 0 0,-1 1-1 0 0,0-1 1 0 0,0 0 0 0 0,0 0-1 0 0,-1 1 1 0 0,1-1-1 0 0,0 0 1 0 0,-1 0 0 0 0,1-1-1 0 0,-1 1 1 0 0,0 0-1 0 0,0 0 1 0 0,1-1 0 0 0,-5 3-1 0 0,2-2-156 0 0,1-1-1 0 0,0 1 0 0 0,-1-1 1 0 0,0 0-1 0 0,1 0 0 0 0,-1 0 1 0 0,0-1-1 0 0,1 1 0 0 0,-1-1 1 0 0,0 0-1 0 0,0 0 0 0 0,1 0 1 0 0,-8-2-1 0 0,-10-3-2069 0 0,0-5 170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53.512"/>
    </inkml:context>
    <inkml:brush xml:id="br0">
      <inkml:brushProperty name="width" value="0.1" units="cm"/>
      <inkml:brushProperty name="height" value="0.1" units="cm"/>
    </inkml:brush>
  </inkml:definitions>
  <inkml:trace contextRef="#ctx0" brushRef="#br0">124 350 232 0 0,'0'0'3256'0'0,"-8"-36"1747"0"0,6-36-3600 0 0,12-20-474 0 0,-10 90-826 0 0,-31 67-41 0 0,9-21-78 0 0,12-26 17 0 0,0 1 1 0 0,2 0 0 0 0,-10 32-1 0 0,-3 13-20 0 0,21-59 29 0 0,0-4 34 0 0,-1 0-42 0 0,1-1 0 0 0,0 0 0 0 0,0 0 0 0 0,-1 0 0 0 0,1 1 0 0 0,0-1 0 0 0,0 0-1 0 0,0 0 1 0 0,-1 1 0 0 0,1-1 0 0 0,0 0 0 0 0,0 0 0 0 0,0 1 0 0 0,0-1 0 0 0,0 0 0 0 0,-1 1 0 0 0,1-1 0 0 0,0 0 0 0 0,0 1 0 0 0,0-1 0 0 0,0 0 0 0 0,0 0-1 0 0,0 1 1 0 0,0-1 0 0 0,0 0 0 0 0,0 1 0 0 0,0-1 0 0 0,0 0 0 0 0,1 1 0 0 0,-1-1 0 0 0,0 0 0 0 0,0 0 0 0 0,0 1 0 0 0,0-1 0 0 0,0 0 0 0 0,0 1 0 0 0,1-1-1 0 0,-1 0 1 0 0,0 0 0 0 0,0 0 0 0 0,0 1 0 0 0,1-1 0 0 0,-1 0 0 0 0,0 0 0 0 0,0 0 0 0 0,1 1 0 0 0,-1-1 0 0 0,0 0 0 0 0,1 0 0 0 0,-1 0 0 0 0,0 0 0 0 0,0 0-1 0 0,1 0 1 0 0,-1 0 0 0 0,0 1 0 0 0,1-1 0 0 0,-1 0 0 0 0,0 0 0 0 0,1 0 0 0 0,-1 0 0 0 0,0 0 0 0 0,0-1 0 0 0,1 1 0 0 0,-1 0 0 0 0,0 0 0 0 0,1 0 0 0 0,-1 0-1 0 0,0 0 1 0 0,1 0 0 0 0,31-23 51 0 0,-1-1 0 0 0,-1-1-1 0 0,-1-2 1 0 0,50-59 0 0 0,-78 84-63 0 0,0 1 0 0 0,0-1 0 0 0,0 1 0 0 0,0-1 0 0 0,0 1 0 0 0,1 0 0 0 0,-1 0-1 0 0,0-1 1 0 0,1 1 0 0 0,-1 0 0 0 0,1 0 0 0 0,0 0 0 0 0,-1 0 0 0 0,4-1 0 0 0,-4 2 8 0 0,-1 0-1 0 0,1 1 0 0 0,0-1 1 0 0,-1 0-1 0 0,1 0 0 0 0,0 0 1 0 0,-1 0-1 0 0,1 0 0 0 0,-1 1 1 0 0,1-1-1 0 0,0 0 1 0 0,-1 1-1 0 0,1-1 0 0 0,-1 0 1 0 0,1 1-1 0 0,-1-1 0 0 0,1 1 1 0 0,-1-1-1 0 0,1 0 0 0 0,-1 1 1 0 0,0-1-1 0 0,1 1 0 0 0,-1 0 1 0 0,0-1-1 0 0,1 1 0 0 0,-1-1 1 0 0,1 2-1 0 0,2 6-3 0 0,-1 1 1 0 0,1 0-1 0 0,-1 0 0 0 0,1 16 1 0 0,1 2-10 0 0,1-8-38 0 0,3 4 232 0 0,0-24-80 0 0,3-15-64 0 0,0-6-4 0 0,-1-1 0 0 0,-1 0-1 0 0,10-37 1 0 0,-17 51-24 0 0,0 0 0 0 0,-1 0-1 0 0,1 0 1 0 0,-2 0 0 0 0,0-12 0 0 0,0 20-10 0 0,0 1 0 0 0,0 0 1 0 0,0-1-1 0 0,-1 1 1 0 0,1 0-1 0 0,0-1 0 0 0,0 1 1 0 0,0 0-1 0 0,-1-1 0 0 0,1 1 1 0 0,0 0-1 0 0,0-1 0 0 0,0 1 1 0 0,0 0-1 0 0,0-1 0 0 0,0 1 1 0 0,0 0-1 0 0,0-1 1 0 0,0 1-1 0 0,0-1 0 0 0,0 1 1 0 0,0 0-1 0 0,0-1 0 0 0,0 1 1 0 0,0 0-1 0 0,1-1 0 0 0,-1 1 1 0 0,0 0-1 0 0,0-1 0 0 0,0 1 1 0 0,0 0-1 0 0,1-1 1 0 0,-1 1-1 0 0,0 0 0 0 0,0-1 1 0 0,1 1-1 0 0,-1 0 0 0 0,0 0 1 0 0,1-1-1 0 0,-1 1 0 0 0,0 0 1 0 0,1 0-1 0 0,-1 0 1 0 0,0 0-1 0 0,1-1 0 0 0,-1 1 1 0 0,0 0-1 0 0,1 0 0 0 0,-1 0 1 0 0,0 0-1 0 0,1 0 0 0 0,-1 0 1 0 0,1 0-1 0 0,-1 0 0 0 0,0 0 1 0 0,1 0-1 0 0,-1 0 1 0 0,0 0-1 0 0,1 0 0 0 0,-1 0 1 0 0,0 0-1 0 0,1 0 0 0 0,-1 1 1 0 0,1-1-1 0 0,19 16-55 0 0,-18-13 47 0 0,30 34-27 0 0,-30-35 39 0 0,0 0 0 0 0,0 0 0 0 0,1 0 0 0 0,-1-1 0 0 0,0 1 0 0 0,0-1 0 0 0,1 0 0 0 0,-1 0 0 0 0,1 0 0 0 0,-1 0 0 0 0,1 0 0 0 0,-1 0 0 0 0,1-1 0 0 0,0 1 0 0 0,-1-1 0 0 0,1 0 0 0 0,0 0 0 0 0,2 0 0 0 0,3-2-15 0 0,0 0 0 0 0,-1-1 0 0 0,0 0 1 0 0,1 0-1 0 0,-1 0 0 0 0,-1-1 0 0 0,1 0 0 0 0,0-1 1 0 0,-1 0-1 0 0,0 0 0 0 0,0 0 0 0 0,0-1 0 0 0,-1 1 1 0 0,7-10-1 0 0,-2 2-52 0 0,-1 0 0 0 0,0 0 0 0 0,-1-1 0 0 0,-1 0 0 0 0,0 0 0 0 0,7-21 0 0 0,-3 2-147 0 0,-10 31 203 0 0,6-5 87 0 0,-5 4-21 0 0,-2 5-150 0 0,-16 61 67 0 0,-64 222-23 0 0,76-274 53 0 0,1 0 0 0 0,0 0 0 0 0,0 1 1 0 0,0 13-1 0 0,3-24 1 0 0,-4 13 258 0 0,42-71-192 0 0,-28 39-58 0 0,1 1-1 0 0,1 0 0 0 0,1 1 1 0 0,20-21-1 0 0,-29 30-9 0 0,-2 3-2 0 0,17-10 11 0 0,-10 8-13 0 0,11-3-112 0 0,-19 9 111 0 0,0 1 0 0 0,0-1 0 0 0,0 1-1 0 0,0 0 1 0 0,0-1 0 0 0,1 1 0 0 0,-1 0-1 0 0,0 0 1 0 0,-1 0 0 0 0,1 0-1 0 0,0 0 1 0 0,0 0 0 0 0,0 0 0 0 0,0 0-1 0 0,-1 0 1 0 0,1 0 0 0 0,-1 0 0 0 0,2 3-1 0 0,1 2-1 0 0,0 1 0 0 0,0 0 0 0 0,-1 0 0 0 0,0 0 0 0 0,2 15 0 0 0,-3-13 1 0 0,1-1 0 0 0,0 1 1 0 0,0-1-1 0 0,1 1 0 0 0,1-1 0 0 0,4 9 1 0 0,-8-15-8 0 0,0-1 14 0 0,1 1 0 0 0,-1-1-1 0 0,1 1 1 0 0,-1-1 0 0 0,1 1 0 0 0,-1-1 0 0 0,1 0 0 0 0,0 1-1 0 0,0-1 1 0 0,0 0 0 0 0,0 0 0 0 0,0 1 0 0 0,0-1 0 0 0,0 0-1 0 0,0 0 1 0 0,0 0 0 0 0,0 0 0 0 0,0 0 0 0 0,1-1 0 0 0,-1 1 0 0 0,0 0-1 0 0,1-1 1 0 0,-1 1 0 0 0,1 0 0 0 0,-1-1 0 0 0,1 0 0 0 0,-1 1-1 0 0,1-1 1 0 0,-1 0 0 0 0,1 0 0 0 0,-1 0 0 0 0,1 0 0 0 0,-1 0-1 0 0,4 0 1 0 0,6-3 2 0 0,-1 0 0 0 0,1 0 0 0 0,0-1 0 0 0,-1 0 0 0 0,0-1-1 0 0,0 0 1 0 0,-1 0 0 0 0,1-1 0 0 0,-1-1 0 0 0,0 1 0 0 0,-1-2 0 0 0,1 1-1 0 0,-1-1 1 0 0,-1 0 0 0 0,0-1 0 0 0,0 1 0 0 0,-1-1 0 0 0,0-1 0 0 0,0 1-1 0 0,6-17 1 0 0,-11 25-6 0 0,0-1 0 0 0,0 1 0 0 0,-1 0 0 0 0,1 0 1 0 0,-1-1-1 0 0,1 1 0 0 0,-1 0 0 0 0,1-1 0 0 0,-1 1 0 0 0,0-1 0 0 0,0 1 0 0 0,0-1 0 0 0,0 1 0 0 0,0 0 0 0 0,0-1 0 0 0,0 1 0 0 0,0-1 0 0 0,0 1 0 0 0,-1-2 0 0 0,-7 5-69 0 0,-5 15 29 0 0,8-7 27 0 0,-4 5 5 0 0,0 0 0 0 0,2 0 0 0 0,-1 1 0 0 0,2 0 0 0 0,0 0 0 0 0,1 0 0 0 0,-3 20 0 0 0,8-34 10 0 0,-1 1 1 0 0,1-1 0 0 0,0 0 0 0 0,0 0 0 0 0,-1 1-1 0 0,2-1 1 0 0,-1 0 0 0 0,0 1 0 0 0,0-1-1 0 0,1 0 1 0 0,-1 0 0 0 0,1 1 0 0 0,0-1 0 0 0,-1 0-1 0 0,1 0 1 0 0,0 0 0 0 0,1 0 0 0 0,-1 0 0 0 0,0 0-1 0 0,0 0 1 0 0,1-1 0 0 0,-1 1 0 0 0,1 0-1 0 0,-1-1 1 0 0,1 1 0 0 0,0-1 0 0 0,0 1 0 0 0,0-1-1 0 0,0 0 1 0 0,0 0 0 0 0,0 0 0 0 0,0 0 0 0 0,0 0-1 0 0,0 0 1 0 0,0-1 0 0 0,1 1 0 0 0,-1-1-1 0 0,0 1 1 0 0,0-1 0 0 0,1 0 0 0 0,-1 0 0 0 0,0 0-1 0 0,0 0 1 0 0,4-1 0 0 0,5 0 5 0 0,1 0-1 0 0,-1-1 1 0 0,0-1-1 0 0,0 0 1 0 0,0 0 0 0 0,0-1-1 0 0,19-10 1 0 0,-20 9-4 0 0,0-2-1 0 0,0 1 1 0 0,0-1-1 0 0,-1 0 1 0 0,0-1 0 0 0,-1 0-1 0 0,0-1 1 0 0,0 1 0 0 0,-1-2-1 0 0,7-9 1 0 0,-5 3 0 0 0,-1 0 0 0 0,-1 0 0 0 0,0 0 1 0 0,-1-1-1 0 0,7-33 0 0 0,-10 37-2 0 0,-2 9 0 0 0,1 0 0 0 0,-1 0 0 0 0,-1 0-1 0 0,1 0 1 0 0,-1-1 0 0 0,1 1 0 0 0,-1 0-1 0 0,-1 0 1 0 0,1-1 0 0 0,0 1 0 0 0,-1 0-1 0 0,0 0 1 0 0,0 0 0 0 0,-3-7 0 0 0,3 5-10 0 0,-11-12-109 0 0,18 22 118 0 0,1 0 0 0 0,-1-1 1 0 0,1 1-1 0 0,0-1 0 0 0,0-1 0 0 0,1 1 0 0 0,-1-1 1 0 0,0-1-1 0 0,1 1 0 0 0,-1-1 0 0 0,12 0 1 0 0,47 12-1 0 0,-64-12-1 0 0,1 0-1 0 0,0 0 0 0 0,-1 0 0 0 0,1 0 0 0 0,-1 1 1 0 0,1-1-1 0 0,-1 1 0 0 0,1-1 0 0 0,-1 1 1 0 0,0 0-1 0 0,0 0 0 0 0,0 0 0 0 0,0 0 0 0 0,0 0 1 0 0,-1 1-1 0 0,1-1 0 0 0,-1 0 0 0 0,1 1 1 0 0,1 3-1 0 0,-3-2-1 0 0,1 0 1 0 0,-1-1-1 0 0,1 1 1 0 0,-1 0-1 0 0,0 0 0 0 0,-1-1 1 0 0,1 1-1 0 0,-1 0 1 0 0,1-1-1 0 0,-1 1 1 0 0,0 0-1 0 0,-1-1 0 0 0,1 1 1 0 0,-4 5-1 0 0,-21 32-30 0 0,21-36 30 0 0,1 0 0 0 0,0 0 0 0 0,1 1 0 0 0,-1-1 0 0 0,1 1 0 0 0,0 0 0 0 0,1 0 0 0 0,-1 0 0 0 0,1 0 0 0 0,0 0 0 0 0,1 0 0 0 0,-1 1 0 0 0,0 9 0 0 0,3-14 6 0 0,-1-1 0 0 0,1 0 0 0 0,-1 0 1 0 0,1 1-1 0 0,-1-1 0 0 0,1 0 0 0 0,0 0 0 0 0,0 0 0 0 0,0 0 1 0 0,-1 0-1 0 0,1 0 0 0 0,0 0 0 0 0,0 0 0 0 0,0-1 0 0 0,1 1 1 0 0,-1 0-1 0 0,0 0 0 0 0,0-1 0 0 0,0 1 0 0 0,0-1 0 0 0,1 1 1 0 0,-1-1-1 0 0,0 0 0 0 0,1 1 0 0 0,-1-1 0 0 0,0 0 0 0 0,0 0 1 0 0,1 0-1 0 0,-1 0 0 0 0,0 0 0 0 0,3 0 0 0 0,10-2 6 0 0,1-1 1 0 0,0 0-1 0 0,-1-1 0 0 0,0-1 0 0 0,0 0 0 0 0,0-1 0 0 0,0-1 0 0 0,-1 0 0 0 0,0 0 0 0 0,-1-2 0 0 0,1 1 1 0 0,-2-2-1 0 0,1 1 0 0 0,-1-2 0 0 0,-1 1 0 0 0,0-1 0 0 0,0-1 0 0 0,-1 0 0 0 0,9-16 0 0 0,-7 12 12 0 0,-9 13 5 0 0,0 1 0 0 0,0-1-1 0 0,0 0 1 0 0,0 0 0 0 0,0 0 0 0 0,-1 0 0 0 0,1 0 0 0 0,-1 0 0 0 0,0 0-1 0 0,0 0 1 0 0,0 0 0 0 0,0-5 0 0 0,-1 7 33 0 0,-7 2-53 0 0,0 0 0 0 0,0 1 0 0 0,0 0 0 0 0,0 0-1 0 0,0 0 1 0 0,1 1 0 0 0,-1 0 0 0 0,1 1 0 0 0,0 0 0 0 0,0 0-1 0 0,0 0 1 0 0,0 0 0 0 0,1 1 0 0 0,-1 0 0 0 0,1 0-1 0 0,1 0 1 0 0,-1 1 0 0 0,1 0 0 0 0,0 0 0 0 0,0 0 0 0 0,-5 12-1 0 0,8-16-1 0 0,1-1 0 0 0,-1 1-1 0 0,1 0 1 0 0,-1 0-1 0 0,1 0 1 0 0,0 1-1 0 0,0-1 1 0 0,0 0-1 0 0,0 0 1 0 0,0 0 0 0 0,1 0-1 0 0,-1 0 1 0 0,0 0-1 0 0,1 0 1 0 0,-1 0-1 0 0,1-1 1 0 0,0 1 0 0 0,0 0-1 0 0,0 0 1 0 0,0 0-1 0 0,0-1 1 0 0,0 1-1 0 0,2 2 1 0 0,0-2-27 0 0,0 1 0 0 0,0-1 1 0 0,1 0-1 0 0,-1 0 0 0 0,1 0 0 0 0,-1 0 1 0 0,1-1-1 0 0,-1 1 0 0 0,1-1 0 0 0,0 0 0 0 0,5 1 1 0 0,9 0-746 0 0,0 0 1 0 0,0-2 0 0 0,35-2-1 0 0,-15-2-2273 0 0,-1-1 231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55.434"/>
    </inkml:context>
    <inkml:brush xml:id="br0">
      <inkml:brushProperty name="width" value="0.1" units="cm"/>
      <inkml:brushProperty name="height" value="0.1" units="cm"/>
    </inkml:brush>
  </inkml:definitions>
  <inkml:trace contextRef="#ctx0" brushRef="#br0">153 148 252 0 0,'0'0'2254'0'0,"-12"-35"-378"0"0,1-42 408 0 0,7 42-1202 0 0,3 45-956 0 0,-1 1 1 0 0,0-1-1 0 0,-1 1 0 0 0,0-1 1 0 0,-5 12-1 0 0,-33 84-150 0 0,27-71 93 0 0,-1 9-15 0 0,-13 63 0 0 0,22-87 22 0 0,3-12 180 0 0,11-22-163 0 0,11-40-189 0 0,6-30-1053 0 0,-4 28-3657 0 0,-20 47 3097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55.949"/>
    </inkml:context>
    <inkml:brush xml:id="br0">
      <inkml:brushProperty name="width" value="0.1" units="cm"/>
      <inkml:brushProperty name="height" value="0.1" units="cm"/>
    </inkml:brush>
  </inkml:definitions>
  <inkml:trace contextRef="#ctx0" brushRef="#br0">0 147 100 0 0,'0'0'443'0'0,"8"-40"2327"0"0,-5 32-2603 0 0,1 1 1 0 0,0 0-1 0 0,0 0 1 0 0,0 0-1 0 0,1 0 1 0 0,0 1-1 0 0,0 0 0 0 0,1 0 1 0 0,-1 0-1 0 0,2 0 1 0 0,-1 1-1 0 0,0 0 0 0 0,1 1 1 0 0,0-1-1 0 0,0 1 1 0 0,0 1-1 0 0,9-4 1 0 0,-14 7-161 0 0,-1 0 0 0 0,1 0 1 0 0,-1 0-1 0 0,0 0 1 0 0,1 1-1 0 0,-1-1 0 0 0,1 0 1 0 0,-1 1-1 0 0,0-1 1 0 0,0 1-1 0 0,1 0 0 0 0,-1-1 1 0 0,0 1-1 0 0,0 0 1 0 0,1 0-1 0 0,-1 0 0 0 0,0-1 1 0 0,0 1-1 0 0,0 0 1 0 0,0 1-1 0 0,-1-1 0 0 0,1 0 1 0 0,0 0-1 0 0,0 0 1 0 0,0 0-1 0 0,-1 1 0 0 0,1-1 1 0 0,-1 0-1 0 0,1 1 1 0 0,-1-1-1 0 0,1 2 0 0 0,10 41 107 0 0,-7-17-36 0 0,-2-1 1 0 0,-1 0 0 0 0,-5 49-1 0 0,-5 86 697 0 0,8-159-881 0 0,1 0-1 0 0,0-1 1 0 0,0 1 0 0 0,0 0 0 0 0,0-1-1 0 0,1 1 1 0 0,-1 0 0 0 0,0-1-1 0 0,1 1 1 0 0,-1 0 0 0 0,1-1-1 0 0,-1 1 1 0 0,1-1 0 0 0,0 1 0 0 0,-1-1-1 0 0,1 1 1 0 0,0-1 0 0 0,0 1-1 0 0,0-1 1 0 0,0 0 0 0 0,1 1-1 0 0,1 0 1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56.231"/>
    </inkml:context>
    <inkml:brush xml:id="br0">
      <inkml:brushProperty name="width" value="0.1" units="cm"/>
      <inkml:brushProperty name="height" value="0.1" units="cm"/>
    </inkml:brush>
  </inkml:definitions>
  <inkml:trace contextRef="#ctx0" brushRef="#br0">14 71 340 0 0,'0'0'568'0'0,"-14"-2"1612"0"0,41-4-1876 0 0,-9 0 8 0 0,4 2-36 0 0,7 0-44 0 0,7-4-32 0 0,0 4-28 0 0,9-5-188 0 0,-9 3-252 0 0,-5-2-452 0 0,-2 0-776 0 0,-2 2 348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57.949"/>
    </inkml:context>
    <inkml:brush xml:id="br0">
      <inkml:brushProperty name="width" value="0.1" units="cm"/>
      <inkml:brushProperty name="height" value="0.1" units="cm"/>
    </inkml:brush>
  </inkml:definitions>
  <inkml:trace contextRef="#ctx0" brushRef="#br0">91 51 236 0 0,'0'0'1698'0'0,"-4"0"-1399"0"0,-28 0 1048 0 0,30 0-854 0 0,-2 0-246 0 0,-20-2 249 0 0,23 2-242 0 0,-22-1 2759 0 0,36-4-2953 0 0,1 1 0 0 0,0 1 0 0 0,1 0 0 0 0,-1 1 0 0 0,17-1 0 0 0,50-9 70 0 0,-69 9-116 0 0,-2 0 7 0 0,0 1 0 0 0,1 0 0 0 0,-1 0 0 0 0,1 1 0 0 0,19 1 0 0 0,-28 0-9 0 0,0 0 1 0 0,7-2-13 0 0,-7 2-17 0 0,-26 7-5229 0 0,19-4 4689 0 0,-1-1-1085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2:58.340"/>
    </inkml:context>
    <inkml:brush xml:id="br0">
      <inkml:brushProperty name="width" value="0.1" units="cm"/>
      <inkml:brushProperty name="height" value="0.1" units="cm"/>
    </inkml:brush>
  </inkml:definitions>
  <inkml:trace contextRef="#ctx0" brushRef="#br0">0 49 8 0 0,'0'0'5175'0'0,"5"0"-5050"0"0,332-42-1114 0 0,-327 39-646 0 0,1-1 123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02.060"/>
    </inkml:context>
    <inkml:brush xml:id="br0">
      <inkml:brushProperty name="width" value="0.1" units="cm"/>
      <inkml:brushProperty name="height" value="0.1" units="cm"/>
    </inkml:brush>
  </inkml:definitions>
  <inkml:trace contextRef="#ctx0" brushRef="#br0">147 19 216 0 0,'0'0'1249'0'0,"6"-19"3945"0"0,-27 80-5029 0 0,-27 59-1 0 0,-10 23 34 0 0,50-123-136 0 0,-4 21 214 0 0,12-39-216 0 0,0-2 9 0 0,-1 1 0 0 0,1-1 0 0 0,-1 1 0 0 0,1-1 0 0 0,0 0-1 0 0,-1 1 1 0 0,1-1 0 0 0,-1 1 0 0 0,1-1 0 0 0,0 1 0 0 0,0-1 0 0 0,-1 1 0 0 0,1-1 0 0 0,0 1 0 0 0,0-1 0 0 0,0 1-1 0 0,-1-1 1 0 0,1 1 0 0 0,0-1 0 0 0,0 1 0 0 0,0-1 0 0 0,0 1 0 0 0,0-1 0 0 0,0 1 0 0 0,0 0 0 0 0,0-1 0 0 0,0 1 0 0 0,1-1-1 0 0,-1 1 1 0 0,0 0 0 0 0,15-8-14 0 0,-1 1 0 0 0,1 1 0 0 0,0 0 0 0 0,1 1 0 0 0,-1 1 0 0 0,19-2 0 0 0,47-12 60 0 0,-72 16-476 0 0,17-2 951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02.606"/>
    </inkml:context>
    <inkml:brush xml:id="br0">
      <inkml:brushProperty name="width" value="0.1" units="cm"/>
      <inkml:brushProperty name="height" value="0.1" units="cm"/>
    </inkml:brush>
  </inkml:definitions>
  <inkml:trace contextRef="#ctx0" brushRef="#br0">58 115 100 0 0,'26'-29'2252'0'0,"-23"26"-2027"0"0,0-1 1 0 0,-1 1-1 0 0,1-1 0 0 0,-1 1 0 0 0,0-1 0 0 0,0 0 0 0 0,0 1 1 0 0,-1-1-1 0 0,1 0 0 0 0,-1 0 0 0 0,0 0 0 0 0,0 0 0 0 0,-1-1 1 0 0,1 1-1 0 0,-1 0 0 0 0,0 0 0 0 0,0-5 0 0 0,-1 8 70 0 0,2 0-268 0 0,-1 1 1 0 0,0 0-1 0 0,0-1 0 0 0,0 1 1 0 0,0 0-1 0 0,0-1 0 0 0,0 1 1 0 0,0-1-1 0 0,0 1 0 0 0,0 0 1 0 0,-1-1-1 0 0,1 1 0 0 0,0 0 1 0 0,0 0-1 0 0,0-1 0 0 0,0 1 1 0 0,0 0-1 0 0,0-1 0 0 0,-1 1 1 0 0,1 0-1 0 0,0-1 0 0 0,0 1 1 0 0,-1 0-1 0 0,1 0 0 0 0,0 0 1 0 0,0-1-1 0 0,-1 1 0 0 0,1 0 1 0 0,0 0-1 0 0,0 0 0 0 0,-1-1 1 0 0,1 1-1 0 0,0 0 0 0 0,-1 0 1 0 0,1 0-1 0 0,-1 0 0 0 0,-13 5 217 0 0,-12 17-226 0 0,14-7 56 0 0,7-10-39 0 0,1 1 0 0 0,-1 0 0 0 0,1 1 0 0 0,0-1 0 0 0,-4 10 1 0 0,7-14-27 0 0,1-1 0 0 0,-1 1 0 0 0,1-1 0 0 0,0 1 0 0 0,-1 0 0 0 0,1-1 0 0 0,0 1 0 0 0,0-1 0 0 0,0 1 0 0 0,0 0 0 0 0,0-1 0 0 0,1 1 0 0 0,-1-1 0 0 0,0 1 0 0 0,1 0 0 0 0,-1-1 0 0 0,1 1 0 0 0,-1-1 0 0 0,1 0 0 0 0,0 1 0 0 0,0-1 0 0 0,0 1 0 0 0,0-1 0 0 0,0 0 0 0 0,0 0 0 0 0,0 1 0 0 0,0-1 0 0 0,0 0 0 0 0,0 0 0 0 0,2 1 0 0 0,5 3 16 0 0,-1 1 0 0 0,0 0 0 0 0,0 0-1 0 0,-1 0 1 0 0,0 1 0 0 0,0 0-1 0 0,6 11 1 0 0,-11-16-17 0 0,0 0 1 0 0,0 0-1 0 0,0 0 0 0 0,-1 0 1 0 0,1 0-1 0 0,-1 0 0 0 0,1 1 0 0 0,-1-1 1 0 0,0 0-1 0 0,0 0 0 0 0,0 0 1 0 0,0 1-1 0 0,0-1 0 0 0,-1 0 1 0 0,1 0-1 0 0,-1 0 0 0 0,1 1 0 0 0,-1-1 1 0 0,0 0-1 0 0,0 0 0 0 0,0 0 1 0 0,0 0-1 0 0,0 0 0 0 0,0-1 1 0 0,0 1-1 0 0,-1 0 0 0 0,1 0 0 0 0,-1-1 1 0 0,1 1-1 0 0,-1-1 0 0 0,0 1 1 0 0,0-1-1 0 0,0 0 0 0 0,1 0 1 0 0,-1 0-1 0 0,-3 1 0 0 0,0 2 15 0 0,-1-1 1 0 0,0 1-1 0 0,0-2 0 0 0,0 1 0 0 0,-12 3 1 0 0,17-6-61 0 0,-17-10-1217 0 0,18 10 1218 0 0,-1 0-1 0 0,1-1 1 0 0,0 1-1 0 0,0-1 1 0 0,0 1-1 0 0,0-1 1 0 0,0 1 0 0 0,-1 0-1 0 0,1-1 1 0 0,0 1-1 0 0,0-1 1 0 0,0 1-1 0 0,0-1 1 0 0,0 1-1 0 0,0-1 1 0 0,0 1-1 0 0,0-1 1 0 0,1 1-1 0 0,-1-1 1 0 0,0 1-1 0 0,0-1 1 0 0,0 1-1 0 0,0 0 1 0 0,1-1-1 0 0,-1 1 1 0 0,0-1-1 0 0,0 1 1 0 0,1-1-1 0 0,5-6-3184 0 0,5-7 1185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03.606"/>
    </inkml:context>
    <inkml:brush xml:id="br0">
      <inkml:brushProperty name="width" value="0.1" units="cm"/>
      <inkml:brushProperty name="height" value="0.1" units="cm"/>
    </inkml:brush>
  </inkml:definitions>
  <inkml:trace contextRef="#ctx0" brushRef="#br0">50 65 8 0 0,'0'0'4428'0'0,"-7"0"-4281"0"0,-2 0-71 0 0,-23-2 663 0 0,30 2-258 0 0,23-4 297 0 0,396-43-89 0 0,-159 35-2751 0 0,-255 12 1498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06.169"/>
    </inkml:context>
    <inkml:brush xml:id="br0">
      <inkml:brushProperty name="width" value="0.1" units="cm"/>
      <inkml:brushProperty name="height" value="0.1" units="cm"/>
    </inkml:brush>
  </inkml:definitions>
  <inkml:trace contextRef="#ctx0" brushRef="#br0">206 118 24 0 0,'24'-45'2291'0'0,"1"-28"721"0"0,-73 191-1352 0 0,44-108-1642 0 0,-2 5 25 0 0,-1 1 0 0 0,-1-1 0 0 0,0 0 1 0 0,0 0-1 0 0,-2-1 0 0 0,0 0 0 0 0,-23 24 1 0 0,-43 18 128 0 0,75-55-160 0 0,-15 2 419 0 0,16-2-421 0 0,-1-1 0 0 0,1 0 0 0 0,-1 0 0 0 0,1 0 0 0 0,-1 0 0 0 0,1 0 1 0 0,-1 1-1 0 0,1-1 0 0 0,-1 0 0 0 0,1 0 0 0 0,-1 0 0 0 0,1 0 0 0 0,0 0 0 0 0,-1-1 0 0 0,1 1 0 0 0,-1 0 0 0 0,1 0 0 0 0,-1 0 0 0 0,1 0 0 0 0,-1 0 0 0 0,1-1 0 0 0,-1 1 0 0 0,1 0 0 0 0,0 0 0 0 0,-1-1 0 0 0,1 1 0 0 0,0 0 0 0 0,-1-1 0 0 0,1 1 0 0 0,0 0 0 0 0,-1-1 0 0 0,1 1 0 0 0,0 0 0 0 0,0-1 0 0 0,-1 1 0 0 0,1-1 0 0 0,0 1 0 0 0,-1-1 0 0 0,0-2 105 0 0,0 2-98 0 0,1-1 0 0 0,-1 0-1 0 0,1 0 1 0 0,0 0 0 0 0,-1 0 0 0 0,1 1-1 0 0,0-1 1 0 0,0 0 0 0 0,0 0 0 0 0,1 0-1 0 0,-1 0 1 0 0,0 1 0 0 0,1-1 0 0 0,-1 0 0 0 0,1 0-1 0 0,0 1 1 0 0,0-1 0 0 0,-1 0 0 0 0,1 1-1 0 0,2-4 1 0 0,22-34 89 0 0,-12 23-80 0 0,1 1 0 0 0,1 0 0 0 0,0 1 0 0 0,33-23 0 0 0,-43 33-32 0 0,0 1 1 0 0,0 0 0 0 0,1 0 0 0 0,-1 0 0 0 0,1 1 0 0 0,0-1 0 0 0,0 2 0 0 0,-1-1 0 0 0,1 0 0 0 0,0 1 0 0 0,1 0 0 0 0,-1 1 0 0 0,0 0 0 0 0,0-1 0 0 0,0 2 0 0 0,0-1-1 0 0,0 1 1 0 0,0 0 0 0 0,0 0 0 0 0,0 1 0 0 0,8 2 0 0 0,-10-2 5 0 0,0 1 0 0 0,0-1 0 0 0,-1 1 0 0 0,1-1 0 0 0,-1 1 0 0 0,0 0 0 0 0,0 1 0 0 0,0-1 0 0 0,0 0 0 0 0,0 1 0 0 0,-1 0 0 0 0,1-1 0 0 0,-1 1 0 0 0,0 0 0 0 0,0 0 0 0 0,-1 0 0 0 0,1 1 0 0 0,0 4 0 0 0,3 10-141 0 0,-2 0-1 0 0,3 37 1 0 0,-3-21-911 0 0,-3-27 469 0 0,1 1-2898 0 0,0-1 1561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32.294"/>
    </inkml:context>
    <inkml:brush xml:id="br0">
      <inkml:brushProperty name="width" value="0.1" units="cm"/>
      <inkml:brushProperty name="height" value="0.1" units="cm"/>
    </inkml:brush>
  </inkml:definitions>
  <inkml:trace contextRef="#ctx0" brushRef="#br0">2 45 408 0 0,'-2'-6'1212'0'0,"2"0"-112"0"0,0-2 796 0 0,0 0-359 0 0,0 0 127 0 0,2 2-1408 0 0,14 4-4837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07.403"/>
    </inkml:context>
    <inkml:brush xml:id="br0">
      <inkml:brushProperty name="width" value="0.1" units="cm"/>
      <inkml:brushProperty name="height" value="0.1" units="cm"/>
    </inkml:brush>
  </inkml:definitions>
  <inkml:trace contextRef="#ctx0" brushRef="#br0">208 24 312 0 0,'0'0'481'0'0,"-4"-23"4214"0"0,0 23-4636 0 0,1-1-1 0 0,0 1 1 0 0,-1 0 0 0 0,1 1 0 0 0,0-1 0 0 0,0 0-1 0 0,-1 1 1 0 0,1 0 0 0 0,0 0 0 0 0,0 0 0 0 0,0 0-1 0 0,0 0 1 0 0,0 1 0 0 0,0-1 0 0 0,0 1-1 0 0,0 0 1 0 0,1 0 0 0 0,-1 0 0 0 0,1 0 0 0 0,-5 5-1 0 0,-52 59 308 0 0,45-48-201 0 0,5-7-74 0 0,1 0 0 0 0,0 0 0 0 0,0 0 0 0 0,1 1 0 0 0,1 1 0 0 0,-9 21 0 0 0,15-33-81 0 0,0 0-1 0 0,-1 0 1 0 0,1 0-1 0 0,0 0 1 0 0,-1 1-1 0 0,1-1 1 0 0,0 0-1 0 0,0 0 1 0 0,0 0-1 0 0,0 0 1 0 0,0 1-1 0 0,0-1 1 0 0,1 0-1 0 0,-1 0 1 0 0,0 0-1 0 0,0 0 1 0 0,1 0 0 0 0,-1 0-1 0 0,1 1 1 0 0,-1-1-1 0 0,1 0 1 0 0,0 0-1 0 0,-1 0 1 0 0,1-1-1 0 0,0 1 1 0 0,0 0-1 0 0,-1 0 1 0 0,1 0-1 0 0,0 0 1 0 0,0-1-1 0 0,0 1 1 0 0,0 0-1 0 0,0-1 1 0 0,0 1-1 0 0,0-1 1 0 0,0 1 0 0 0,0-1-1 0 0,0 0 1 0 0,1 1-1 0 0,-1-1 1 0 0,0 0-1 0 0,0 0 1 0 0,0 1-1 0 0,0-1 1 0 0,0 0-1 0 0,1 0 1 0 0,-1-1-1 0 0,0 1 1 0 0,0 0-1 0 0,2-1 1 0 0,9 0 18 0 0,-1 0 0 0 0,0-1 0 0 0,20-6 0 0 0,-24 6 0 0 0,-6 2-25 0 0,0-1 0 0 0,1 1 0 0 0,-1 0 0 0 0,1-1 0 0 0,-1 1 0 0 0,0-1 0 0 0,1 0 0 0 0,-1 1 0 0 0,0-1 0 0 0,0 0 1 0 0,1 0-1 0 0,-1 0 0 0 0,0 0 0 0 0,0 0 0 0 0,0 0 0 0 0,2-2 0 0 0,-3 1 0 0 0,1 1 0 0 0,-1-1 0 0 0,1 0 1 0 0,-1 1-1 0 0,0-1 0 0 0,0 0 0 0 0,0 1 0 0 0,0-1 0 0 0,0 0 1 0 0,0 0-1 0 0,0 1 0 0 0,0-1 0 0 0,-1 0 0 0 0,1 1 1 0 0,-1-1-1 0 0,1 0 0 0 0,-1 1 0 0 0,0-1 0 0 0,1 1 1 0 0,-3-3-1 0 0,3 3-2 0 0,1 0 0 0 0,-1 0 0 0 0,1 0 1 0 0,-1 0-1 0 0,1 0 0 0 0,-1 1 0 0 0,1-1 0 0 0,-1 0 1 0 0,1 0-1 0 0,0 0 0 0 0,-1 1 0 0 0,1-1 1 0 0,0 0-1 0 0,0 1 0 0 0,-1-1 0 0 0,1 1 0 0 0,0-1 1 0 0,0 1-1 0 0,0-1 0 0 0,0 1 0 0 0,0-1 0 0 0,0 1 1 0 0,0 0-1 0 0,0 0 0 0 0,0-1 0 0 0,0 1 1 0 0,2 0-1 0 0,49-15 36 0 0,-28 9-40 0 0,-23 5 0 0 0,0 0-1 0 0,0 1 1 0 0,0-1-1 0 0,0 1 0 0 0,0-1 1 0 0,1 1-1 0 0,-1 0 1 0 0,0-1-1 0 0,0 1 1 0 0,0 0-1 0 0,1 0 0 0 0,-1 0 1 0 0,0 0-1 0 0,0 0 1 0 0,1 0-1 0 0,-1 0 0 0 0,0 1 1 0 0,0-1-1 0 0,1 0 1 0 0,-1 1-1 0 0,0-1 0 0 0,0 0 1 0 0,0 1-1 0 0,0 0 1 0 0,0-1-1 0 0,2 2 0 0 0,-3 0 0 0 0,1 1-1 0 0,-1 0 0 0 0,1-1 1 0 0,-1 1-1 0 0,0 0 0 0 0,0-1 1 0 0,0 1-1 0 0,0 0 0 0 0,-1-1 1 0 0,1 1-1 0 0,-1 0 0 0 0,0 3 0 0 0,-7 38-14 0 0,-25 113 16 0 0,31-138 67 0 0,2-18-161 0 0,0-1 0 0 0,0 1-1 0 0,1-1 1 0 0,-1 1 0 0 0,0-1 0 0 0,0 0 0 0 0,0 1 0 0 0,1-1-1 0 0,-1 0 1 0 0,0 1 0 0 0,1-1 0 0 0,-1 0 0 0 0,0 1 0 0 0,1-1 0 0 0,-1 0-1 0 0,0 0 1 0 0,1 1 0 0 0,-1-1 0 0 0,0 0 0 0 0,1 0 0 0 0,-1 0 0 0 0,1 1-1 0 0,-1-1 1 0 0,0 0 0 0 0,1 0 0 0 0,-1 0 0 0 0,1 0 0 0 0,-1 0 0 0 0,1 0-1 0 0,-1 0 1 0 0,1 0 0 0 0,-1 0 0 0 0,0 0 0 0 0,1 0 0 0 0,-1 0-1 0 0,1 0 1 0 0,-1-1 0 0 0,1 1 0 0 0,-1 0 0 0 0,0 0 0 0 0,1 0 0 0 0,-1 0-1 0 0,0-1 1 0 0,1 1 0 0 0,-1 0 0 0 0,1-1 0 0 0,-1 1 0 0 0,0 0 0 0 0,0-1-1 0 0,1 1 1 0 0,-1 0 0 0 0,0-1 0 0 0,0 1 0 0 0,1-1 0 0 0,18-11-1731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07.715"/>
    </inkml:context>
    <inkml:brush xml:id="br0">
      <inkml:brushProperty name="width" value="0.1" units="cm"/>
      <inkml:brushProperty name="height" value="0.1" units="cm"/>
    </inkml:brush>
  </inkml:definitions>
  <inkml:trace contextRef="#ctx0" brushRef="#br0">202 19 376 0 0,'17'-18'4733'0'0,"-24"22"-4611"0"0,0 1-1 0 0,1 0 1 0 0,-1 0-1 0 0,1 1 1 0 0,0-1-1 0 0,-8 13 1 0 0,12-15-67 0 0,0-1-1 0 0,0 1 1 0 0,0 0 0 0 0,1 0-1 0 0,-1 1 1 0 0,1-1 0 0 0,0 0 0 0 0,0 0-1 0 0,0 1 1 0 0,1-1 0 0 0,-1 1-1 0 0,1-1 1 0 0,0 0 0 0 0,0 1-1 0 0,0-1 1 0 0,0 1 0 0 0,0-1 0 0 0,1 1-1 0 0,0-1 1 0 0,-1 0 0 0 0,3 5-1 0 0,46 71 824 0 0,-51-78-899 0 0,0 1 1 0 0,0 0 0 0 0,0-1 0 0 0,0 1-1 0 0,0-1 1 0 0,-1 0 0 0 0,1 0 0 0 0,0 0-1 0 0,-1 0 1 0 0,1 0 0 0 0,-1 0-1 0 0,-4 0 1 0 0,6-1-32 0 0,-12 2-445 0 0,-1-1 0 0 0,1 0 0 0 0,-1-1 0 0 0,1-1-1 0 0,-1 0 1 0 0,1-1 0 0 0,-1 0 0 0 0,1-1 0 0 0,-18-6 0 0 0,14 0-1053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15.044"/>
    </inkml:context>
    <inkml:brush xml:id="br0">
      <inkml:brushProperty name="width" value="0.1" units="cm"/>
      <inkml:brushProperty name="height" value="0.1" units="cm"/>
    </inkml:brush>
  </inkml:definitions>
  <inkml:trace contextRef="#ctx0" brushRef="#br0">256 226 72 0 0,'0'0'879'0'0,"24"-29"1398"0"0,-24 27-2238 0 0,1 1 1 0 0,-1-1-1 0 0,1 0 1 0 0,-1 0-1 0 0,0 0 1 0 0,0 0-1 0 0,0 1 1 0 0,0-1-1 0 0,0 0 0 0 0,0 0 1 0 0,-1 0-1 0 0,1 1 1 0 0,0-1-1 0 0,-1 0 1 0 0,0 0-1 0 0,1 1 1 0 0,-1-1-1 0 0,0 0 1 0 0,0 1-1 0 0,0-1 1 0 0,0 1-1 0 0,0-1 1 0 0,0 1-1 0 0,0-1 1 0 0,-1 1-1 0 0,-1-2 1 0 0,2 2 106 0 0,0 1-140 0 0,1-1 0 0 0,0 0 0 0 0,0 1-1 0 0,-1-1 1 0 0,1 0 0 0 0,-1 1 0 0 0,1-1-1 0 0,0 1 1 0 0,-1-1 0 0 0,1 1 0 0 0,-1-1-1 0 0,1 1 1 0 0,-1-1 0 0 0,0 1-1 0 0,1-1 1 0 0,-1 1 0 0 0,1-1 0 0 0,-1 1-1 0 0,0 0 1 0 0,1 0 0 0 0,-1-1 0 0 0,0 1-1 0 0,1 0 1 0 0,-1 0 0 0 0,0 0 0 0 0,0-1-1 0 0,1 1 1 0 0,-1 0 0 0 0,0 0 0 0 0,1 0-1 0 0,-1 0 1 0 0,0 1 0 0 0,0-1-1 0 0,1 0 1 0 0,-1 0 0 0 0,0 0 0 0 0,1 1-1 0 0,-2-1 1 0 0,-23 7 18 0 0,15-2-2 0 0,-1 1 0 0 0,1 1 0 0 0,0 0 0 0 0,1 0 0 0 0,0 1 0 0 0,-15 15 0 0 0,-73 87 597 0 0,92-104-543 0 0,1 0 0 0 0,0 0 0 0 0,0 0 0 0 0,1 0 0 0 0,-1 1 0 0 0,1-1 0 0 0,1 1 1 0 0,-1 0-1 0 0,-1 7 0 0 0,5-13-60 0 0,0 0 0 0 0,0 0-1 0 0,0-1 1 0 0,0 1 0 0 0,0 0 0 0 0,0 0 0 0 0,0-1 0 0 0,0 1 0 0 0,0-1 0 0 0,0 1-1 0 0,0-1 1 0 0,0 1 0 0 0,1-1 0 0 0,-1 0 0 0 0,0 0 0 0 0,0 1 0 0 0,0-1-1 0 0,1 0 1 0 0,-1 0 0 0 0,0 0 0 0 0,0 0 0 0 0,0 0 0 0 0,1-1 0 0 0,-1 1-1 0 0,2-1 1 0 0,1 1 7 0 0,1 0-1 0 0,-1-1 0 0 0,1 0 0 0 0,-1 0 0 0 0,1 0 1 0 0,-1 0-1 0 0,9-5 0 0 0,-9 4-11 0 0,4-3 10 0 0,-1 0 0 0 0,0 0-1 0 0,0 0 1 0 0,0-1 0 0 0,-1 1 0 0 0,0-2 0 0 0,8-8 0 0 0,50-69 30 0 0,-50 67-37 0 0,37-55 47 0 0,-44 65-81 0 0,-7 19-32 0 0,-11 46-82 0 0,1-10 66 0 0,9-46 68 0 0,1 0 1 0 0,0 0-1 0 0,-1 0 1 0 0,1 0-1 0 0,0 1 1 0 0,0-1-1 0 0,0 0 1 0 0,0 0-1 0 0,1 0 0 0 0,-1 0 1 0 0,0 0-1 0 0,1 0 1 0 0,-1 0-1 0 0,1 0 1 0 0,0 0-1 0 0,0 0 1 0 0,0 0-1 0 0,0-1 1 0 0,0 1-1 0 0,0 0 0 0 0,0 0 1 0 0,1-1-1 0 0,2 3 1 0 0,-2-3 0 0 0,0 0 0 0 0,0 0 0 0 0,1 0 1 0 0,-1-1-1 0 0,0 1 0 0 0,0-1 0 0 0,1 0 0 0 0,-1 0 1 0 0,0 0-1 0 0,1 0 0 0 0,-1 0 0 0 0,0 0 0 0 0,1-1 1 0 0,-1 1-1 0 0,0-1 0 0 0,0 1 0 0 0,4-2 0 0 0,4-2 1 0 0,0-1-1 0 0,0 0 0 0 0,-1 0 0 0 0,0 0 0 0 0,0-2 0 0 0,0 1 0 0 0,-1-1 0 0 0,9-9 0 0 0,-4 2-76 0 0,-1-1 1 0 0,-1 0 0 0 0,0-1-1 0 0,-2-1 1 0 0,1 1-1 0 0,-2-1 1 0 0,0-1-1 0 0,-2 0 1 0 0,7-24-1 0 0,3-17 81 0 0,-16 58 50 0 0,5-10-80 0 0,-5 10 23 0 0,-1 5-3 0 0,-8 32 68 0 0,-1-2 1 0 0,-2 1-1 0 0,-21 42 1 0 0,8-21 130 0 0,23-50-193 0 0,-9 27 297 0 0,19-33-124 0 0,13-13-120 0 0,-17 10-55 0 0,0 0 1 0 0,1 0-1 0 0,-1 0 0 0 0,1 1 0 0 0,-1 0 1 0 0,1 0-1 0 0,0 0 0 0 0,0 1 0 0 0,0-1 1 0 0,0 1-1 0 0,8 0 0 0 0,-11 1 0 0 0,-1 0-1 0 0,0 0 1 0 0,1 0-1 0 0,-1 0 1 0 0,1 1-1 0 0,-1-1 1 0 0,1 0-1 0 0,-1 1 1 0 0,0 0-1 0 0,1-1 1 0 0,-1 1-1 0 0,0 0 1 0 0,0-1-1 0 0,1 1 1 0 0,-1 0-1 0 0,0 0 1 0 0,0 0-1 0 0,0 0 1 0 0,0 0-1 0 0,0 0 1 0 0,0 1-1 0 0,0-1 1 0 0,-1 0-1 0 0,1 0 1 0 0,0 1-1 0 0,-1-1 1 0 0,1 0-1 0 0,-1 1 1 0 0,1-1-1 0 0,-1 1 1 0 0,0-1-1 0 0,1 1 1 0 0,-1-1-1 0 0,0 0 1 0 0,0 1-1 0 0,0-1 1 0 0,0 1-1 0 0,0-1 1 0 0,0 1-1 0 0,-1-1 1 0 0,1 1-1 0 0,-1 2 1 0 0,-1 1 7 0 0,1 1-1 0 0,-1-1 1 0 0,0 0-1 0 0,0 1 1 0 0,-1-1-1 0 0,0 0 1 0 0,0 0 0 0 0,0-1-1 0 0,0 1 1 0 0,-1-1-1 0 0,1 1 1 0 0,-1-1-1 0 0,0 0 1 0 0,-1-1 0 0 0,1 1-1 0 0,-1-1 1 0 0,1 0-1 0 0,-1 0 1 0 0,0 0-1 0 0,0 0 1 0 0,0-1 0 0 0,-1 0-1 0 0,1 0 1 0 0,0 0-1 0 0,-1-1 1 0 0,0 0 0 0 0,1 0-1 0 0,-11 0 1 0 0,15-1-16 0 0,-1 1 0 0 0,1-1 0 0 0,-1 0 0 0 0,1 0 0 0 0,-1 0 0 0 0,1 0 0 0 0,-1 0 0 0 0,1 0 0 0 0,-1-1 0 0 0,1 1 0 0 0,-1 0 0 0 0,1-1 0 0 0,0 1 0 0 0,-1-1 0 0 0,1 0 0 0 0,-1 1 0 0 0,1-1 0 0 0,0 0 0 0 0,0 0 0 0 0,-1 0 0 0 0,1 0 0 0 0,0 0 0 0 0,0 0 0 0 0,0 0 0 0 0,0 0 0 0 0,0 0 0 0 0,0 0 0 0 0,1-1 0 0 0,-1 1 0 0 0,0 0 0 0 0,1-1 0 0 0,-1 1 0 0 0,0 0 0 0 0,1-1 0 0 0,0 1 0 0 0,-1-1 0 0 0,1 1 0 0 0,0-1 0 0 0,0 1 0 0 0,0-1 0 0 0,0 1 0 0 0,0-1 0 0 0,0 1 0 0 0,0-1 0 0 0,0 1 1 0 0,1-3-1 0 0,2-6-622 0 0,0-1 0 0 0,1 1 0 0 0,0 0 0 0 0,11-20 0 0 0,-11 23-397 0 0,5-8-508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15.747"/>
    </inkml:context>
    <inkml:brush xml:id="br0">
      <inkml:brushProperty name="width" value="0.1" units="cm"/>
      <inkml:brushProperty name="height" value="0.1" units="cm"/>
    </inkml:brush>
  </inkml:definitions>
  <inkml:trace contextRef="#ctx0" brushRef="#br0">1 251 12 0 0,'0'0'2508'0'0,"4"-3"-2310"0"0,12-7-14 0 0,-1-1 1 0 0,0 0-1 0 0,-1-1 1 0 0,0 0-1 0 0,0-2 1 0 0,-2 1 0 0 0,1-2-1 0 0,-2 1 1 0 0,0-2-1 0 0,-1 1 1 0 0,11-24-1 0 0,3-25 1295 0 0,-23 63-1277 0 0,-6 3-171 0 0,1 0-16 0 0,1 0-1 0 0,-1 0 1 0 0,1 0 0 0 0,0 0 0 0 0,-1 1-1 0 0,1-1 1 0 0,0 1 0 0 0,1 0-1 0 0,-1 0 1 0 0,-3 4 0 0 0,6-6-10 0 0,-1 1 0 0 0,0-1 0 0 0,1 1-1 0 0,-1-1 1 0 0,1 1 0 0 0,-1-1 0 0 0,1 1 0 0 0,0-1 0 0 0,0 1 0 0 0,0-1 0 0 0,0 1-1 0 0,0-1 1 0 0,0 1 0 0 0,0-1 0 0 0,0 1 0 0 0,1 0 0 0 0,-1-1 0 0 0,1 1-1 0 0,-1-1 1 0 0,1 0 0 0 0,-1 1 0 0 0,1-1 0 0 0,0 1 0 0 0,0-1 0 0 0,-1 0 0 0 0,1 0-1 0 0,0 1 1 0 0,0-1 0 0 0,1 0 0 0 0,-1 0 0 0 0,0 0 0 0 0,0 0 0 0 0,0 0 0 0 0,1 0-1 0 0,1 0 1 0 0,1 3 4 0 0,7 4 12 0 0,-1 0 1 0 0,0 1-1 0 0,-1 0 1 0 0,15 18-1 0 0,-23-25-17 0 0,1 0-1 0 0,-1 0 0 0 0,1 0 0 0 0,-1 1 0 0 0,0-1 1 0 0,0 0-1 0 0,0 1 0 0 0,0-1 0 0 0,0 1 1 0 0,0-1-1 0 0,-1 1 0 0 0,1-1 0 0 0,-1 1 1 0 0,0-1-1 0 0,0 1 0 0 0,0 0 0 0 0,0-1 0 0 0,0 1 1 0 0,-1-1-1 0 0,1 1 0 0 0,-1-1 0 0 0,1 1 1 0 0,-1-1-1 0 0,0 1 0 0 0,0-1 0 0 0,0 0 1 0 0,0 1-1 0 0,-1-1 0 0 0,1 0 0 0 0,-1 0 0 0 0,-1 3 1 0 0,-3 1 5 0 0,-1 1 1 0 0,1-1 0 0 0,-1-1-1 0 0,0 0 1 0 0,0 1-1 0 0,0-2 1 0 0,-1 1 0 0 0,0-1-1 0 0,0-1 1 0 0,0 1-1 0 0,0-1 1 0 0,0-1 0 0 0,-17 4-1 0 0,24-6-35 0 0,0 0 0 0 0,0 1-1 0 0,0-1 1 0 0,0 0 0 0 0,0 0-1 0 0,0 0 1 0 0,0 0 0 0 0,0 0-1 0 0,0 0 1 0 0,0 0 0 0 0,0 0-1 0 0,0-1 1 0 0,-1 1-1 0 0,1 0 1 0 0,0-1 0 0 0,0 1-1 0 0,0 0 1 0 0,0-1 0 0 0,0 1-1 0 0,1-1 1 0 0,-1 0 0 0 0,0 1-1 0 0,0-1 1 0 0,0 0 0 0 0,0 1-1 0 0,1-1 1 0 0,-1 0 0 0 0,0 0-1 0 0,1 0 1 0 0,-1 0 0 0 0,1 0-1 0 0,-1 0 1 0 0,1 0 0 0 0,-1 0-1 0 0,1 0 1 0 0,-1 0-1 0 0,1 0 1 0 0,0-1 0 0 0,-1 0-278 0 0,1-1 0 0 0,0 1 0 0 0,0 0-1 0 0,0 0 1 0 0,0 0 0 0 0,0 0 0 0 0,0 0 0 0 0,0 0 0 0 0,1-1 0 0 0,-1 1 0 0 0,2-3 0 0 0,2-4-1195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16.498"/>
    </inkml:context>
    <inkml:brush xml:id="br0">
      <inkml:brushProperty name="width" value="0.1" units="cm"/>
      <inkml:brushProperty name="height" value="0.1" units="cm"/>
    </inkml:brush>
  </inkml:definitions>
  <inkml:trace contextRef="#ctx0" brushRef="#br0">171 96 100 0 0,'0'0'2698'0'0,"-6"1"-2570"0"0,-3 2-17 0 0,1 1 0 0 0,0 0-1 0 0,0 1 1 0 0,0-1 0 0 0,0 1 0 0 0,1 1-1 0 0,0 0 1 0 0,0 0 0 0 0,0 0 0 0 0,-9 12-1 0 0,3-3 101 0 0,1-2 132 0 0,0 1 0 0 0,-17 28 0 0 0,28-41-332 0 0,1-1 1 0 0,-1 1-1 0 0,1 0 0 0 0,-1-1 1 0 0,1 1-1 0 0,0 0 0 0 0,-1-1 1 0 0,1 1-1 0 0,0 0 0 0 0,0-1 1 0 0,-1 1-1 0 0,1 0 1 0 0,0 0-1 0 0,0 0 0 0 0,0-1 1 0 0,0 1-1 0 0,0 0 0 0 0,0 0 1 0 0,0-1-1 0 0,0 1 1 0 0,0 0-1 0 0,1 0 0 0 0,-1 0 1 0 0,0-1-1 0 0,0 1 0 0 0,1 0 1 0 0,-1-1-1 0 0,0 1 0 0 0,1 0 1 0 0,-1-1-1 0 0,1 1 1 0 0,-1 0-1 0 0,1-1 0 0 0,-1 1 1 0 0,1-1-1 0 0,-1 1 0 0 0,1-1 1 0 0,-1 1-1 0 0,1-1 1 0 0,0 1-1 0 0,-1-1 0 0 0,1 0 1 0 0,0 1-1 0 0,0-1 0 0 0,-1 0 1 0 0,1 1-1 0 0,0-1 0 0 0,0 0 1 0 0,-1 0-1 0 0,1 0 1 0 0,0 0-1 0 0,0 0 0 0 0,-1 0 1 0 0,1 0-1 0 0,0 0 0 0 0,1 0 1 0 0,2 0 12 0 0,0 0 1 0 0,0 0 0 0 0,0 0 0 0 0,1-1 0 0 0,-1 1-1 0 0,0-1 1 0 0,0 0 0 0 0,7-3 0 0 0,-7 1-16 0 0,1-1 1 0 0,-1 0-1 0 0,0 0 1 0 0,0 0-1 0 0,0 0 1 0 0,0-1 0 0 0,-1 1-1 0 0,0-1 1 0 0,1 0-1 0 0,1-6 1 0 0,21-53-158 0 0,-22 40 110 0 0,-4 22 35 0 0,1 0-1 0 0,-1 0 0 0 0,0-1 0 0 0,1 1 0 0 0,-1 0 1 0 0,1 0-1 0 0,0 0 0 0 0,0 0 0 0 0,-1 0 0 0 0,2 0 1 0 0,-1 0-1 0 0,0 0 0 0 0,0 0 0 0 0,0 0 0 0 0,1 1 1 0 0,-1-1-1 0 0,3-1 0 0 0,-2 1 3 0 0,0 0 0 0 0,0 0-1 0 0,1 1 1 0 0,-1-1 0 0 0,1 1 0 0 0,-1 0 0 0 0,1 0-1 0 0,0-1 1 0 0,-1 2 0 0 0,1-1 0 0 0,0 0 0 0 0,0 1 0 0 0,-1-1-1 0 0,1 1 1 0 0,0 0 0 0 0,0 0 0 0 0,0 0 0 0 0,0 0-1 0 0,-1 0 1 0 0,1 1 0 0 0,4 0 0 0 0,1 0 1 0 0,0 1-1 0 0,0 0 1 0 0,-1 0 0 0 0,1 1 0 0 0,-1 0-1 0 0,1 0 1 0 0,-1 1 0 0 0,0-1-1 0 0,-1 2 1 0 0,1-1 0 0 0,0 1 0 0 0,-1 0-1 0 0,0 0 1 0 0,-1 1 0 0 0,1 0 0 0 0,-1 0-1 0 0,0 0 1 0 0,0 0 0 0 0,-1 1-1 0 0,0 0 1 0 0,4 8 0 0 0,-7-14 3 0 0,-1 0 1 0 0,1 0 0 0 0,-1 1-1 0 0,0-1 1 0 0,1 0-1 0 0,-1 0 1 0 0,0 0-1 0 0,0 0 1 0 0,0 0-1 0 0,0 0 1 0 0,0 1 0 0 0,0-1-1 0 0,0 0 1 0 0,0 0-1 0 0,0 0 1 0 0,-1 0-1 0 0,1 0 1 0 0,0 0 0 0 0,-1 1-1 0 0,1-1 1 0 0,-1 0-1 0 0,1 0 1 0 0,-1 0-1 0 0,1 0 1 0 0,-1-1-1 0 0,0 1 1 0 0,0 0 0 0 0,1 0-1 0 0,-1 0 1 0 0,0 0-1 0 0,0-1 1 0 0,0 1-1 0 0,0 0 1 0 0,0-1-1 0 0,0 1 1 0 0,0-1 0 0 0,0 1-1 0 0,-2 0 1 0 0,3-1 0 0 0,-1 0 1 0 0,1 0 0 0 0,-1 0-1 0 0,0 0 1 0 0,1 0 0 0 0,-1 1-1 0 0,1-1 1 0 0,-1-1 0 0 0,1 1-1 0 0,-1 0 1 0 0,1 0 0 0 0,-1 0-1 0 0,1 0 1 0 0,-1 0 0 0 0,0 0 0 0 0,1-1-1 0 0,-1 1 1 0 0,1 0 0 0 0,-1 0-1 0 0,1-1 1 0 0,0 1 0 0 0,-1 0-1 0 0,1-1 1 0 0,-1 1 0 0 0,1 0-1 0 0,0-1 1 0 0,-1 1 0 0 0,0-1-1 0 0,1-1 0 0 0,-1 1 0 0 0,1 0-1 0 0,0-1 1 0 0,0 1 0 0 0,-1-1-1 0 0,1 1 1 0 0,0 0 0 0 0,0-1-1 0 0,0 1 1 0 0,1-1 0 0 0,-1 1-1 0 0,0 0 1 0 0,0-1 0 0 0,1 1-1 0 0,-1 0 1 0 0,1-1 0 0 0,-1 1-1 0 0,2-2 1 0 0,6-19-55 0 0,2 0 0 0 0,1 0 0 0 0,1 1 0 0 0,0 1 0 0 0,2-1 0 0 0,20-22 0 0 0,-33 41-73 0 0,1 1 0 0 0,0 0-1 0 0,-1-1 1 0 0,1 1 0 0 0,0 0-1 0 0,0 0 1 0 0,0 0 0 0 0,0 0 0 0 0,0 0-1 0 0,0 1 1 0 0,0-1 0 0 0,0 0-1 0 0,0 1 1 0 0,4-1 0 0 0,6-1-1915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16.918"/>
    </inkml:context>
    <inkml:brush xml:id="br0">
      <inkml:brushProperty name="width" value="0.1" units="cm"/>
      <inkml:brushProperty name="height" value="0.1" units="cm"/>
    </inkml:brush>
  </inkml:definitions>
  <inkml:trace contextRef="#ctx0" brushRef="#br0">115 182 140 0 0,'49'-179'4428'0'0,"-49"177"-4271"0"0,-15 12 661 0 0,8 0-778 0 0,0 1 1 0 0,0-1-1 0 0,1 1 0 0 0,0 1 1 0 0,1-1-1 0 0,0 1 0 0 0,1 0 1 0 0,1 0-1 0 0,-3 13 0 0 0,4-16-5 0 0,-19 66 210 0 0,4-18 63 0 0,2 0 0 0 0,-7 66 0 0 0,10-67-695 0 0,9-43-3422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17.261"/>
    </inkml:context>
    <inkml:brush xml:id="br0">
      <inkml:brushProperty name="width" value="0.1" units="cm"/>
      <inkml:brushProperty name="height" value="0.1" units="cm"/>
    </inkml:brush>
  </inkml:definitions>
  <inkml:trace contextRef="#ctx0" brushRef="#br0">66 5 256 0 0,'27'-4'1579'0'0,"-23"7"-1481"0"0,1 1 1 0 0,-1-1 0 0 0,0 1-1 0 0,0 0 1 0 0,-1 1 0 0 0,1-1-1 0 0,-1 0 1 0 0,0 1-1 0 0,0 0 1 0 0,-1 0 0 0 0,1 0-1 0 0,-1 0 1 0 0,0 0-1 0 0,0 0 1 0 0,-1 0 0 0 0,0 1-1 0 0,0-1 1 0 0,0 1 0 0 0,0-1-1 0 0,-1 1 1 0 0,0-1-1 0 0,0 1 1 0 0,-1-1 0 0 0,1 1-1 0 0,-1-1 1 0 0,0 1-1 0 0,-1-1 1 0 0,1 0 0 0 0,-1 0-1 0 0,0 1 1 0 0,0-1 0 0 0,-1 0-1 0 0,-4 7 1 0 0,6-11-73 0 0,0 1 1 0 0,0 0-1 0 0,-1 0 1 0 0,1-1-1 0 0,-1 1 1 0 0,1 0-1 0 0,-1-1 1 0 0,1 1-1 0 0,-1-1 0 0 0,0 0 1 0 0,0 0-1 0 0,1 0 1 0 0,-1 0-1 0 0,0 0 1 0 0,0 0-1 0 0,0 0 1 0 0,0 0-1 0 0,-1-1 1 0 0,1 1-1 0 0,0-1 1 0 0,0 1-1 0 0,0-1 1 0 0,0 0-1 0 0,0 0 0 0 0,-1 0 1 0 0,1 0-1 0 0,0-1 1 0 0,0 1-1 0 0,0 0 1 0 0,0-1-1 0 0,0 0 1 0 0,0 1-1 0 0,0-1 1 0 0,0 0-1 0 0,0 0 1 0 0,0 0-1 0 0,0 0 1 0 0,0 0-1 0 0,0-1 0 0 0,-2-1 1 0 0,0-1-70 0 0,0 0 0 0 0,1 0 0 0 0,-1 0 0 0 0,1 0 0 0 0,0 0 0 0 0,0-1 0 0 0,0 1 0 0 0,0-1 0 0 0,1 0 0 0 0,0 0 0 0 0,0 0 0 0 0,0 0 0 0 0,1 0 0 0 0,0-1 0 0 0,-1-5 0 0 0,1 0-227 0 0,0 3-123 0 0,1 0 1 0 0,-1 0-1 0 0,2 0 0 0 0,-1-1 1 0 0,1 1-1 0 0,0 0 1 0 0,3-9-1 0 0,-1 5-833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18.028"/>
    </inkml:context>
    <inkml:brush xml:id="br0">
      <inkml:brushProperty name="width" value="0.1" units="cm"/>
      <inkml:brushProperty name="height" value="0.1" units="cm"/>
    </inkml:brush>
  </inkml:definitions>
  <inkml:trace contextRef="#ctx0" brushRef="#br0">170 18 140 0 0,'14'-18'4198'0'0,"-76"221"-2739"0"0,60-198-1509 0 0,1 1-1 0 0,0-1 1 0 0,0 1 0 0 0,1 0-1 0 0,-1-1 1 0 0,1 1-1 0 0,0-1 1 0 0,1 1 0 0 0,-1 0-1 0 0,1-1 1 0 0,3 11-1 0 0,-3-14-171 0 0,-11-29-2999 0 0,6 21 3223 0 0,0 0 0 0 0,0 1 0 0 0,0 0 0 0 0,-1 0-1 0 0,0 1 1 0 0,0-1 0 0 0,0 1 0 0 0,-1 0-1 0 0,1 0 1 0 0,-1 1 0 0 0,0-1 0 0 0,-10-3 0 0 0,0-2 405 0 0,14 8-268 0 0,-11-1 530 0 0,7-1-214 0 0,9 2 510 0 0,236-27-278 0 0,-237 29-682 0 0,0-1 1 0 0,0-1-1 0 0,0 1 0 0 0,0 0 1 0 0,-1 0-1 0 0,1-1 0 0 0,0 1 1 0 0,0-1-1 0 0,0 1 0 0 0,-1-1 0 0 0,1 0 1 0 0,0 0-1 0 0,-1 0 0 0 0,1 0 1 0 0,-1 0-1 0 0,1 0 0 0 0,-1 0 1 0 0,1 0-1 0 0,1-3 0 0 0,-2 3 26 0 0,0 0-26 0 0,5-3 2 0 0,-5 3 1 0 0,-2 13-74 0 0,-1 0 70 0 0,0 0 0 0 0,-1-1 1 0 0,0 1-1 0 0,-6 13 1 0 0,-7 26 36 0 0,14-40-106 0 0,0-5-142 0 0,0-1-1 0 0,1 1 1 0 0,0 0-1 0 0,1 0 1 0 0,-1-1 0 0 0,1 13-1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18.171"/>
    </inkml:context>
    <inkml:brush xml:id="br0">
      <inkml:brushProperty name="width" value="0.1" units="cm"/>
      <inkml:brushProperty name="height" value="0.1" units="cm"/>
    </inkml:brush>
  </inkml:definitions>
  <inkml:trace contextRef="#ctx0" brushRef="#br0">1 17 100 0 0,'0'0'676'0'0,"2"-16"652"0"0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19.077"/>
    </inkml:context>
    <inkml:brush xml:id="br0">
      <inkml:brushProperty name="width" value="0.1" units="cm"/>
      <inkml:brushProperty name="height" value="0.1" units="cm"/>
    </inkml:brush>
  </inkml:definitions>
  <inkml:trace contextRef="#ctx0" brushRef="#br0">176 67 44 0 0,'0'0'1359'0'0,"4"-3"-1033"0"0,7-5 1603 0 0,-11 5-793 0 0,-24 10-478 0 0,16-4-621 0 0,-1 0 0 0 0,1 1 0 0 0,0 0 1 0 0,0 1-1 0 0,0-1 0 0 0,-10 10 0 0 0,-8 13 201 0 0,13-15-83 0 0,1 1 0 0 0,1 0-1 0 0,0 1 1 0 0,-13 22-1 0 0,24-36-145 0 0,-1 1 0 0 0,1-1 0 0 0,0 0 0 0 0,0 1 0 0 0,-1-1 0 0 0,1 0-1 0 0,0 1 1 0 0,0-1 0 0 0,0 1 0 0 0,-1-1 0 0 0,1 1 0 0 0,0-1 0 0 0,0 0-1 0 0,0 1 1 0 0,0-1 0 0 0,0 1 0 0 0,0-1 0 0 0,0 1 0 0 0,0-1 0 0 0,0 0 0 0 0,0 1-1 0 0,0-1 1 0 0,0 1 0 0 0,1-1 0 0 0,-1 1 0 0 0,0-1 0 0 0,0 0 0 0 0,0 1 0 0 0,1-1-1 0 0,-1 0 1 0 0,0 1 0 0 0,0-1 0 0 0,1 1 0 0 0,-1-1 0 0 0,0 0 0 0 0,0 0 0 0 0,1 1-1 0 0,-1-1 1 0 0,0 0 0 0 0,1 0 0 0 0,-1 1 0 0 0,1-1 0 0 0,-1 0 0 0 0,0 0-1 0 0,1 0 1 0 0,-1 1 0 0 0,1-1 0 0 0,0 0 0 0 0,33 0 125 0 0,-20-2-112 0 0,0-1 0 0 0,0 0 0 0 0,15-6-1 0 0,-22 6-42 0 0,0 1 1 0 0,0-1-1 0 0,-1-1 0 0 0,0 1 0 0 0,1-1 0 0 0,-1 0 0 0 0,-1 0 0 0 0,1-1 0 0 0,-1 0 0 0 0,1 0 1 0 0,-2 0-1 0 0,1 0 0 0 0,0-1 0 0 0,5-9 0 0 0,-2 1-62 0 0,-7 12 75 0 0,1 1-1 0 0,-1-1 1 0 0,0 1-1 0 0,0-1 1 0 0,0 0 0 0 0,0 1-1 0 0,0-1 1 0 0,0 0-1 0 0,0 0 1 0 0,0 0 0 0 0,-1 0-1 0 0,1 0 1 0 0,-1 0-1 0 0,1 0 1 0 0,-1 0 0 0 0,0 0-1 0 0,0 0 1 0 0,0 0-1 0 0,0 0 1 0 0,0 0 0 0 0,0 0-1 0 0,-1 0 1 0 0,1 0-1 0 0,-1 0 1 0 0,1 0 0 0 0,-1 0-1 0 0,0 0 1 0 0,0 0-1 0 0,0 0 1 0 0,0 0 0 0 0,0 1-1 0 0,0-1 1 0 0,0 0-1 0 0,0 1 1 0 0,-3-3 0 0 0,2 3-3 0 0,-19 27-18 0 0,14-14 61 0 0,0 0 0 0 0,2 1 0 0 0,-1-1 0 0 0,2 1 0 0 0,-1 1 0 0 0,-2 17 0 0 0,12-34-40 0 0,16-8-57 0 0,-1-2 0 0 0,0-1 1 0 0,-1-1-1 0 0,-1 0 1 0 0,-1-1-1 0 0,19-21 0 0 0,19-17-94 0 0,-54 53 156 0 0,-1 1 1 0 0,0-1-1 0 0,1 1 0 0 0,-1-1 1 0 0,0 1-1 0 0,1-1 0 0 0,-1 1 0 0 0,1 0 1 0 0,-1-1-1 0 0,0 1 0 0 0,1-1 0 0 0,-1 1 1 0 0,1 0-1 0 0,-1 0 0 0 0,1-1 0 0 0,-1 1 1 0 0,1 0-1 0 0,0 0 0 0 0,-1 0 0 0 0,1 0 1 0 0,-1-1-1 0 0,1 1 0 0 0,-1 0 1 0 0,1 0-1 0 0,0 0 0 0 0,-1 0 0 0 0,1 0 1 0 0,-1 0-1 0 0,1 1 0 0 0,-1-1 0 0 0,2 0 1 0 0,-2 18-29 0 0,-18 42 50 0 0,14-48-14 0 0,-10 38 69 0 0,14-49-52 0 0,6-2-17 0 0,-1 0 0 0 0,0 0 1 0 0,0 0-1 0 0,0 0 1 0 0,0-1-1 0 0,-1 0 1 0 0,1 0-1 0 0,0 0 1 0 0,-1 0-1 0 0,1-1 0 0 0,5-4 1 0 0,52-44-157 0 0,-18 14 57 0 0,-3 8 26 0 0,-39 28 58 0 0,2 38 98 0 0,-10-14-34 0 0,-5 19 72 0 0,11-40-131 0 0,0 0 0 0 0,0-1 0 0 0,-1 1-1 0 0,1 0 1 0 0,0-1 0 0 0,0 1 0 0 0,0 0 0 0 0,1-1-1 0 0,-1 1 1 0 0,0-1 0 0 0,1 1 0 0 0,-1 0 0 0 0,1-1-1 0 0,-1 1 1 0 0,1-1 0 0 0,0 1 0 0 0,0-1 0 0 0,0 1-1 0 0,1 1 1 0 0,-1-2-106 0 0,-1-1-1 0 0,1 1 1 0 0,0-1 0 0 0,-1 1-1 0 0,1-1 1 0 0,0 1-1 0 0,0-1 1 0 0,-1 0 0 0 0,1 1-1 0 0,0-1 1 0 0,0 0-1 0 0,-1 0 1 0 0,1 1-1 0 0,0-1 1 0 0,0 0 0 0 0,0 0-1 0 0,-1 0 1 0 0,1 0-1 0 0,0 0 1 0 0,0 0 0 0 0,0 0-1 0 0,-1-1 1 0 0,1 1-1 0 0,0 0 1 0 0,0 0 0 0 0,0 0-1 0 0,-1-1 1 0 0,2 0-1 0 0,23-6-1534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33.418"/>
    </inkml:context>
    <inkml:brush xml:id="br0">
      <inkml:brushProperty name="width" value="0.1" units="cm"/>
      <inkml:brushProperty name="height" value="0.1" units="cm"/>
    </inkml:brush>
  </inkml:definitions>
  <inkml:trace contextRef="#ctx0" brushRef="#br0">175 240 220 0 0,'0'0'5275'0'0,"8"-40"-4141"0"0,-1-12-655 0 0,-4 34-270 0 0,-1 0 0 0 0,0 1-1 0 0,-1-1 1 0 0,-1 0 0 0 0,-3-26 0 0 0,3 44-199 0 0,0-1-1 0 0,0 1 1 0 0,0-1 0 0 0,0 1 0 0 0,0-1 0 0 0,0 1 0 0 0,0-1 0 0 0,0 1-1 0 0,0-1 1 0 0,0 1 0 0 0,0-1 0 0 0,0 1 0 0 0,0-1 0 0 0,0 1 0 0 0,0-1-1 0 0,-1 1 1 0 0,1-1 0 0 0,0 1 0 0 0,0-1 0 0 0,0 1 0 0 0,-1 0 0 0 0,1-1 0 0 0,0 1-1 0 0,-1-1 1 0 0,1 1 0 0 0,0 0 0 0 0,-1-1 0 0 0,1 1 0 0 0,-1 0 0 0 0,1-1-1 0 0,0 1 1 0 0,-1 0 0 0 0,1 0 0 0 0,-1 0 0 0 0,0-1 0 0 0,-8 19 105 0 0,4-7-109 0 0,-43 109 112 0 0,-38 146 1 0 0,81-247-102 0 0,0 0-1 0 0,3-12-141 0 0,0 0 0 0 0,0 0 0 0 0,0 0-1 0 0,0-1 1 0 0,-1 1 0 0 0,-5 8 0 0 0,0-2-4961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21.309"/>
    </inkml:context>
    <inkml:brush xml:id="br0">
      <inkml:brushProperty name="width" value="0.1" units="cm"/>
      <inkml:brushProperty name="height" value="0.1" units="cm"/>
    </inkml:brush>
  </inkml:definitions>
  <inkml:trace contextRef="#ctx0" brushRef="#br0">164 127 100 0 0,'18'-35'5805'0'0,"-18"35"-5759"0"0,-9 23 100 0 0,-20 50 345 0 0,19-46-334 0 0,-1 0-1 0 0,-15 25 1 0 0,17-37-64 0 0,0 1 1 0 0,1 0-1 0 0,0 1 1 0 0,2-1-1 0 0,0 1 1 0 0,1 0-1 0 0,-4 23 0 0 0,9-40-95 0 0,0 1 0 0 0,0 0 0 0 0,0 0-1 0 0,0 0 1 0 0,0-1 0 0 0,0 1 0 0 0,1 0-1 0 0,-1 0 1 0 0,0 0 0 0 0,1-1 0 0 0,-1 1-1 0 0,0 0 1 0 0,1-1 0 0 0,-1 1-1 0 0,1 0 1 0 0,-1-1 0 0 0,1 1 0 0 0,0 0-1 0 0,-1-1 1 0 0,1 1 0 0 0,-1-1 0 0 0,1 1-1 0 0,0-1 1 0 0,0 0 0 0 0,-1 1 0 0 0,1-1-1 0 0,0 0 1 0 0,0 1 0 0 0,-1-1 0 0 0,1 0-1 0 0,0 0 1 0 0,0 0 0 0 0,0 1 0 0 0,-1-1-1 0 0,1 0 1 0 0,0 0 0 0 0,0 0 0 0 0,0-1-1 0 0,0 1 1 0 0,-1 0 0 0 0,1 0-1 0 0,0 0 1 0 0,0 0 0 0 0,-1-1 0 0 0,1 1-1 0 0,0 0 1 0 0,0-1 0 0 0,-1 1 0 0 0,2-1-1 0 0,3-1-151 0 0,-1 0 0 0 0,1 0 0 0 0,-1 0-1 0 0,1-1 1 0 0,-1 1 0 0 0,0-1 0 0 0,6-5 0 0 0,-5 2 6 0 0,0 0 0 0 0,0 0 1 0 0,-1-1-1 0 0,1 1 0 0 0,-2-1 1 0 0,1 0-1 0 0,-1 0 0 0 0,3-8 1 0 0,-5 11 106 0 0,1-1-1 0 0,-1 1 1 0 0,-1 0 0 0 0,1-1 0 0 0,0 1 0 0 0,-1-1 0 0 0,0 1-1 0 0,0 0 1 0 0,-1-1 0 0 0,1 1 0 0 0,-1-1 0 0 0,0 1-1 0 0,0 0 1 0 0,0-1 0 0 0,-1 1 0 0 0,-3-8 0 0 0,4 10 34 0 0,0 1 0 0 0,-1-1 0 0 0,1 0-1 0 0,0 0 1 0 0,-1 0 0 0 0,0 1 0 0 0,1-1 0 0 0,-1 1 0 0 0,0-1 0 0 0,0 1 0 0 0,0 0 0 0 0,0-1 0 0 0,0 1 0 0 0,0 0 0 0 0,0 1 0 0 0,0-1 0 0 0,0 0 0 0 0,-1 0 0 0 0,1 1-1 0 0,0 0 1 0 0,-1-1 0 0 0,-3 1 0 0 0,-3 0 16 0 0,0 1 0 0 0,0 0-1 0 0,0 0 1 0 0,-12 4 0 0 0,1-1 140 0 0,18-3-95 0 0,-14 4 482 0 0,31-3-498 0 0,-1 0 1 0 0,0-1-1 0 0,1 0 1 0 0,-1-1 0 0 0,1-1-1 0 0,-1-1 1 0 0,28-5-1 0 0,103-35 63 0 0,-139 40-97 0 0,-2 1 8 0 0,0 0 0 0 0,-1-1 0 0 0,1 1 0 0 0,-1-1 0 0 0,0 0 0 0 0,1 0 0 0 0,-1 0 0 0 0,0-1 0 0 0,0 1 0 0 0,0-1 0 0 0,-1 1 0 0 0,1-1 0 0 0,-1 0 0 0 0,1 0 0 0 0,-1 0 0 0 0,0-1 0 0 0,0 1 0 0 0,-1 0 0 0 0,1-1 0 0 0,0 0 0 0 0,-1 1 0 0 0,0-1 0 0 0,0 0 0 0 0,0 1 0 0 0,-1-1 0 0 0,1 0 0 0 0,-1 0 0 0 0,0-6 0 0 0,0 9 23 0 0,-5-3 58 0 0,5 3-89 0 0,-1 1 1 0 0,1-1-1 0 0,0 1 1 0 0,-1-1-1 0 0,1 1 0 0 0,0 0 1 0 0,-1-1-1 0 0,1 1 1 0 0,-1-1-1 0 0,1 1 0 0 0,0 0 1 0 0,-1 0-1 0 0,1-1 0 0 0,-1 1 1 0 0,1 0-1 0 0,-1 0 1 0 0,1-1-1 0 0,-1 1 0 0 0,1 0 1 0 0,-1 0-1 0 0,1 0 0 0 0,-1 0 1 0 0,0 0-1 0 0,1 0 1 0 0,-1 0-1 0 0,1 0 0 0 0,-1 0 1 0 0,1 0-1 0 0,-1 0 0 0 0,1 0 1 0 0,-1 0-1 0 0,1 1 1 0 0,-1-1-1 0 0,1 0 0 0 0,-1 0 1 0 0,1 0-1 0 0,-1 1 0 0 0,1-1 1 0 0,-1 0-1 0 0,1 1 1 0 0,-7 4 24 0 0,1-1 1 0 0,0 1 0 0 0,0 1 0 0 0,0-1 0 0 0,1 1 0 0 0,0 0 0 0 0,0 0 0 0 0,1 1 0 0 0,-1 0 0 0 0,1-1 0 0 0,1 1 0 0 0,-1 0 0 0 0,1 1 0 0 0,1-1 0 0 0,-1 1 0 0 0,1-1-1 0 0,1 1 1 0 0,-1 0 0 0 0,0 12 0 0 0,2-19-23 0 0,0-1-1 0 0,0 1 1 0 0,0 0-1 0 0,0-1 0 0 0,0 1 1 0 0,0 0-1 0 0,1-1 1 0 0,-1 1-1 0 0,0 0 1 0 0,0-1-1 0 0,0 1 1 0 0,1 0-1 0 0,-1-1 0 0 0,0 1 1 0 0,1-1-1 0 0,-1 1 1 0 0,0-1-1 0 0,1 1 1 0 0,-1 0-1 0 0,1-1 1 0 0,-1 0-1 0 0,1 1 0 0 0,-1-1 1 0 0,1 1-1 0 0,-1-1 1 0 0,1 0-1 0 0,0 1 1 0 0,-1-1-1 0 0,1 0 1 0 0,-1 1-1 0 0,1-1 0 0 0,0 0 1 0 0,27-3 87 0 0,-20 1-84 0 0,0-1 1 0 0,-1-1-1 0 0,1 1 1 0 0,12-10 0 0 0,-16 10-17 0 0,-1 0 1 0 0,0 0-1 0 0,0 0 0 0 0,0-1 1 0 0,0 1-1 0 0,-1-1 1 0 0,1 0-1 0 0,-1 0 1 0 0,0 0-1 0 0,0 0 0 0 0,2-8 1 0 0,12-24 17 0 0,-19 47-45 0 0,1 0-1 0 0,0 0 1 0 0,0 1-1 0 0,1 14 1 0 0,0-22 37 0 0,1 0 0 0 0,-1-1 0 0 0,1 1 1 0 0,0 0-1 0 0,1 0 0 0 0,-1 0 0 0 0,1 0 1 0 0,-1-1-1 0 0,1 1 0 0 0,0 0 1 0 0,0-1-1 0 0,1 1 0 0 0,-1-1 0 0 0,1 1 1 0 0,0-1-1 0 0,0 1 0 0 0,0-1 0 0 0,0 0 1 0 0,1 0-1 0 0,-1 0 0 0 0,1-1 0 0 0,3 4 1 0 0,-2-4-77 0 0,0-1 0 0 0,0 0 0 0 0,1 0 1 0 0,-1-1-1 0 0,0 1 0 0 0,0-1 0 0 0,0 0 1 0 0,1 0-1 0 0,-1 0 0 0 0,0 0 1 0 0,0-1-1 0 0,1 0 0 0 0,-1 0 0 0 0,0 0 1 0 0,0 0-1 0 0,0-1 0 0 0,0 1 0 0 0,0-1 1 0 0,5-3-1 0 0,1-1-200 0 0,-1 0 1 0 0,1 0 0 0 0,-1-1-1 0 0,0 0 1 0 0,-1 0-1 0 0,10-12 1 0 0,-14 14 189 0 0,0 0 1 0 0,-1-1 0 0 0,0 1 0 0 0,0-1-1 0 0,0 0 1 0 0,3-9 0 0 0,-6 12 87 0 0,1 2 33 0 0,-1-5 107 0 0,0 0 1 0 0,-1 0-1 0 0,1 0 0 0 0,-1 0 1 0 0,-3-11-1 0 0,3 16 28 0 0,1 1-143 0 0,0-1 0 0 0,0 1 0 0 0,-1 0 0 0 0,1 0 0 0 0,0 0 0 0 0,0-1 0 0 0,0 1 0 0 0,-1 0 0 0 0,1 0 0 0 0,0 0 0 0 0,0-1 0 0 0,-1 1 0 0 0,1 0 0 0 0,0 0 0 0 0,0 0 0 0 0,-1 0 0 0 0,1 0-1 0 0,0 0 1 0 0,-1 0 0 0 0,1 0 0 0 0,0 0 0 0 0,0 0 0 0 0,-1 0 0 0 0,1 0 0 0 0,0 0 0 0 0,-1 0 0 0 0,1 0 0 0 0,0 0 0 0 0,-1 0 0 0 0,1 0 0 0 0,0 0 0 0 0,0 0 0 0 0,-1 0 0 0 0,1 0 0 0 0,0 0 0 0 0,0 1 0 0 0,-1-1-1 0 0,-3 3 4 0 0,0 1-1 0 0,0 0 1 0 0,0 0-1 0 0,1 0 1 0 0,0 0-1 0 0,0 1 1 0 0,0-1-1 0 0,0 1 1 0 0,1 0-1 0 0,-1 0 0 0 0,1 0 1 0 0,-2 10-1 0 0,-19 75 343 0 0,18-70-284 0 0,5-19-85 0 0,-1 1 1 0 0,1-1 0 0 0,-1 0-1 0 0,1 0 1 0 0,0 0 0 0 0,0 1 0 0 0,0-1-1 0 0,-1 0 1 0 0,1 0 0 0 0,0 1 0 0 0,1-1-1 0 0,-1 0 1 0 0,0 0 0 0 0,0 1 0 0 0,0-1-1 0 0,1 0 1 0 0,-1 0 0 0 0,1 0-1 0 0,-1 1 1 0 0,1-1 0 0 0,-1 0 0 0 0,1 0-1 0 0,0 0 1 0 0,-1 0 0 0 0,1 0 0 0 0,0 0-1 0 0,0 0 1 0 0,0 0 0 0 0,1 1-1 0 0,1-1 0 0 0,-1-1-1 0 0,0 1 1 0 0,1-1-1 0 0,-1 1 1 0 0,1-1-1 0 0,-1 0 1 0 0,1 0-1 0 0,-1 0 1 0 0,1 0-1 0 0,-1 0 1 0 0,1-1-1 0 0,-1 1 1 0 0,1-1-1 0 0,1-1 1 0 0,8-1-24 0 0,-1-2 0 0 0,1 0 0 0 0,-1 0 0 0 0,-1-1 0 0 0,16-10 0 0 0,-12 4-32 0 0,0-1 0 0 0,-1-1 0 0 0,-1 0 0 0 0,0-1 0 0 0,-1-1 0 0 0,0 1 1 0 0,-1-2-1 0 0,-1 1 0 0 0,-1-1 0 0 0,0-1 0 0 0,-1 1 0 0 0,-1-1 0 0 0,5-26 0 0 0,-12 7 265 0 0,1 34-170 0 0,-1-1-1 0 0,1 0 1 0 0,0 0 0 0 0,0 1-1 0 0,0-1 1 0 0,0 0 0 0 0,0 1-1 0 0,2-8 1 0 0,0-3 257 0 0,-10 15-74 0 0,7 0-219 0 0,-1 0 0 0 0,1 0-1 0 0,0 1 1 0 0,-1-1 0 0 0,1 1 0 0 0,0-1 0 0 0,0 1 0 0 0,0-1 0 0 0,0 1 0 0 0,0 0 0 0 0,1 0 0 0 0,-1-1 0 0 0,0 1 0 0 0,0 3 0 0 0,-14 55 88 0 0,9-41-70 0 0,1 0-1 0 0,-4 32 0 0 0,5-15-33 0 0,1-22-49 0 0,1 1 0 0 0,1 0 0 0 0,0 0 0 0 0,1 1 0 0 0,1-1 0 0 0,0 0-1 0 0,1 0 1 0 0,0-1 0 0 0,6 16 0 0 0,-8-28-101 0 0,1-1 1 0 0,-1 0-1 0 0,1 0 0 0 0,0 0 0 0 0,0 0 1 0 0,-1 0-1 0 0,1 0 0 0 0,0-1 1 0 0,0 1-1 0 0,0 0 0 0 0,0 0 1 0 0,0-1-1 0 0,0 1 0 0 0,0 0 1 0 0,1-1-1 0 0,-1 1 0 0 0,0-1 0 0 0,0 0 1 0 0,0 1-1 0 0,0-1 0 0 0,1 0 1 0 0,-1 0-1 0 0,0 1 0 0 0,0-1 1 0 0,1 0-1 0 0,0 0 0 0 0,10 0-1250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21.965"/>
    </inkml:context>
    <inkml:brush xml:id="br0">
      <inkml:brushProperty name="width" value="0.1" units="cm"/>
      <inkml:brushProperty name="height" value="0.1" units="cm"/>
    </inkml:brush>
  </inkml:definitions>
  <inkml:trace contextRef="#ctx0" brushRef="#br0">29 139 304 0 0,'-29'-20'3060'0'0,"32"14"-1627"0"0,14 2-1520 0 0,256-5 752 0 0,-265 8-659 0 0,0 0 1 0 0,1 0-1 0 0,-1 0 0 0 0,15-6 0 0 0,-23 7-4 0 0,3-1 10 0 0,-9 3-238 0 0,0 0 246 0 0,0 1-1 0 0,0 0 0 0 0,1 0 0 0 0,-1 0 1 0 0,1 1-1 0 0,0 0 0 0 0,0 0 0 0 0,0 1 0 0 0,1-1 1 0 0,-1 1-1 0 0,1 0 0 0 0,0 0 0 0 0,0 0 0 0 0,1 1 1 0 0,-6 10-1 0 0,0-1 73 0 0,0 0-1 0 0,1 1 1 0 0,1 1 0 0 0,0-1 0 0 0,1 1-1 0 0,1 0 1 0 0,-4 23 0 0 0,8-40-85 0 0,1 0 0 0 0,0 0-1 0 0,0 1 1 0 0,0-1 0 0 0,0 0 0 0 0,0 0 0 0 0,0 1 0 0 0,-1-1 0 0 0,1 0-1 0 0,0 1 1 0 0,0-1 0 0 0,0 0 0 0 0,0 0 0 0 0,0 1 0 0 0,0-1-1 0 0,0 0 1 0 0,0 0 0 0 0,0 1 0 0 0,0-1 0 0 0,1 0 0 0 0,-1 1 0 0 0,0-1-1 0 0,0 0 1 0 0,0 0 0 0 0,0 1 0 0 0,0-1 0 0 0,0 0 0 0 0,1 0-1 0 0,-1 1 1 0 0,0-1 0 0 0,0 0 0 0 0,0 0 0 0 0,0 0 0 0 0,1 1 0 0 0,-1-1-1 0 0,0 0 1 0 0,0 0 0 0 0,1 0 0 0 0,-1 0 0 0 0,0 0 0 0 0,0 1-1 0 0,1-1 1 0 0,-1 0 0 0 0,0 0 0 0 0,0 0 0 0 0,1 0 0 0 0,-1 0 0 0 0,0 0-1 0 0,1 0 1 0 0,-1 0 0 0 0,0 0 0 0 0,0 0 0 0 0,1 0 0 0 0,-1 0-1 0 0,22-13 96 0 0,19-29-57 0 0,38-102 75 0 0,-78 142-120 0 0,0 0 0 0 0,1 0 0 0 0,-1 0 1 0 0,0 0-1 0 0,1 0 0 0 0,-1 0 0 0 0,1 0 1 0 0,-1 1-1 0 0,1-1 0 0 0,0 1 1 0 0,0-1-1 0 0,0 1 0 0 0,0-1 0 0 0,0 1 1 0 0,0 0-1 0 0,0 0 0 0 0,0 0 0 0 0,1 0 1 0 0,-1 0-1 0 0,0 1 0 0 0,0-1 0 0 0,1 1 1 0 0,-1-1-1 0 0,0 1 0 0 0,1 0 1 0 0,-1 0-1 0 0,1 0 0 0 0,-1 0 0 0 0,0 1 1 0 0,1-1-1 0 0,-1 0 0 0 0,0 1 0 0 0,1 0 1 0 0,-1 0-1 0 0,0-1 0 0 0,0 1 0 0 0,0 0 1 0 0,1 1-1 0 0,-1-1 0 0 0,2 2 1 0 0,0 1 5 0 0,0-1 0 0 0,0 1 0 0 0,-1 0 0 0 0,1 0 0 0 0,-1 0 0 0 0,0 0 0 0 0,-1 0 0 0 0,1 1 0 0 0,-1 0 0 0 0,1-1 0 0 0,-1 1 0 0 0,-1 0 0 0 0,1 0 0 0 0,-1 0 0 0 0,0 0 0 0 0,0 0 0 0 0,1 9 0 0 0,-2 1 17 0 0,1-9 1 0 0,-1 0 1 0 0,1 0 0 0 0,-1 0-1 0 0,-1 0 1 0 0,1-1 0 0 0,-1 1 0 0 0,0 0-1 0 0,0 0 1 0 0,0 0 0 0 0,-1-1 0 0 0,0 1-1 0 0,-4 7 1 0 0,5-12 182 0 0,13-33-90 0 0,-10 24-99 0 0,4-9 5 0 0,1-1 0 0 0,1 2 0 0 0,1-1 0 0 0,0 1 0 0 0,22-28 0 0 0,68-64 39 0 0,-94 102-57 0 0,17-6-9 0 0,-21 11-149 0 0,-1 1 0 0 0,1 0 0 0 0,0-1 0 0 0,0 1 0 0 0,-1 0 0 0 0,1 0 0 0 0,0-1 0 0 0,0 1 0 0 0,0 0 0 0 0,-1 0 0 0 0,1 0 0 0 0,0 0 0 0 0,0 0-1 0 0,0 0 1 0 0,-1 0 0 0 0,1 0 0 0 0,0 0 0 0 0,0 1 0 0 0,-1-1 0 0 0,1 0 0 0 0,0 0 0 0 0,0 1 0 0 0,-1-1 0 0 0,1 0 0 0 0,0 1 0 0 0,0-1 0 0 0,-1 1-1 0 0,1-1 1 0 0,-1 1 0 0 0,2 0 0 0 0,1 6-1615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26.012"/>
    </inkml:context>
    <inkml:brush xml:id="br0">
      <inkml:brushProperty name="width" value="0.1" units="cm"/>
      <inkml:brushProperty name="height" value="0.1" units="cm"/>
    </inkml:brush>
  </inkml:definitions>
  <inkml:trace contextRef="#ctx0" brushRef="#br0">90 22 224 0 0,'1'-2'392'0'0,"0"0"1"0"0,0 0-1 0 0,1 0 0 0 0,-1 1 1 0 0,0-1-1 0 0,0 1 1 0 0,1-1-1 0 0,-1 1 0 0 0,1-1 1 0 0,-1 1-1 0 0,4-2 0 0 0,-3 13-301 0 0,-1 0-1 0 0,-1 1 0 0 0,0-1 0 0 0,0 0 0 0 0,-1 1 0 0 0,0-1 0 0 0,-1 0 0 0 0,-4 14 0 0 0,-32 90 296 0 0,17-55-144 0 0,-21 43 1220 0 0,42-106-1376 0 0,1-10-21 0 0,1-1-1 0 0,0 0 0 0 0,1 1 0 0 0,1-1 0 0 0,0 1 0 0 0,10-22 1 0 0,-2 8-19 0 0,2 1 0 0 0,22-34 0 0 0,-27 48-36 0 0,0 0 0 0 0,0 0 0 0 0,1 1 0 0 0,1 0-1 0 0,0 1 1 0 0,1 0 0 0 0,0 1 0 0 0,1 1 0 0 0,0-1 0 0 0,18-9 0 0 0,-25 18-12 0 0,-3 1 2 0 0,-1 0-1 0 0,1-1 1 0 0,0 1 0 0 0,-1 1-1 0 0,1-1 1 0 0,-1 0-1 0 0,1 1 1 0 0,-1-1 0 0 0,1 1-1 0 0,-1 0 1 0 0,1-1 0 0 0,-1 1-1 0 0,0 1 1 0 0,1-1-1 0 0,-1 0 1 0 0,0 0 0 0 0,0 1-1 0 0,0-1 1 0 0,0 1 0 0 0,0 0-1 0 0,0 0 1 0 0,-1 0-1 0 0,1 0 1 0 0,0 0 0 0 0,1 3-1 0 0,0 0 1 0 0,0 1-1 0 0,-1 0 1 0 0,1 0 0 0 0,-1 0-1 0 0,-1 0 1 0 0,2 9-1 0 0,4 34 9 0 0,-3 0-1 0 0,-3 65 1 0 0,-1-75 7 0 0,1-34-186 0 0,2 15-782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26.232"/>
    </inkml:context>
    <inkml:brush xml:id="br0">
      <inkml:brushProperty name="width" value="0.1" units="cm"/>
      <inkml:brushProperty name="height" value="0.1" units="cm"/>
    </inkml:brush>
  </inkml:definitions>
  <inkml:trace contextRef="#ctx0" brushRef="#br0">0 48 356 0 0,'0'0'600'0'0,"18"-6"-348"0"0,-6 6 12 0 0,-1-4-56 0 0,2 0-52 0 0,7 2 48 0 0,-2-2-196 0 0,5-2-180 0 0,-1 2-144 0 0,5-2-336 0 0,2-6 148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26.637"/>
    </inkml:context>
    <inkml:brush xml:id="br0">
      <inkml:brushProperty name="width" value="0.1" units="cm"/>
      <inkml:brushProperty name="height" value="0.1" units="cm"/>
    </inkml:brush>
  </inkml:definitions>
  <inkml:trace contextRef="#ctx0" brushRef="#br0">2 60 224 0 0,'0'-1'39'0'0,"0"1"-1"0"0,-1 0 1 0 0,1 0 0 0 0,0 0 0 0 0,0-1-1 0 0,0 1 1 0 0,0 0 0 0 0,0 0-1 0 0,0-1 1 0 0,0 1 0 0 0,0 0 0 0 0,0 0-1 0 0,0-1 1 0 0,-1 1 0 0 0,1 0-1 0 0,0 0 1 0 0,0-1 0 0 0,1 1 0 0 0,-1 0-1 0 0,0 0 1 0 0,0-1 0 0 0,0 1-1 0 0,0 0 1 0 0,0 0 0 0 0,0 0 0 0 0,0-1-1 0 0,0 1 1 0 0,0 0 0 0 0,0 0-1 0 0,1-1 1 0 0,-1 1 0 0 0,0 0 0 0 0,0 0-1 0 0,0 0 1 0 0,0 0 0 0 0,1-1-1 0 0,-1 1 1 0 0,0 0 0 0 0,0 0 0 0 0,0 0-1 0 0,1 0 1 0 0,-1 0 0 0 0,0 0 0 0 0,0-1-1 0 0,1 1 1 0 0,-1 0 0 0 0,0 0-1 0 0,0 0 1 0 0,1 0 0 0 0,-1 0 0 0 0,1 0-1 0 0,25-12 839 0 0,28-5-167 0 0,-41 15-626 0 0,8-4-98 0 0,0 2-1 0 0,1 0 0 0 0,-1 2 1 0 0,1 0-1 0 0,0 1 1 0 0,23 3-1 0 0,-33 2-1871 0 0,-1-3 802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26.794"/>
    </inkml:context>
    <inkml:brush xml:id="br0">
      <inkml:brushProperty name="width" value="0.1" units="cm"/>
      <inkml:brushProperty name="height" value="0.1" units="cm"/>
    </inkml:brush>
  </inkml:definitions>
  <inkml:trace contextRef="#ctx0" brushRef="#br0">0 47 184 0 0,'16'-4'388'0'0,"2"-2"-28"0"0,4-2-36 0 0,1 2-40 0 0,-1 2-32 0 0,0 0-76 0 0,-2 0-144 0 0,-2 1-140 0 0,0-1-212 0 0,-7 4-336 0 0,1-4 148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27.481"/>
    </inkml:context>
    <inkml:brush xml:id="br0">
      <inkml:brushProperty name="width" value="0.1" units="cm"/>
      <inkml:brushProperty name="height" value="0.1" units="cm"/>
    </inkml:brush>
  </inkml:definitions>
  <inkml:trace contextRef="#ctx0" brushRef="#br0">11 45 92 0 0,'0'0'913'0'0,"-11"-2"3064"0"0,93-13-3541 0 0,-55 11-1437 0 0,-1 0 1 0 0,30-10-1 0 0,-39 8-359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3:29.078"/>
    </inkml:context>
    <inkml:brush xml:id="br0">
      <inkml:brushProperty name="width" value="0.1" units="cm"/>
      <inkml:brushProperty name="height" value="0.1" units="cm"/>
    </inkml:brush>
  </inkml:definitions>
  <inkml:trace contextRef="#ctx0" brushRef="#br0">47 14 292 0 0,'0'0'946'0'0,"-14"3"461"0"0,-12 4 1130 0 0,20-5-2528 0 0,6-2 1 0 0,0 0 1 0 0,0 0-1 0 0,0 0 1 0 0,0 0-1 0 0,0 0 1 0 0,0 0-1 0 0,1 0 1 0 0,-1 0-1 0 0,0 0 1 0 0,0 0-1 0 0,0 0 1 0 0,0 0-1 0 0,0 0 1 0 0,0 0 0 0 0,0 0-1 0 0,0 1 1 0 0,0-1-1 0 0,0 0 1 0 0,0 0-1 0 0,1 0 1 0 0,-1 0-1 0 0,0 0 1 0 0,0 0-1 0 0,0 0 1 0 0,0 0-1 0 0,0 0 1 0 0,0 0-1 0 0,0 0 1 0 0,0 0-1 0 0,0 1 1 0 0,0-1-1 0 0,0 0 1 0 0,0 0-1 0 0,0 0 1 0 0,0 0-1 0 0,0 0 1 0 0,0 0 0 0 0,0 0-1 0 0,0 0 1 0 0,0 0-1 0 0,0 0 1 0 0,0 1-1 0 0,0-1 1 0 0,0 0-1 0 0,0 0 1 0 0,0 0-1 0 0,21 3 20 0 0,-16-3 24 0 0,16-1 17 0 0,1-2 0 0 0,33-8 1 0 0,-3 0 20 0 0,-50 11-74 0 0,23-6-3657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31.387"/>
    </inkml:context>
    <inkml:brush xml:id="br0">
      <inkml:brushProperty name="width" value="0.1" units="cm"/>
      <inkml:brushProperty name="height" value="0.1" units="cm"/>
    </inkml:brush>
  </inkml:definitions>
  <inkml:trace contextRef="#ctx0" brushRef="#br0">10 25 236 0 0,'0'0'10546'0'0,"-6"-14"-10016"0"0,6 14-514 0 0,0 0 0 0 0,0 0-1 0 0,-1 0 1 0 0,1 0 0 0 0,0-1 0 0 0,0 1 0 0 0,0 0-1 0 0,-1 0 1 0 0,1 0 0 0 0,0 0 0 0 0,0-1 0 0 0,0 1-1 0 0,0 0 1 0 0,0 0 0 0 0,0 0 0 0 0,-1-1-1 0 0,1 1 1 0 0,0 0 0 0 0,0 0 0 0 0,0 0 0 0 0,0-1-1 0 0,0 1 1 0 0,0 0 0 0 0,0 0 0 0 0,0-1 0 0 0,0 1-1 0 0,0 0 1 0 0,0 0 0 0 0,0-1 0 0 0,0 1-1 0 0,0 0 1 0 0,0 0 0 0 0,0 0 0 0 0,0-1 0 0 0,0 1-1 0 0,0 0 1 0 0,1 0 0 0 0,-1 0 0 0 0,0-1-1 0 0,0 1 1 0 0,0 0 0 0 0,0 0 0 0 0,0 0 0 0 0,0-1-1 0 0,1 1 1 0 0,-1 0 0 0 0,0 0 0 0 0,0 0 0 0 0,0 0-1 0 0,1 0 1 0 0,-1-1 0 0 0,0 1 0 0 0,0 0-1 0 0,0 0 1 0 0,1 0 0 0 0,-1 0 0 0 0,12 7 18 0 0,0 1-1 0 0,-1 1 1 0 0,0 0 0 0 0,-1 0 0 0 0,0 1 0 0 0,0 1 0 0 0,-1-1-1 0 0,9 16 1 0 0,59 101 104 0 0,-53-82-191 0 0,-2 2 0 0 0,20 63-1 0 0,-39-99 131 0 0,-1-2 92 0 0,1-1 0 0 0,-1 1 0 0 0,2-1 0 0 0,-1 0 0 0 0,1 0 1 0 0,10 14-1 0 0,-15-26-452 0 0,1 0 1 0 0,0 0-1 0 0,0 0 1 0 0,0 0-1 0 0,0 0 0 0 0,1 0 1 0 0,-1 0-1 0 0,1 0 1 0 0,0 0-1 0 0,1 0 1 0 0,-1 1-1 0 0,3-7 1 0 0,0 0-1563 0 0,-1-3-1272 0 0,3-1 237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32.589"/>
    </inkml:context>
    <inkml:brush xml:id="br0">
      <inkml:brushProperty name="width" value="0.1" units="cm"/>
      <inkml:brushProperty name="height" value="0.1" units="cm"/>
    </inkml:brush>
  </inkml:definitions>
  <inkml:trace contextRef="#ctx0" brushRef="#br0">374 40 116 0 0,'0'0'1685'0'0,"7"-21"383"0"0,-7 20-1775 0 0,-17-16 979 0 0,16 17-1214 0 0,-1 1-1 0 0,0 0 1 0 0,1-1 0 0 0,-1 1-1 0 0,1 0 1 0 0,0 0 0 0 0,-1 0-1 0 0,1 0 1 0 0,0 0 0 0 0,-1 0 0 0 0,1 1-1 0 0,0-1 1 0 0,0 0 0 0 0,0 1-1 0 0,0-1 1 0 0,0 1 0 0 0,0-1-1 0 0,1 1 1 0 0,-2 2 0 0 0,-33 55-194 0 0,22-37 257 0 0,-27 44-83 0 0,-45 79 127 0 0,-18 26 265 0 0,93-152-400 0 0,9-16-27 0 0,1-1 0 0 0,-1 1-1 0 0,0-1 1 0 0,0 0 0 0 0,-1 0-1 0 0,1 0 1 0 0,-1 1-1 0 0,1-1 1 0 0,-1 0 0 0 0,1-1-1 0 0,-4 4 1 0 0,3 1 10 0 0,2-5-12 0 0,0 0 0 0 0,0-1-1 0 0,0 1 1 0 0,0 0 0 0 0,0 0 0 0 0,0 0 0 0 0,0 0 0 0 0,0 0 0 0 0,0-1 0 0 0,-1 1 0 0 0,1 0-1 0 0,0 0 1 0 0,0 0 0 0 0,-1-1 0 0 0,1 1 0 0 0,-1 0 0 0 0,1 0 0 0 0,0-1 0 0 0,-1 1-1 0 0,0 0 1 0 0,1-1 0 0 0,-1 1 0 0 0,1 0 0 0 0,-1-1 0 0 0,0 1 0 0 0,1-1 0 0 0,-1 1 0 0 0,0-1-1 0 0,-1 1 1 0 0,-6 15 3142 0 0,12-18-2965 0 0,0 12-79 0 0,2 31-56 0 0,-2 52-28 0 0,-7 39 4 0 0,-5 50 3 0 0,-8-51 41 0 0,14-119 166 0 0,0-3-933 0 0,23-32-7774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33.934"/>
    </inkml:context>
    <inkml:brush xml:id="br0">
      <inkml:brushProperty name="width" value="0.1" units="cm"/>
      <inkml:brushProperty name="height" value="0.1" units="cm"/>
    </inkml:brush>
  </inkml:definitions>
  <inkml:trace contextRef="#ctx0" brushRef="#br0">14 141 8 0 0,'-1'0'141'0'0,"0"-1"-1"0"0,0 1 1 0 0,0 0 0 0 0,1-1 0 0 0,-1 1-1 0 0,0-1 1 0 0,0 0 0 0 0,1 1 0 0 0,-1-1-1 0 0,1 1 1 0 0,-1-1 0 0 0,0 0 0 0 0,1 1-1 0 0,-1-1 1 0 0,1 0 0 0 0,-1 0 0 0 0,1 0-1 0 0,0 1 1 0 0,-1-1 0 0 0,1 0 0 0 0,0 0-1 0 0,0 0 1 0 0,-1 0 0 0 0,1 0 0 0 0,0 0-1 0 0,0-1 1 0 0,1 1-71 0 0,-1 0 0 0 0,1 0-1 0 0,0 0 1 0 0,0 0 0 0 0,0 0 0 0 0,-1 0 0 0 0,1 0-1 0 0,0 0 1 0 0,0 0 0 0 0,0 1 0 0 0,0-1 0 0 0,1 0-1 0 0,-1 1 1 0 0,0-1 0 0 0,0 1 0 0 0,2-2-1 0 0,70-15-497 0 0,-53 13 852 0 0,86-14-204 0 0,0 4 1 0 0,140 0-1 0 0,-209 13-174 0 0,-17 0-14 0 0,73-6 142 0 0,-80 4 765 0 0,-37 8-749 0 0,11-2-183 0 0,-1 0 0 0 0,0 1 0 0 0,-15 7 0 0 0,21-6 9 0 0,-1 1-1 0 0,1 0 1 0 0,1 0-1 0 0,-1 1 1 0 0,1 0 0 0 0,0 1-1 0 0,0-1 1 0 0,1 1-1 0 0,-9 15 1 0 0,13-19 2 0 0,-1 0 0 0 0,1 1 1 0 0,0-1-1 0 0,0 0 0 0 0,1 1 0 0 0,-1 0 0 0 0,1-1 0 0 0,0 1 1 0 0,0 0-1 0 0,1 0 0 0 0,-1-1 0 0 0,1 1 0 0 0,0 0 0 0 0,0 0 1 0 0,1 0-1 0 0,0-1 0 0 0,0 1 0 0 0,0 0 0 0 0,0-1 1 0 0,0 1-1 0 0,1-1 0 0 0,4 8 0 0 0,-4-8 0 0 0,1 0 0 0 0,-1-1 0 0 0,1 0 0 0 0,0 0 0 0 0,0 0 0 0 0,1 0 0 0 0,-1 0 0 0 0,0-1 0 0 0,1 1 0 0 0,0-1 0 0 0,-1 0 1 0 0,1 0-1 0 0,0-1 0 0 0,0 1 0 0 0,0-1 0 0 0,0 0 0 0 0,1 0 0 0 0,-1 0 0 0 0,0 0 0 0 0,0-1 0 0 0,1 1 0 0 0,-1-1 0 0 0,0 0 0 0 0,1-1 0 0 0,-1 1 0 0 0,0-1 0 0 0,0 0 0 0 0,7-2 0 0 0,-6 2 34 0 0,0 0-1 0 0,0-1 1 0 0,0 0-1 0 0,0 0 0 0 0,-1-1 1 0 0,1 1-1 0 0,-1-1 1 0 0,1 0-1 0 0,-1 0 1 0 0,0 0-1 0 0,0-1 1 0 0,0 1-1 0 0,-1-1 1 0 0,1 0-1 0 0,-1 0 1 0 0,0-1-1 0 0,0 1 0 0 0,0-1 1 0 0,-1 1-1 0 0,1-1 1 0 0,-1 0-1 0 0,0 0 1 0 0,1-6-1 0 0,-2 3-61 0 0,0-1 1 0 0,0 1-1 0 0,-1 0 0 0 0,0 0 0 0 0,-1 0 0 0 0,0-1 1 0 0,0 1-1 0 0,-1 0 0 0 0,0 0 0 0 0,0 0 0 0 0,-1 0 1 0 0,0 1-1 0 0,0-1 0 0 0,-1 1 0 0 0,0 0 0 0 0,0-1 0 0 0,-1 2 1 0 0,1-1-1 0 0,-2 1 0 0 0,1-1 0 0 0,-1 1 0 0 0,0 1 1 0 0,-8-7-1 0 0,-19 1-4503 0 0,14 5 1901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35.027"/>
    </inkml:context>
    <inkml:brush xml:id="br0">
      <inkml:brushProperty name="width" value="0.1" units="cm"/>
      <inkml:brushProperty name="height" value="0.1" units="cm"/>
    </inkml:brush>
  </inkml:definitions>
  <inkml:trace contextRef="#ctx0" brushRef="#br0">0 171 396 0 0,'7'-34'1805'0'0,"-1"19"-1323"0"0,2 0 0 0 0,0 0 0 0 0,0 1-1 0 0,2 1 1 0 0,18-22 0 0 0,-22 27-173 0 0,-6 6-250 0 0,1 1 0 0 0,0 0 0 0 0,0-1 0 0 0,0 1 0 0 0,0-1 1 0 0,1 1-1 0 0,-1 0 0 0 0,0 0 0 0 0,0 0 0 0 0,1 0 0 0 0,-1 0 0 0 0,1 0 0 0 0,-1 0 0 0 0,1 0 0 0 0,-1 0 0 0 0,1 1 0 0 0,-1-1 0 0 0,1 1 0 0 0,0-1 0 0 0,-1 1 0 0 0,1 0 0 0 0,0-1 1 0 0,2 1-1 0 0,-3 1-28 0 0,1 0 1 0 0,-1-1-1 0 0,0 1 1 0 0,1 0-1 0 0,-1 0 1 0 0,0 0 0 0 0,0 0-1 0 0,0 0 1 0 0,0 1-1 0 0,0-1 1 0 0,0 0-1 0 0,0 0 1 0 0,0 1-1 0 0,0-1 1 0 0,0 1 0 0 0,-1-1-1 0 0,1 0 1 0 0,0 1-1 0 0,0 2 1 0 0,2 7 43 0 0,-1-1 1 0 0,0 1-1 0 0,0 0 1 0 0,-1 0-1 0 0,0 20 1 0 0,-4-3 134 0 0,-1 0-1 0 0,-1-1 1 0 0,-1 1 0 0 0,-14 35 0 0 0,20-62-23 0 0,2-20 334 0 0,0 0 0 0 0,2 0-1 0 0,8-29 1 0 0,-4 31-484 0 0,0-1 0 0 0,1 1 0 0 0,1 0 0 0 0,1 1 0 0 0,0 0 0 0 0,1 1 0 0 0,0 0 0 0 0,1 1 0 0 0,21-17 0 0 0,-34 31-37 0 0,1-1 0 0 0,-1 1-1 0 0,1 0 1 0 0,0-1 0 0 0,-1 1 0 0 0,1 0 0 0 0,-1-1 0 0 0,1 1 0 0 0,0 0 0 0 0,-1 0 0 0 0,1 0 0 0 0,-1-1 0 0 0,1 1 0 0 0,0 0 0 0 0,-1 0-1 0 0,1 0 1 0 0,0 0 0 0 0,-1 0 0 0 0,1 0 0 0 0,0 0 0 0 0,-1 1 0 0 0,1-1 0 0 0,0 0 0 0 0,-1 0 0 0 0,1 0 0 0 0,-1 1 0 0 0,1-1 0 0 0,1 1-1 0 0,12 18-4 0 0,4 34-6 0 0,-16-45 10 0 0,3 13 10 0 0,-2 0-1 0 0,0 1 1 0 0,-1 32-1 0 0,1 6-13 0 0,-3-59-68 0 0,0-1-1 0 0,-1 1 1 0 0,1 0 0 0 0,0 0-1 0 0,0 0 1 0 0,0 0 0 0 0,0 0-1 0 0,1 0 1 0 0,-1 0 0 0 0,0 0-1 0 0,0-1 1 0 0,0 1 0 0 0,1 0-1 0 0,-1 0 1 0 0,0 0 0 0 0,1 0-1 0 0,-1-1 1 0 0,1 1-1 0 0,-1 0 1 0 0,1 0 0 0 0,-1-1-1 0 0,1 1 1 0 0,0 0 0 0 0,-1-1-1 0 0,1 1 1 0 0,0-1 0 0 0,1 2-1 0 0,0-3-190 0 0,1 0 0 0 0,-1 0 0 0 0,1-1 0 0 0,-1 1 0 0 0,1 0 0 0 0,-1-1 0 0 0,0 0 0 0 0,0 1 0 0 0,0-1 0 0 0,4-4 0 0 0,9-8-2252 0 0,1 3 193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35.325"/>
    </inkml:context>
    <inkml:brush xml:id="br0">
      <inkml:brushProperty name="width" value="0.1" units="cm"/>
      <inkml:brushProperty name="height" value="0.1" units="cm"/>
    </inkml:brush>
  </inkml:definitions>
  <inkml:trace contextRef="#ctx0" brushRef="#br0">61 20 592 0 0,'7'-19'7146'0'0,"-9"44"-5858"0"0,-6 24-2313 0 0,3-25 1703 0 0,-5 23-543 0 0,3-12-18 0 0,-18 50 1 0 0,16-49-496 0 0,7-20-5004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35.871"/>
    </inkml:context>
    <inkml:brush xml:id="br0">
      <inkml:brushProperty name="width" value="0.1" units="cm"/>
      <inkml:brushProperty name="height" value="0.1" units="cm"/>
    </inkml:brush>
  </inkml:definitions>
  <inkml:trace contextRef="#ctx0" brushRef="#br0">59 57 252 0 0,'-2'0'-42'0'0,"0"0"363"0"0,0 0 1 0 0,0-1 0 0 0,0 1-1 0 0,0 1 1 0 0,0-1-1 0 0,0 0 1 0 0,0 0 0 0 0,0 1-1 0 0,0-1 1 0 0,0 1-1 0 0,0-1 1 0 0,1 1 0 0 0,-1 0-1 0 0,-4 3 630 0 0,-17 0 2914 0 0,62-18-3714 0 0,2 2 1 0 0,0 1-1 0 0,55-6 0 0 0,-41 5-20 0 0,-54 12-61 0 0,14-3-890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36.263"/>
    </inkml:context>
    <inkml:brush xml:id="br0">
      <inkml:brushProperty name="width" value="0.1" units="cm"/>
      <inkml:brushProperty name="height" value="0.1" units="cm"/>
    </inkml:brush>
  </inkml:definitions>
  <inkml:trace contextRef="#ctx0" brushRef="#br0">5 117 156 0 0,'7'-25'1408'0'0,"-5"15"-829"0"0,0 0 0 0 0,1 0 0 0 0,0 0 0 0 0,1 0 0 0 0,5-9 0 0 0,0-4 2201 0 0,-9 47-2611 0 0,-1-1 0 0 0,-2 0 0 0 0,-7 37 0 0 0,-3 22 167 0 0,6-24-2 0 0,-2 42 762 0 0,11-94-869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38.153"/>
    </inkml:context>
    <inkml:brush xml:id="br0">
      <inkml:brushProperty name="width" value="0.1" units="cm"/>
      <inkml:brushProperty name="height" value="0.1" units="cm"/>
    </inkml:brush>
  </inkml:definitions>
  <inkml:trace contextRef="#ctx0" brushRef="#br0">95 109 272 0 0,'0'0'889'0'0,"-43"-25"4524"0"0,42 24-5188 0 0,-2 2-105 0 0,0-1 1 0 0,1 0-1 0 0,-1 0 0 0 0,0 0 0 0 0,1 0 0 0 0,-1-1 0 0 0,0 1 1 0 0,1 0-1 0 0,-1-1 0 0 0,0 0 0 0 0,1 0 0 0 0,-1 0 0 0 0,1 0 1 0 0,-4-2-1 0 0,-1 0 1582 0 0,394-39-1002 0 0,-255 31-490 0 0,-113 8 209 0 0,-4 0-442 0 0,-3 5-4064 0 0,-19-16-1392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38.893"/>
    </inkml:context>
    <inkml:brush xml:id="br0">
      <inkml:brushProperty name="width" value="0.1" units="cm"/>
      <inkml:brushProperty name="height" value="0.1" units="cm"/>
    </inkml:brush>
  </inkml:definitions>
  <inkml:trace contextRef="#ctx0" brushRef="#br0">247 0 404 0 0,'1'1'119'0'0,"0"-1"1"0"0,0 1-1 0 0,0 0 1 0 0,0-1-1 0 0,-1 1 1 0 0,1 0-1 0 0,0-1 1 0 0,0 1-1 0 0,-1 0 1 0 0,1 0-1 0 0,0 0 1 0 0,-1-1-1 0 0,1 1 0 0 0,-1 0 1 0 0,1 0-1 0 0,-1 0 1 0 0,1 1-1 0 0,-1 8 9 0 0,-1-1-1 0 0,1 0 1 0 0,-1 0-1 0 0,-1 1 1 0 0,0-1-1 0 0,0 0 1 0 0,-1 0-1 0 0,0 0 1 0 0,-1-1 0 0 0,-4 9-1 0 0,-3 9 105 0 0,-42 100 1090 0 0,-85 145 0 0 0,114-232-314 0 0,16-35 176 0 0,13-27-654 0 0,31-81 154 0 0,78-159-1 0 0,-41 127-427 0 0,-72 134-252 0 0,0 0 0 0 0,-1 1 0 0 0,1-1 0 0 0,0 0 0 0 0,0 1 0 0 0,0-1 0 0 0,0 1 0 0 0,0 0 0 0 0,0-1 0 0 0,0 1 0 0 0,1 0 0 0 0,-1 0 0 0 0,0-1 0 0 0,1 1 0 0 0,-1 0 0 0 0,1 0 0 0 0,-1 1 0 0 0,1-1 0 0 0,-1 0 0 0 0,1 0 0 0 0,0 1 0 0 0,-1-1 0 0 0,1 1 0 0 0,0-1 0 0 0,0 1 0 0 0,-1 0 0 0 0,4 0 0 0 0,-3 0-2 0 0,1 1-1 0 0,0 0 1 0 0,-1 0 0 0 0,1 1-1 0 0,0-1 1 0 0,-1 0 0 0 0,0 1-1 0 0,1 0 1 0 0,-1-1 0 0 0,0 1-1 0 0,0 0 1 0 0,0 0 0 0 0,0 0-1 0 0,0 1 1 0 0,0-1-1 0 0,-1 0 1 0 0,4 5 0 0 0,6 12 14 0 0,-1 1 0 0 0,-1 0 1 0 0,0 1-1 0 0,-2-1 1 0 0,8 32-1 0 0,14 111 98 0 0,-20-101-40 0 0,1 6-280 0 0,-10-67-110 0 0,-4-18-6612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39.183"/>
    </inkml:context>
    <inkml:brush xml:id="br0">
      <inkml:brushProperty name="width" value="0.1" units="cm"/>
      <inkml:brushProperty name="height" value="0.1" units="cm"/>
    </inkml:brush>
  </inkml:definitions>
  <inkml:trace contextRef="#ctx0" brushRef="#br0">1 69 380 0 0,'0'0'3584'0'0,"0"0"-3545"0"0,0-1 0 0 0,0 1 0 0 0,0 0 0 0 0,0-1 0 0 0,0 1 0 0 0,0 0 1 0 0,0-1-1 0 0,0 1 0 0 0,0 0 0 0 0,0-1 0 0 0,0 1 0 0 0,0 0 0 0 0,0-1 0 0 0,0 1 1 0 0,0 0-1 0 0,0-1 0 0 0,1 1 0 0 0,-1 0 0 0 0,0-1 0 0 0,0 1 0 0 0,0 0 0 0 0,1-1 0 0 0,-1 1 1 0 0,0 0-1 0 0,0 0 0 0 0,1-1 0 0 0,-1 1 0 0 0,0 0 0 0 0,0 0 0 0 0,1 0 0 0 0,-1-1 1 0 0,0 1-1 0 0,1 0 0 0 0,-1 0 0 0 0,0 0 0 0 0,1 0 0 0 0,-1 0 0 0 0,0 0 0 0 0,1-1 1 0 0,140-22 1297 0 0,-47-3-5124 0 0,-74 18 2052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41.403"/>
    </inkml:context>
    <inkml:brush xml:id="br0">
      <inkml:brushProperty name="width" value="0.1" units="cm"/>
      <inkml:brushProperty name="height" value="0.1" units="cm"/>
    </inkml:brush>
  </inkml:definitions>
  <inkml:trace contextRef="#ctx0" brushRef="#br0">11 117 408 0 0,'-1'-2'241'0'0,"-1"-1"-1"0"0,1 0 1 0 0,0 1 0 0 0,0-1-1 0 0,0 0 1 0 0,0 0 0 0 0,0 0-1 0 0,1 1 1 0 0,-1-1-1 0 0,1 0 1 0 0,0 0 0 0 0,0 0-1 0 0,0 0 1 0 0,0 0 0 0 0,0 0-1 0 0,1 0 1 0 0,-1 0 0 0 0,1 0-1 0 0,0 0 1 0 0,0 1 0 0 0,2-5-1 0 0,-2 4-103 0 0,0-1-1 0 0,1 1 1 0 0,-1 0 0 0 0,1 0-1 0 0,0 0 1 0 0,0 0 0 0 0,0 0-1 0 0,0 0 1 0 0,0 0-1 0 0,1 1 1 0 0,-1-1 0 0 0,1 1-1 0 0,0 0 1 0 0,0 0 0 0 0,0 0-1 0 0,0 0 1 0 0,5-2-1 0 0,-5 3-106 0 0,0 1-1 0 0,0 0 0 0 0,0 0 0 0 0,0 1 0 0 0,0-1 1 0 0,-1 0-1 0 0,1 1 0 0 0,0 0 0 0 0,0 0 0 0 0,0 0 0 0 0,0 0 1 0 0,-1 0-1 0 0,1 0 0 0 0,-1 1 0 0 0,1-1 0 0 0,-1 1 1 0 0,1 0-1 0 0,-1 0 0 0 0,0 0 0 0 0,0 0 0 0 0,3 3 1 0 0,39 49 232 0 0,-30-32-131 0 0,0 1 0 0 0,-2 1 0 0 0,-1 1 0 0 0,0-1 0 0 0,9 37 0 0 0,-20-59-129 0 0,0-1 1 0 0,1 0-1 0 0,-1 1 0 0 0,1-1 0 0 0,-1 1 0 0 0,1-1 1 0 0,-1 0-1 0 0,1 0 0 0 0,0 1 0 0 0,0-1 0 0 0,-1 0 1 0 0,1 0-1 0 0,0 0 0 0 0,2 2 0 0 0,-2-3-30 0 0,-1 1-1 0 0,1-1 1 0 0,-1 0 0 0 0,1 0-1 0 0,0 0 1 0 0,-1 1-1 0 0,1-1 1 0 0,-1 0 0 0 0,1 0-1 0 0,0 0 1 0 0,-1 0 0 0 0,1 0-1 0 0,0 0 1 0 0,-1 0-1 0 0,1 0 1 0 0,-1 0 0 0 0,1-1-1 0 0,0 1 1 0 0,-1 0-1 0 0,1 0 1 0 0,-1 0 0 0 0,1-1-1 0 0,0 0 1 0 0,3-1-623 0 0,0-1 1 0 0,-1 0-1 0 0,1-1 0 0 0,-1 1 0 0 0,0-1 1 0 0,0 1-1 0 0,4-7 0 0 0,3-5-1599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41.981"/>
    </inkml:context>
    <inkml:brush xml:id="br0">
      <inkml:brushProperty name="width" value="0.1" units="cm"/>
      <inkml:brushProperty name="height" value="0.1" units="cm"/>
    </inkml:brush>
  </inkml:definitions>
  <inkml:trace contextRef="#ctx0" brushRef="#br0">339 1 56 0 0,'-2'0'4512'0'0,"-4"4"-4679"0"0,0 2 408 0 0,-150 187 1390 0 0,137-169-1459 0 0,13-16-125 0 0,0 0 1 0 0,0-1-1 0 0,-1 0 0 0 0,0 0 0 0 0,-11 8 1 0 0,16-13 70 0 0,0 1 1 0 0,0-1 0 0 0,0 1 0 0 0,0-1 0 0 0,0 1 0 0 0,1 0 0 0 0,-1 0 0 0 0,1 0 0 0 0,0-1-1 0 0,0 1 1 0 0,0 1 0 0 0,0-1 0 0 0,1 0 0 0 0,-1 0 0 0 0,1 0 0 0 0,-1 0 0 0 0,1 0 0 0 0,1 7-1 0 0,-3 11-382 0 0,-25 103 415 0 0,16-78-55 0 0,2 0 0 0 0,-4 49 0 0 0,-3 12 1110 0 0,41-133-3134 0 0,-12 14-2089 0 0,-4 2 1530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42.418"/>
    </inkml:context>
    <inkml:brush xml:id="br0">
      <inkml:brushProperty name="width" value="0.1" units="cm"/>
      <inkml:brushProperty name="height" value="0.1" units="cm"/>
    </inkml:brush>
  </inkml:definitions>
  <inkml:trace contextRef="#ctx0" brushRef="#br0">1 27 292 0 0,'1'-3'287'0'0,"1"1"0"0"0,0 0 0 0 0,0-1 0 0 0,0 1 0 0 0,1 0 0 0 0,-1 0 0 0 0,0 0 0 0 0,1 0 0 0 0,-1 1 0 0 0,6-4 0 0 0,-6 5 1 0 0,-1 0-230 0 0,1 0 0 0 0,-1 0 0 0 0,0 0 1 0 0,1 1-1 0 0,-1-1 0 0 0,0 0 0 0 0,1 1 0 0 0,-1-1 0 0 0,0 1 1 0 0,0 0-1 0 0,1-1 0 0 0,-1 1 0 0 0,0 0 0 0 0,0 0 0 0 0,0 0 1 0 0,0-1-1 0 0,0 1 0 0 0,0 0 0 0 0,0 0 0 0 0,0 1 0 0 0,0 0 0 0 0,1 14 125 0 0,0 0 0 0 0,-1 1 0 0 0,-1-1 0 0 0,0 1 0 0 0,-5 25 0 0 0,1 27 648 0 0,52-145 1868 0 0,-38 60-2571 0 0,21-30 180 0 0,-29 44-290 0 0,0-1 0 0 0,0 1 0 0 0,1-1 0 0 0,-1 1 0 0 0,1 0 0 0 0,-1 0-1 0 0,1 0 1 0 0,0 1 0 0 0,0-1 0 0 0,0 0 0 0 0,0 1 0 0 0,0 0 0 0 0,5-2 0 0 0,-7 4-17 0 0,1-1 0 0 0,0 0 0 0 0,-1 1 0 0 0,1-1 0 0 0,0 1 0 0 0,-1 0 0 0 0,1 0 0 0 0,-1-1 0 0 0,1 1 0 0 0,-1 0 0 0 0,1 0 0 0 0,-1 0 0 0 0,0 1 0 0 0,1-1 0 0 0,-1 0 0 0 0,0 0 0 0 0,1 2 0 0 0,18 22 10 0 0,-9-6-6 0 0,0 1-1 0 0,-1 0 1 0 0,-1 1-1 0 0,-1 0 1 0 0,-1 1-1 0 0,0 0 1 0 0,-2 0-1 0 0,-1 0 1 0 0,0 0-1 0 0,0 32 1 0 0,-8-18-497 0 0,4-35 222 0 0,0 0 1 0 0,0 1-1 0 0,-1-1 1 0 0,1 1-1 0 0,0-1 1 0 0,-1 0-1 0 0,1 1 1 0 0,-1-1 0 0 0,0 0-1 0 0,1 0 1 0 0,-1 1-1 0 0,0-1 1 0 0,0 0-1 0 0,0 0 1 0 0,1 0-1 0 0,-1 0 1 0 0,0 0-1 0 0,-1 0 1 0 0,1 0 0 0 0,-1 0-1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35.637"/>
    </inkml:context>
    <inkml:brush xml:id="br0">
      <inkml:brushProperty name="width" value="0.1" units="cm"/>
      <inkml:brushProperty name="height" value="0.1" units="cm"/>
    </inkml:brush>
  </inkml:definitions>
  <inkml:trace contextRef="#ctx0" brushRef="#br0">338 87 4 0 0,'0'0'4967'0'0,"-11"-30"-4457"0"0,12 1 130 0 0,0 1 670 0 0,-7 48-941 0 0,-9 44-186 0 0,-34 92 0 0 0,31-102-96 0 0,-45 135 208 0 0,50-151-234 0 0,8-25-7 0 0,0 0 1 0 0,1 0-1 0 0,1 0 1 0 0,0 1-1 0 0,-1 20 0 0 0,6-33-43 0 0,0 0 0 0 0,0-1 0 0 0,0 1 0 0 0,0-1 0 0 0,1 0 0 0 0,-1 0 0 0 0,0 0 0 0 0,0 0 0 0 0,0 0 0 0 0,0 0 0 0 0,0-1 0 0 0,1 1 0 0 0,2-2 0 0 0,4-2-52 0 0,0 0 0 0 0,0 0 0 0 0,-1-1 0 0 0,0 0 0 0 0,1 0 1 0 0,-2-1-1 0 0,1 0 0 0 0,-1-1 0 0 0,0 0 0 0 0,0 0 0 0 0,-1 0 0 0 0,0-1 0 0 0,0 0 1 0 0,-1 0-1 0 0,8-17 0 0 0,-12 23 28 0 0,0 1 0 0 0,-1-1 0 0 0,1 0-1 0 0,-1 0 1 0 0,1 0 0 0 0,-1 0 0 0 0,0 1 0 0 0,1-1 0 0 0,-1 0 0 0 0,0 0 0 0 0,0 0 0 0 0,-1 0 0 0 0,1 0 0 0 0,0 0-1 0 0,-1 1 1 0 0,1-1 0 0 0,-1 0 0 0 0,1 0 0 0 0,-1 0 0 0 0,-1-2 0 0 0,-1 0-9 0 0,1 1-1 0 0,-1-1 1 0 0,0 1 0 0 0,0 0 0 0 0,0 0 0 0 0,0 0-1 0 0,-1 0 1 0 0,-5-4 0 0 0,-3 0-17 0 0,0 0 0 0 0,-1 1 0 0 0,1 1 0 0 0,-26-8 0 0 0,5 6 25 0 0,1 2 1 0 0,0 1-1 0 0,-39 0 1 0 0,69 4 9 0 0,1 0 6 0 0,1 0 0 0 0,0 0 0 0 0,0 0 0 0 0,0 0 0 0 0,-1 0 0 0 0,1 0 0 0 0,0 0 0 0 0,0 0 1 0 0,-1 0-1 0 0,1 0 0 0 0,0 0 0 0 0,0 0 0 0 0,-1 0 0 0 0,1 0 0 0 0,0 1 0 0 0,0-1 0 0 0,0 0 0 0 0,-1 0 0 0 0,1 0 0 0 0,0 0 0 0 0,0 0 0 0 0,0 1 0 0 0,0-1 0 0 0,0 0 0 0 0,-1 0 0 0 0,1 0 0 0 0,0 1 0 0 0,0-1 0 0 0,0 0 0 0 0,0 0 0 0 0,0 1 0 0 0,0-1 0 0 0,0 0 0 0 0,0 0 0 0 0,0 0 0 0 0,0 1 0 0 0,0-1 0 0 0,0 0 0 0 0,0 0 0 0 0,0 1 0 0 0,0-1 0 0 0,0 0 0 0 0,0 0 0 0 0,0 1 0 0 0,0-1 0 0 0,0 0 0 0 0,7 3 11 0 0,0-1 0 0 0,0 1 1 0 0,0-2-1 0 0,0 1 0 0 0,0-1 0 0 0,0 0 0 0 0,1-1 0 0 0,-1 0 1 0 0,13-1-1 0 0,76-13 26 0 0,-28 4-35 0 0,-27 6 9 0 0,0-2-1 0 0,0-2 1 0 0,68-22-1 0 0,-103 28-11 0 0,-1 0 0 0 0,0 0 0 0 0,0-1 0 0 0,-1 0 0 0 0,1 0 0 0 0,-1 0 0 0 0,1-1 0 0 0,-1 0 0 0 0,0 1-1 0 0,0-1 1 0 0,0-1 0 0 0,-1 1 0 0 0,0-1 0 0 0,0 1 0 0 0,0-1 0 0 0,4-8 0 0 0,-4 10 18 0 0,-1-6 16 0 0,-2 8 3 0 0,-1 4-15 0 0,-22 83 47 0 0,14-58-53 0 0,2 1 1 0 0,0 0-1 0 0,-3 35 0 0 0,4-8-1541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45.434"/>
    </inkml:context>
    <inkml:brush xml:id="br0">
      <inkml:brushProperty name="width" value="0.1" units="cm"/>
      <inkml:brushProperty name="height" value="0.1" units="cm"/>
    </inkml:brush>
  </inkml:definitions>
  <inkml:trace contextRef="#ctx0" brushRef="#br0">101 59 292 0 0,'0'0'843'0'0,"-59"-3"4287"0"0,43 1-4711 0 0,-8-2 1120 0 0,23 0-941 0 0,12-1-467 0 0,0 1-61 0 0,1 2 1 0 0,-1 0-1 0 0,1 0 0 0 0,16 0 1 0 0,14-2 28 0 0,37-5-44 0 0,123 1 0 0 0,-170 4-259 0 0,-14 1-5788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45.808"/>
    </inkml:context>
    <inkml:brush xml:id="br0">
      <inkml:brushProperty name="width" value="0.1" units="cm"/>
      <inkml:brushProperty name="height" value="0.1" units="cm"/>
    </inkml:brush>
  </inkml:definitions>
  <inkml:trace contextRef="#ctx0" brushRef="#br0">0 44 132 0 0,'5'3'6127'0'0,"-5"-3"-6072"0"0,61-12 658 0 0,2 3 0 0 0,121-1 0 0 0,-182 10-954 0 0,0-1 1 0 0,-1 1 0 0 0,1-1-1 0 0,-1 1 1 0 0,1-1 0 0 0,-1 1-1 0 0,1-1 1 0 0,-1 0-1 0 0,0 0 1 0 0,1 1 0 0 0,-1-1-1 0 0,0 0 1 0 0,1 0-1 0 0,-1-1 1 0 0,1 0 0 0 0,1 0-738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46.261"/>
    </inkml:context>
    <inkml:brush xml:id="br0">
      <inkml:brushProperty name="width" value="0.1" units="cm"/>
      <inkml:brushProperty name="height" value="0.1" units="cm"/>
    </inkml:brush>
  </inkml:definitions>
  <inkml:trace contextRef="#ctx0" brushRef="#br0">7 30 128 0 0,'-1'-1'313'0'0,"1"-1"0"0"0,-1 1 1 0 0,0 0-1 0 0,1-1 0 0 0,-1 1 0 0 0,0 0 1 0 0,1-1-1 0 0,0 1 0 0 0,-1-1 0 0 0,1 1 0 0 0,0-1 1 0 0,0 1-1 0 0,0-1 0 0 0,0-2 0 0 0,0 4-257 0 0,1-1-1 0 0,0 0 1 0 0,0 1-1 0 0,-1-1 0 0 0,1 1 1 0 0,0 0-1 0 0,0-1 1 0 0,0 1-1 0 0,0-1 0 0 0,0 1 1 0 0,-1 0-1 0 0,1 0 1 0 0,0-1-1 0 0,0 1 0 0 0,0 0 1 0 0,0 0-1 0 0,0 0 1 0 0,0 0-1 0 0,0 0 0 0 0,0 0 1 0 0,0 1-1 0 0,0-1 1 0 0,-1 0-1 0 0,1 0 0 0 0,0 1 1 0 0,0-1-1 0 0,0 0 1 0 0,0 1-1 0 0,0-1 0 0 0,-1 1 1 0 0,2 0-1 0 0,17 6 157 0 0,-1 1 1 0 0,0 0-1 0 0,0 1 0 0 0,-1 2 0 0 0,0-1 1 0 0,30 27-1 0 0,-21-13 130 0 0,0 2 1 0 0,-1 1-1 0 0,22 33 0 0 0,-41-53-188 0 0,-1 1 0 0 0,-1 0 0 0 0,0 0 0 0 0,0 0 0 0 0,5 14 0 0 0,-9-21-90 0 0,0-1-102 0 0,0 0 0 0 0,0 0 0 0 0,0 1 0 0 0,0-1 0 0 0,0 0-1 0 0,0 0 1 0 0,0 1 0 0 0,0-1 0 0 0,0 0 0 0 0,0 0 0 0 0,0 0-1 0 0,1 1 1 0 0,-1-1 0 0 0,0 0 0 0 0,0 0 0 0 0,0 0 0 0 0,0 0-1 0 0,1 1 1 0 0,-1-1 0 0 0,0 0 0 0 0,0 0 0 0 0,0 0 0 0 0,1 0 0 0 0,-1 0-1 0 0,0 0 1 0 0,0 1 0 0 0,0-1 0 0 0,1 0 0 0 0,-1 0 0 0 0,0 0-1 0 0,0 0 1 0 0,1 0 0 0 0,-1 0 0 0 0,0 0 0 0 0,0 0 0 0 0,1 0-1 0 0,-1 0 1 0 0,0 0 0 0 0,7-31-4811 0 0,-5 20 2536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46.865"/>
    </inkml:context>
    <inkml:brush xml:id="br0">
      <inkml:brushProperty name="width" value="0.1" units="cm"/>
      <inkml:brushProperty name="height" value="0.1" units="cm"/>
    </inkml:brush>
  </inkml:definitions>
  <inkml:trace contextRef="#ctx0" brushRef="#br0">294 1 212 0 0,'0'0'2352'0'0,"-2"2"-2108"0"0,-24 26 443 0 0,-46 37 0 0 0,28-28-487 0 0,-58 49 282 0 0,87-71 899 0 0,31-19 75 0 0,-13 2-1330 0 0,14-1 637 0 0,-16 16-736 0 0,0 0 0 0 0,0 0 0 0 0,-2 1 0 0 0,1-1 0 0 0,-2 0 0 0 0,1 0 0 0 0,-6 16 0 0 0,-1 24 86 0 0,-20 128 409 0 0,3-32 111 0 0,26-124-2412 0 0,15-31-2007 0 0,-7 1 3708 0 0,11-6-2417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47.185"/>
    </inkml:context>
    <inkml:brush xml:id="br0">
      <inkml:brushProperty name="width" value="0.1" units="cm"/>
      <inkml:brushProperty name="height" value="0.1" units="cm"/>
    </inkml:brush>
  </inkml:definitions>
  <inkml:trace contextRef="#ctx0" brushRef="#br0">110 1 76 0 0,'-1'10'6679'0'0,"-7"38"-6150"0"0,-22 64 612 0 0,-15 50 234 0 0,39-145-1522 0 0,1 0-1 0 0,0 0 1 0 0,1 1-1 0 0,-1 22 1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47.511"/>
    </inkml:context>
    <inkml:brush xml:id="br0">
      <inkml:brushProperty name="width" value="0.1" units="cm"/>
      <inkml:brushProperty name="height" value="0.1" units="cm"/>
    </inkml:brush>
  </inkml:definitions>
  <inkml:trace contextRef="#ctx0" brushRef="#br0">0 59 360 0 0,'4'-10'7084'0'0,"-3"10"-6812"0"0,115-16 1388 0 0,142 8 949 0 0,-256 8-2562 0 0,-7-10-2790 0 0,-15-5-4242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49.387"/>
    </inkml:context>
    <inkml:brush xml:id="br0">
      <inkml:brushProperty name="width" value="0.1" units="cm"/>
      <inkml:brushProperty name="height" value="0.1" units="cm"/>
    </inkml:brush>
  </inkml:definitions>
  <inkml:trace contextRef="#ctx0" brushRef="#br0">223 26 580 0 0,'19'-25'5931'0'0,"-35"70"-5585"0"0,-1-1-1 0 0,-43 76 0 0 0,-14 33 69 0 0,68-140-346 0 0,-1 0 1 0 0,-16 24 0 0 0,16-27 7 0 0,0 1 0 0 0,1-1-1 0 0,0 1 1 0 0,-7 18 0 0 0,119-299 1341 0 0,-90 232-1349 0 0,-7 14 27 0 0,1 0 0 0 0,1 1 0 0 0,0 1-1 0 0,2 0 1 0 0,21-28 0 0 0,-33 49-95 0 0,-1 1 1 0 0,1-1-1 0 0,-1 0 1 0 0,1 1-1 0 0,-1-1 1 0 0,1 1-1 0 0,0-1 0 0 0,0 1 1 0 0,-1-1-1 0 0,1 1 1 0 0,0-1-1 0 0,0 1 1 0 0,-1 0-1 0 0,1-1 1 0 0,0 1-1 0 0,0 0 1 0 0,0 0-1 0 0,0 0 1 0 0,-1 0-1 0 0,1-1 1 0 0,0 1-1 0 0,0 0 1 0 0,0 1-1 0 0,0-1 1 0 0,0 0-1 0 0,-1 0 1 0 0,2 0-1 0 0,19 18 15 0 0,8 38 6 0 0,-27-51-21 0 0,11 30 12 0 0,-2 1-1 0 0,-2 0 1 0 0,-1 0 0 0 0,5 75 0 0 0,-6-51-4 0 0,-4-23 152 0 0,-2-20-6967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49.636"/>
    </inkml:context>
    <inkml:brush xml:id="br0">
      <inkml:brushProperty name="width" value="0.1" units="cm"/>
      <inkml:brushProperty name="height" value="0.1" units="cm"/>
    </inkml:brush>
  </inkml:definitions>
  <inkml:trace contextRef="#ctx0" brushRef="#br0">0 63 392 0 0,'0'0'2718'0'0,"3"-11"1089"0"0,7 6-3840 0 0,1 1-1 0 0,-1 0 1 0 0,1 1-1 0 0,12-3 1 0 0,34-12-3625 0 0,-32 6 1918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51.013"/>
    </inkml:context>
    <inkml:brush xml:id="br0">
      <inkml:brushProperty name="width" value="0.1" units="cm"/>
      <inkml:brushProperty name="height" value="0.1" units="cm"/>
    </inkml:brush>
  </inkml:definitions>
  <inkml:trace contextRef="#ctx0" brushRef="#br0">375 48 280 0 0,'13'-41'3670'0'0,"-13"40"-3346"0"0,7-5 1572 0 0,-95 155-1183 0 0,-29 44-98 0 0,112-186-559 0 0,-16 25 406 0 0,-1-2 1 0 0,-2 0 0 0 0,-37 34-1 0 0,61-63-423 0 0,-1-1-1 0 0,0 1 0 0 0,1-1 1 0 0,-1 1-1 0 0,0-1 1 0 0,0 0-1 0 0,0 1 0 0 0,0-1 1 0 0,1 0-1 0 0,-1 0 1 0 0,0 0-1 0 0,0 0 1 0 0,0 0-1 0 0,0 1 0 0 0,0-1 1 0 0,0-1-1 0 0,1 1 1 0 0,-1 0-1 0 0,0 0 0 0 0,0 0 1 0 0,0 0-1 0 0,0-1 1 0 0,1 1-1 0 0,-1 0 0 0 0,0-1 1 0 0,0 1-1 0 0,0-1 1 0 0,1 1-1 0 0,-1-1 1 0 0,0 1-1 0 0,1-1 0 0 0,-1 1 1 0 0,0-1-1 0 0,0 0 1 0 0,-17-24 449 0 0,16 19-424 0 0,0 0 1 0 0,0 0-1 0 0,0-1 0 0 0,1 1 1 0 0,0-1-1 0 0,1 0 0 0 0,-1 1 1 0 0,1-1-1 0 0,0 1 0 0 0,1-1 1 0 0,0 0-1 0 0,0 1 0 0 0,0-1 1 0 0,1 1-1 0 0,0 0 0 0 0,0-1 0 0 0,0 1 1 0 0,1 0-1 0 0,0 0 0 0 0,4-6 1 0 0,-2 5-41 0 0,0 0-1 0 0,0 0 1 0 0,1 0 0 0 0,0 1 0 0 0,0 0 0 0 0,0 1 0 0 0,1-1-1 0 0,0 1 1 0 0,0 0 0 0 0,0 1 0 0 0,1 0 0 0 0,-1 0 0 0 0,1 0 0 0 0,0 1-1 0 0,12-3 1 0 0,-10 4-21 0 0,-1 1 0 0 0,1 0 0 0 0,0 1 0 0 0,-1 0 0 0 0,1 1 0 0 0,0 0 0 0 0,-1 0 0 0 0,1 1 0 0 0,-1 0 0 0 0,1 0 0 0 0,-1 1 0 0 0,0 1 0 0 0,0 0 0 0 0,0 0 0 0 0,-1 0 0 0 0,0 1 0 0 0,12 9 1 0 0,-4-2-14 0 0,-1 0 1 0 0,-1 1 0 0 0,0 0 0 0 0,-1 1 0 0 0,0 0 0 0 0,-1 2-1 0 0,-1-1 1 0 0,10 19 0 0 0,-7 4-420 0 0,-13-33 46 0 0,1 0 1 0 0,-1 0 0 0 0,0-1 0 0 0,1 1 0 0 0,0-1-1 0 0,0 1 1 0 0,1-1 0 0 0,-1 0 0 0 0,1 0-1 0 0,0 0 1 0 0,0 0 0 0 0,5 5 0 0 0,9-6-5109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51.480"/>
    </inkml:context>
    <inkml:brush xml:id="br0">
      <inkml:brushProperty name="width" value="0.1" units="cm"/>
      <inkml:brushProperty name="height" value="0.1" units="cm"/>
    </inkml:brush>
  </inkml:definitions>
  <inkml:trace contextRef="#ctx0" brushRef="#br0">12 22 832 0 0,'-1'0'150'0'0,"1"0"0"0"0,-1 0-1 0 0,1 0 1 0 0,-1 0 0 0 0,1-1-1 0 0,-1 1 1 0 0,1 0 0 0 0,-1 0 0 0 0,1-1-1 0 0,-1 1 1 0 0,1 0 0 0 0,-1-1 0 0 0,1 1-1 0 0,-1 0 1 0 0,1-1 0 0 0,0 1-1 0 0,-1 0 1 0 0,1-1 0 0 0,0 1 0 0 0,-1-1-1 0 0,1 1 1 0 0,0-1 0 0 0,0 1-1 0 0,-1-1 1 0 0,1 1 0 0 0,0-1 0 0 0,0 1-1 0 0,0-1 1 0 0,0 0 0 0 0,0 1 0 0 0,-1-1-1 0 0,1 1 1 0 0,0-1 0 0 0,1 1-1 0 0,-1-1 1 0 0,0 1 0 0 0,0-1 0 0 0,0 0-1 0 0,0 1 1 0 0,1-2 0 0 0,-1 2-89 0 0,1-1 1 0 0,0 1-1 0 0,0 0 1 0 0,0-1-1 0 0,-1 1 1 0 0,1 0-1 0 0,0-1 1 0 0,0 1-1 0 0,0 0 1 0 0,0 0-1 0 0,0 0 1 0 0,0 0-1 0 0,0 0 1 0 0,0 0-1 0 0,0 0 1 0 0,-1 0-1 0 0,1 0 1 0 0,0 1-1 0 0,0-1 1 0 0,0 0-1 0 0,0 0 1 0 0,0 1-1 0 0,1 0 1 0 0,9 6 28 0 0,0 0 0 0 0,-1 1-1 0 0,1 0 1 0 0,-1 1 0 0 0,-1 0 0 0 0,0 1 0 0 0,0-1 0 0 0,-1 2 0 0 0,12 18-1 0 0,6 7 71 0 0,66 94 354 0 0,25 33 558 0 0,-58-84-293 0 0,-59-79-782 0 0,0 1 0 0 0,0-1 0 0 0,0 0-1 0 0,0 1 1 0 0,1-1 0 0 0,-1 0 0 0 0,0 1-1 0 0,0-1 1 0 0,0 0 0 0 0,0 1 0 0 0,1-1-1 0 0,-1 0 1 0 0,0 1 0 0 0,0-1 0 0 0,1 0-1 0 0,-1 1 1 0 0,0-1 0 0 0,1 0-1 0 0,-1 0 1 0 0,0 1 0 0 0,1-1 0 0 0,-1 0-1 0 0,0 0 1 0 0,1 0 0 0 0,-1 0 0 0 0,0 1-1 0 0,1-1 1 0 0,-1 0 0 0 0,0 0 0 0 0,1 0-1 0 0,-1 0 1 0 0,1 0 0 0 0,-1 0 0 0 0,0 0-1 0 0,1 0 1 0 0,-1 0 0 0 0,1 0 0 0 0,3-18-717 0 0,-7-42-3158 0 0,2 45 1320 0 0,-1-10-25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13.531"/>
    </inkml:context>
    <inkml:brush xml:id="br0">
      <inkml:brushProperty name="width" value="0.1" units="cm"/>
      <inkml:brushProperty name="height" value="0.1" units="cm"/>
    </inkml:brush>
  </inkml:definitions>
  <inkml:trace contextRef="#ctx0" brushRef="#br0">101 286 268 0 0,'6'13'7823'0'0,"-6"-13"-7711"0"0,81-155 952 0 0,-37 53-715 0 0,-37 81-274 0 0,-7 20-67 0 0,0 0-1 0 0,0-1 1 0 0,0 1-1 0 0,1 0 1 0 0,-1-1 0 0 0,1 1-1 0 0,-1 0 1 0 0,1-1-1 0 0,-1 1 1 0 0,1 0-1 0 0,0 0 1 0 0,0 0-1 0 0,-1-1 1 0 0,2 0-1 0 0,0 1 19 0 0,-4 6-90 0 0,-84 301 39 0 0,-19 56 94 0 0,87-295 11 0 0,-7 20 218 0 0,22-80-216 0 0,-7 28 1105 0 0,10-34-834 0 0,1-24-7411 0 0,5 10 4386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35.747"/>
    </inkml:context>
    <inkml:brush xml:id="br0">
      <inkml:brushProperty name="width" value="0.1" units="cm"/>
      <inkml:brushProperty name="height" value="0.1" units="cm"/>
    </inkml:brush>
  </inkml:definitions>
  <inkml:trace contextRef="#ctx0" brushRef="#br0">1 17 356 0 0,'2'-6'532'0'0,"0"2"312"0"0,7-2-500 0 0,5 6-376 0 0,-3 8-412 0 0,-7-4-224 0 0,-1 2 152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51.731"/>
    </inkml:context>
    <inkml:brush xml:id="br0">
      <inkml:brushProperty name="width" value="0.1" units="cm"/>
      <inkml:brushProperty name="height" value="0.1" units="cm"/>
    </inkml:brush>
  </inkml:definitions>
  <inkml:trace contextRef="#ctx0" brushRef="#br0">529 0 336 0 0,'-21'29'4580'0'0,"-43"45"-4081"0"0,43-50-5 0 0,-78 82 505 0 0,-131 107 0 0 0,141-134-587 0 0,85-71-880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52.231"/>
    </inkml:context>
    <inkml:brush xml:id="br0">
      <inkml:brushProperty name="width" value="0.1" units="cm"/>
      <inkml:brushProperty name="height" value="0.1" units="cm"/>
    </inkml:brush>
  </inkml:definitions>
  <inkml:trace contextRef="#ctx0" brushRef="#br0">129 49 196 0 0,'27'-41'4450'0'0,"-17"33"-887"0"0,-23 16-3505 0 0,1 0-1 0 0,1 0 0 0 0,0 1 1 0 0,0 0-1 0 0,0 1 0 0 0,1 1 1 0 0,1-1-1 0 0,0 1 0 0 0,0 1 0 0 0,1 0 1 0 0,1 0-1 0 0,0 1 0 0 0,0-1 1 0 0,1 2-1 0 0,1-1 0 0 0,0 0 1 0 0,1 1-1 0 0,1 0 0 0 0,0 0 1 0 0,-2 25-1 0 0,5-37-42 0 0,0 0-1 0 0,0 0 1 0 0,0-1 0 0 0,1 1 0 0 0,-1 0-1 0 0,0-1 1 0 0,1 1 0 0 0,-1 0 0 0 0,1-1-1 0 0,0 1 1 0 0,0 0 0 0 0,-1-1 0 0 0,1 1-1 0 0,0-1 1 0 0,0 0 0 0 0,0 1 0 0 0,0-1-1 0 0,1 0 1 0 0,-1 1 0 0 0,0-1 0 0 0,1 0-1 0 0,-1 0 1 0 0,2 1 0 0 0,1 0 11 0 0,-1-1 1 0 0,1 1-1 0 0,0-1 0 0 0,0 0 1 0 0,0 0-1 0 0,0 0 1 0 0,0 0-1 0 0,0-1 1 0 0,8 0-1 0 0,-4 0 27 0 0,0 0 1 0 0,0-1-1 0 0,0 0 0 0 0,0 0 0 0 0,0-1 1 0 0,0 0-1 0 0,-1-1 0 0 0,1 0 0 0 0,-1 0 1 0 0,9-5-1 0 0,-12 5 16 0 0,1-1 0 0 0,-1 0 0 0 0,1-1 0 0 0,-1 1 0 0 0,-1-1 0 0 0,1 0 0 0 0,-1 0 0 0 0,1 0 0 0 0,-1 0 0 0 0,-1-1-1 0 0,1 1 1 0 0,-1-1 0 0 0,0 0 0 0 0,0 1 0 0 0,-1-1 0 0 0,0 0 0 0 0,0 0 0 0 0,0 0 0 0 0,0 0 0 0 0,-1 0 0 0 0,0 0 0 0 0,-1 0 0 0 0,-1-9 0 0 0,2 9-161 0 0,-1 1-1 0 0,-1-1 1 0 0,1 0 0 0 0,-1 1-1 0 0,0-1 1 0 0,-1 1 0 0 0,1 0-1 0 0,-1 0 1 0 0,0 0 0 0 0,0 0-1 0 0,0 0 1 0 0,-1 1 0 0 0,0-1-1 0 0,0 1 1 0 0,0 0 0 0 0,0 0-1 0 0,0 1 1 0 0,-1-1 0 0 0,0 1-1 0 0,0 0 1 0 0,0 0 0 0 0,0 1-1 0 0,0-1 1 0 0,-11-2 0 0 0,-18-4-4837 0 0,16 5 2098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53.901"/>
    </inkml:context>
    <inkml:brush xml:id="br0">
      <inkml:brushProperty name="width" value="0.1" units="cm"/>
      <inkml:brushProperty name="height" value="0.1" units="cm"/>
    </inkml:brush>
  </inkml:definitions>
  <inkml:trace contextRef="#ctx0" brushRef="#br0">1 33 36 0 0,'2'0'8679'0'0,"22"-3"-8651"0"0,90-5 803 0 0,-17 2-1868 0 0,-32-4-3738 0 0,-47 5 2657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54.183"/>
    </inkml:context>
    <inkml:brush xml:id="br0">
      <inkml:brushProperty name="width" value="0.1" units="cm"/>
      <inkml:brushProperty name="height" value="0.1" units="cm"/>
    </inkml:brush>
  </inkml:definitions>
  <inkml:trace contextRef="#ctx0" brushRef="#br0">1 19 244 0 0,'0'0'2276'0'0,"15"-8"-1700"0"0,1 10-320 0 0,0-6-252 0 0,-10 4-116 0 0,3-2-108 0 0,5-2-1336 0 0,-5 2 744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55.063"/>
    </inkml:context>
    <inkml:brush xml:id="br0">
      <inkml:brushProperty name="width" value="0.1" units="cm"/>
      <inkml:brushProperty name="height" value="0.1" units="cm"/>
    </inkml:brush>
  </inkml:definitions>
  <inkml:trace contextRef="#ctx0" brushRef="#br0">50 83 248 0 0,'-13'0'303'0'0,"11"1"-181"0"0,0-1-1 0 0,0 0 1 0 0,0 0-1 0 0,0 0 1 0 0,0 0-1 0 0,0-1 1 0 0,-18-8 8020 0 0,20 9-8067 0 0,9-9 1072 0 0,12-7-1007 0 0,-4 8 50 0 0,0 0 1 0 0,1 1-1 0 0,0 1 0 0 0,0 1 0 0 0,1 0 0 0 0,-1 2 0 0 0,1 0 0 0 0,20-1 0 0 0,-35 5-171 0 0,-3-1-19 0 0,0 0 0 0 0,0 0 0 0 0,0 0 0 0 0,0 0 0 0 0,1 1 0 0 0,-1-1 0 0 0,0 1 0 0 0,0-1 0 0 0,0 0 0 0 0,0 1 0 0 0,0 0 0 0 0,0-1 0 0 0,-1 1 0 0 0,1-1 0 0 0,0 1-1 0 0,0 0 1 0 0,0 0 0 0 0,-1 0 0 0 0,1-1 0 0 0,0 1 0 0 0,-1 0 0 0 0,1 0 0 0 0,0 0 0 0 0,-1 0 0 0 0,1 0 0 0 0,-1 0 0 0 0,0 0 0 0 0,1 0 0 0 0,-1 0 0 0 0,0 0-1 0 0,0 0 1 0 0,0 1 0 0 0,1-1 0 0 0,-1 0 0 0 0,0 0 0 0 0,0 0 0 0 0,-1 0 0 0 0,1 0 0 0 0,0 0 0 0 0,0 0 0 0 0,0 0 0 0 0,-1 0 0 0 0,1 0 0 0 0,-1 1 0 0 0,1-1-1 0 0,-1 1 1 0 0,-22 39-14 0 0,8-24 18 0 0,0-1-1 0 0,0 0 1 0 0,-2-1-1 0 0,-19 14 1 0 0,-11 10 101 0 0,51-40-94 0 0,-1-1 0 0 0,1 1 0 0 0,0 0 0 0 0,0 0 0 0 0,0 1 0 0 0,0-1 0 0 0,0 1 0 0 0,0 0 0 0 0,0 0 0 0 0,0 0 0 0 0,0 0 0 0 0,0 1 0 0 0,0 0 0 0 0,0 0 0 0 0,4 1 0 0 0,-1 0 4 0 0,0-1 1 0 0,0 2 0 0 0,1-1-1 0 0,-2 1 1 0 0,1 0 0 0 0,0 0-1 0 0,-1 1 1 0 0,1 0 0 0 0,9 8 0 0 0,-13-9-19 0 0,0 0 0 0 0,1 0 0 0 0,-2 1 1 0 0,1-1-1 0 0,0 1 0 0 0,-1 0 0 0 0,1 0 1 0 0,-1 0-1 0 0,0 0 0 0 0,0 0 0 0 0,-1 0 1 0 0,1 1-1 0 0,-1-1 0 0 0,0 0 0 0 0,0 1 1 0 0,-1-1-1 0 0,1 1 0 0 0,-1-1 0 0 0,0 1 1 0 0,0-1-1 0 0,0 1 0 0 0,-1 0 0 0 0,0-1 1 0 0,0 0-1 0 0,0 1 0 0 0,0-1 0 0 0,0 0 1 0 0,-1 1-1 0 0,0-1 0 0 0,0 0 0 0 0,0 0 1 0 0,-1 0-1 0 0,1-1 0 0 0,-1 1 0 0 0,0 0 1 0 0,0-1-1 0 0,0 0 0 0 0,0 0 0 0 0,-1 0 1 0 0,1 0-1 0 0,-5 2 0 0 0,0 0-226 0 0,-1-2 0 0 0,0 1-1 0 0,1-1 1 0 0,-1-1 0 0 0,0 1-1 0 0,-1-1 1 0 0,1-1 0 0 0,0 0-1 0 0,-12 0 1 0 0,-50-9-5201 0 0,39-1 2482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55.340"/>
    </inkml:context>
    <inkml:brush xml:id="br0">
      <inkml:brushProperty name="width" value="0.1" units="cm"/>
      <inkml:brushProperty name="height" value="0.1" units="cm"/>
    </inkml:brush>
  </inkml:definitions>
  <inkml:trace contextRef="#ctx0" brushRef="#br0">290 0 280 0 0,'0'0'792'0'0,"-5"3"-450"0"0,-12 10-60 0 0,0 1 0 0 0,0 0 0 0 0,2 1 1 0 0,-1 1-1 0 0,2 0 0 0 0,0 1 0 0 0,-21 36 0 0 0,7-4 386 0 0,-42 102 0 0 0,61-127-513 0 0,1 0 0 0 0,1 0 0 0 0,2 0-1 0 0,0 1 1 0 0,1 0 0 0 0,2 0 0 0 0,0 0 0 0 0,3 30 0 0 0,0-45-133 0 0,0 0 1 0 0,1 0 0 0 0,0 0 0 0 0,0 0-1 0 0,1-1 1 0 0,1 1 0 0 0,0-1-1 0 0,0 0 1 0 0,1 0 0 0 0,6 10 0 0 0,-7-13-91 0 0,1-1-1 0 0,0 0 1 0 0,0 0 0 0 0,0 0 0 0 0,1 0 0 0 0,0-1 0 0 0,-1 0 0 0 0,2 0 0 0 0,-1 0 0 0 0,0-1 0 0 0,1 0 0 0 0,-1 0-1 0 0,1-1 1 0 0,0 0 0 0 0,12 2 0 0 0,-8-2-483 0 0,-1 0-1 0 0,0-2 0 0 0,1 1 1 0 0,18-2-1 0 0,17-6-1027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55.719"/>
    </inkml:context>
    <inkml:brush xml:id="br0">
      <inkml:brushProperty name="width" value="0.1" units="cm"/>
      <inkml:brushProperty name="height" value="0.1" units="cm"/>
    </inkml:brush>
  </inkml:definitions>
  <inkml:trace contextRef="#ctx0" brushRef="#br0">235 4 152 0 0,'16'-3'8162'0'0,"-8"3"-8577"0"0,10 8 531 0 0,1 0 1 0 0,-1 1 0 0 0,0 1-1 0 0,-1 1 1 0 0,-1 1 0 0 0,1 0-1 0 0,13 14 1 0 0,1 3 127 0 0,-2 2 1 0 0,36 46-1 0 0,-52-60-154 0 0,-1 0 0 0 0,-1 1 1 0 0,-1 0-1 0 0,0 1 0 0 0,-2 0 0 0 0,0 0 1 0 0,7 26-1 0 0,-12-34-56 0 0,-1 0 1 0 0,-1-1-1 0 0,1 1 1 0 0,-2 0-1 0 0,1 0 0 0 0,-2 0 1 0 0,1 0-1 0 0,-2-1 1 0 0,1 1-1 0 0,-1 0 1 0 0,-1-1-1 0 0,0 1 0 0 0,0-1 1 0 0,-1 0-1 0 0,-9 17 1 0 0,1-9-74 0 0,-1-1 1 0 0,0 0-1 0 0,-1 0 0 0 0,-1-1 1 0 0,-1-1-1 0 0,0-1 1 0 0,-1 0-1 0 0,0-1 1 0 0,-1-1-1 0 0,0-1 1 0 0,-1 0-1 0 0,-26 10 1 0 0,22-11-529 0 0,-1-1 0 0 0,-1-1 0 0 0,1-1 0 0 0,-1-1 1 0 0,-1-1-1 0 0,1-1 0 0 0,-1-1 0 0 0,1-2 0 0 0,-1 0 1 0 0,-30-4-1 0 0,-7-7-1743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4:59.543"/>
    </inkml:context>
    <inkml:brush xml:id="br0">
      <inkml:brushProperty name="width" value="0.1" units="cm"/>
      <inkml:brushProperty name="height" value="0.1" units="cm"/>
    </inkml:brush>
  </inkml:definitions>
  <inkml:trace contextRef="#ctx0" brushRef="#br0">48 155 40 0 0,'0'0'5248'0'0,"2"-3"-5001"0"0,75-122 1727 0 0,-54 99-1336 0 0,-22 26-633 0 0,-1 0-1 0 0,0 0 1 0 0,0 0 0 0 0,0 0-1 0 0,0 0 1 0 0,1 0 0 0 0,-1 0 0 0 0,0-1-1 0 0,0 1 1 0 0,0 0 0 0 0,1 0 0 0 0,-1 0-1 0 0,0 0 1 0 0,0 0 0 0 0,0 0-1 0 0,1 1 1 0 0,-1-1 0 0 0,0 0 0 0 0,0 0-1 0 0,0 0 1 0 0,0 0 0 0 0,1 0 0 0 0,-1 0-1 0 0,0 0 1 0 0,0 0 0 0 0,0 0-1 0 0,0 0 1 0 0,1 0 0 0 0,-1 1 0 0 0,0-1-1 0 0,0 0 1 0 0,0 0 0 0 0,0 0 0 0 0,0 0-1 0 0,0 1 1 0 0,0-1 0 0 0,1 0-1 0 0,-1 0 1 0 0,0 0 0 0 0,0 0 0 0 0,0 1-1 0 0,0-1 1 0 0,0 0 0 0 0,0 0-1 0 0,0 0 1 0 0,0 1 0 0 0,-2 21 0 0 0,-31 99 196 0 0,-59 142 0 0 0,63-185-236 0 0,29-77-269 0 0,13-21-6401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00.529"/>
    </inkml:context>
    <inkml:brush xml:id="br0">
      <inkml:brushProperty name="width" value="0.1" units="cm"/>
      <inkml:brushProperty name="height" value="0.1" units="cm"/>
    </inkml:brush>
  </inkml:definitions>
  <inkml:trace contextRef="#ctx0" brushRef="#br0">184 11 512 0 0,'7'-10'5102'0'0,"-7"17"-4102"0"0,0 15-957 0 0,0-10 16 0 0,0-1 0 0 0,0 1 1 0 0,-2 0-1 0 0,1-1 0 0 0,-1 1 1 0 0,-1-1-1 0 0,0 0 0 0 0,-7 17 1 0 0,-45 85 282 0 0,48-99-294 0 0,-68 105 388 0 0,42-70 969 0 0,43-72-1189 0 0,1 5-125 0 0,1 0 1 0 0,1 0-1 0 0,0 1 0 0 0,1 0 0 0 0,17-14 0 0 0,-12 12-26 0 0,-2-1 0 0 0,21-28 0 0 0,-29 35-29 0 0,1 1 1 0 0,0 0-1 0 0,1 1 1 0 0,14-12 0 0 0,-20 19-26 0 0,-4 3-19 0 0,22 22-72 0 0,-19-10 75 0 0,0 1 1 0 0,-2 0-1 0 0,1 0 1 0 0,-2 1-1 0 0,1-1 1 0 0,-2 0 0 0 0,1 1-1 0 0,-4 22 1 0 0,2-19 6 0 0,0 1 1 0 0,1-1 0 0 0,1 0 0 0 0,3 20 0 0 0,-3-35 3 0 0,-1-1 0 0 0,1 1 0 0 0,-1 0 0 0 0,1 0 0 0 0,-1-1 0 0 0,1 1 0 0 0,0 0 0 0 0,0-1 0 0 0,-1 1 0 0 0,1 0 1 0 0,0-1-1 0 0,0 1 0 0 0,-1-1 0 0 0,1 0 0 0 0,0 1 0 0 0,0-1 0 0 0,0 0 0 0 0,0 1 0 0 0,0-1 0 0 0,0 0 0 0 0,0 0 0 0 0,-1 0 1 0 0,1 0-1 0 0,0 0 0 0 0,0 0 0 0 0,0 0 0 0 0,0 0 0 0 0,0 0 0 0 0,0 0 0 0 0,0 0 0 0 0,0 0 0 0 0,0-1 0 0 0,0 1 0 0 0,-1 0 1 0 0,1-1-1 0 0,0 1 0 0 0,1-2 0 0 0,36-16 123 0 0,-22 6-98 0 0,0 0-1 0 0,0-2 0 0 0,-2 0 0 0 0,1 0 0 0 0,18-26 1 0 0,-7 3 87 0 0,32-57 0 0 0,-51 86-72 0 0,-6 18 32 0 0,-11 44 112 0 0,-1 10-70 0 0,-1-1-120 0 0,8-51 2 0 0,1 1-1 0 0,1-1 0 0 0,-2 23 1 0 0,4-34 5 0 0,0-1 1 0 0,-1 1 0 0 0,1-1-1 0 0,0 1 1 0 0,0-1 0 0 0,0 1-1 0 0,0 0 1 0 0,0-1 0 0 0,0 1 0 0 0,0-1-1 0 0,0 1 1 0 0,0-1 0 0 0,0 1-1 0 0,0-1 1 0 0,0 1 0 0 0,1 0-1 0 0,-1-1 1 0 0,0 1 0 0 0,0-1-1 0 0,0 1 1 0 0,1-1 0 0 0,-1 1-1 0 0,0-1 1 0 0,1 0 0 0 0,-1 1-1 0 0,0-1 1 0 0,1 1 0 0 0,-1-1-1 0 0,1 0 1 0 0,-1 1 0 0 0,0-1-1 0 0,1 0 1 0 0,-1 1 0 0 0,2-1-1 0 0,18-14 97 0 0,-6 0-65 0 0,-1-1-1 0 0,0-1 0 0 0,18-29 0 0 0,-19 26-28 0 0,1 1 1 0 0,30-32-1 0 0,-27 34-9 0 0,1 1-1 0 0,0 1 1 0 0,21-14-1 0 0,-32 25-4 0 0,-1 0-1 0 0,1 0 1 0 0,-1 0-1 0 0,1 0 1 0 0,0 1-1 0 0,0 0 1 0 0,0 1-1 0 0,1-1 1 0 0,-1 1-1 0 0,0 0 1 0 0,1 0-1 0 0,-1 1 1 0 0,0 0-1 0 0,1 0 1 0 0,10 2-1 0 0,-12 0 1 0 0,0 0 0 0 0,-1 1 0 0 0,1-1-1 0 0,-1 1 1 0 0,0 0 0 0 0,0 0-1 0 0,0 0 1 0 0,0 0 0 0 0,0 1-1 0 0,-1-1 1 0 0,1 1 0 0 0,-1 0-1 0 0,0 0 1 0 0,0 1 0 0 0,-1-1 0 0 0,4 7-1 0 0,2 4-10 0 0,-1 0-1 0 0,-1 0 1 0 0,7 27-1 0 0,-11-35-54 0 0,-1-1 1 0 0,0 0-1 0 0,0 0 1 0 0,0 1-1 0 0,-1-1 0 0 0,0 1 1 0 0,-1-1-1 0 0,1 0 0 0 0,-1 1 1 0 0,0-1-1 0 0,-1 0 0 0 0,1 0 1 0 0,-1 0-1 0 0,-1 0 0 0 0,1 0 1 0 0,-1 0-1 0 0,0 0 0 0 0,0-1 1 0 0,-1 1-1 0 0,-5 6 0 0 0,6-9-30 0 0,-1 1-1 0 0,0-1 0 0 0,0 0 1 0 0,0 0-1 0 0,-1 0 0 0 0,1 0 0 0 0,-1-1 1 0 0,1 1-1 0 0,-1-1 0 0 0,0-1 0 0 0,0 1 1 0 0,0-1-1 0 0,0 1 0 0 0,0-1 0 0 0,0-1 1 0 0,0 1-1 0 0,0-1 0 0 0,0 0 1 0 0,-1 0-1 0 0,1 0 0 0 0,0-1 0 0 0,0 0 1 0 0,0 0-1 0 0,0 0 0 0 0,0-1 0 0 0,-5-1 1 0 0,-17-9-2872 0 0,4-4 229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01.121"/>
    </inkml:context>
    <inkml:brush xml:id="br0">
      <inkml:brushProperty name="width" value="0.1" units="cm"/>
      <inkml:brushProperty name="height" value="0.1" units="cm"/>
    </inkml:brush>
  </inkml:definitions>
  <inkml:trace contextRef="#ctx0" brushRef="#br0">165 206 44 0 0,'0'0'295'0'0,"-25"2"1248"0"0,-96-27 1274 0 0,119 24-2633 0 0,-14-2 2571 0 0,413-81-1922 0 0,-216 54-582 0 0,-5 1-984 0 0,-62-2-3852 0 0,-99 27 2669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36.137"/>
    </inkml:context>
    <inkml:brush xml:id="br0">
      <inkml:brushProperty name="width" value="0.1" units="cm"/>
      <inkml:brushProperty name="height" value="0.1" units="cm"/>
    </inkml:brush>
  </inkml:definitions>
  <inkml:trace contextRef="#ctx0" brushRef="#br0">0 0 152 0 0,'4'1'124'0'0,"0"-1"0"0"0,0 1 0 0 0,-1 0 0 0 0,1 0 0 0 0,-1 0 0 0 0,1 0 0 0 0,-1 1 0 0 0,1-1 0 0 0,-1 1 0 0 0,0 0 0 0 0,0 0-1 0 0,0 1 1 0 0,0-1 0 0 0,0 0 0 0 0,0 1 0 0 0,-1 0 0 0 0,1-1 0 0 0,-1 1 0 0 0,0 0 0 0 0,1 1 0 0 0,-2-1 0 0 0,1 0 0 0 0,0 0 0 0 0,-1 1 0 0 0,1-1 0 0 0,-1 1 0 0 0,0 0 0 0 0,0-1 0 0 0,0 6 0 0 0,3 4 29 0 0,-2 1 0 0 0,0 0-1 0 0,0-1 1 0 0,-2 1 0 0 0,1 0 0 0 0,-4 25 0 0 0,2-30-5 0 0,-1 0 0 0 0,0 1 0 0 0,0-1 0 0 0,-1 0 0 0 0,-1 0-1 0 0,1 0 1 0 0,-1 0 0 0 0,-1-1 0 0 0,1 1 0 0 0,-11 12 0 0 0,15-21 120 0 0,-1 0-259 0 0,0 0 0 0 0,1-1 0 0 0,-1 1 1 0 0,1-1-1 0 0,-1 1 0 0 0,0 0 0 0 0,1-1 0 0 0,-1 0 0 0 0,1 1 1 0 0,-1-1-1 0 0,1 1 0 0 0,-1-1 0 0 0,1 1 0 0 0,0-1 0 0 0,-1 0 1 0 0,1 1-1 0 0,0-1 0 0 0,0 0 0 0 0,-1 0 0 0 0,1 1 1 0 0,0-1-1 0 0,0 0 0 0 0,0 1 0 0 0,0-1 0 0 0,0 0 0 0 0,0 0 1 0 0,0 1-1 0 0,0-1 0 0 0,0 0 0 0 0,0 0 0 0 0,0 1 0 0 0,0-1 1 0 0,1-1-1 0 0,4-28 136 0 0,-5 28-127 0 0,5-14 20 0 0,0 0 1 0 0,1 1 0 0 0,0 0-1 0 0,1 0 1 0 0,1 1-1 0 0,0 0 1 0 0,1 0 0 0 0,1 0-1 0 0,0 2 1 0 0,16-17-1 0 0,-22 25-29 0 0,0 1-1 0 0,1 0 1 0 0,-1 0-1 0 0,1 0 1 0 0,-1 1-1 0 0,11-4 1 0 0,-14 5-8 0 0,1 0-1 0 0,0 1 1 0 0,-1 0 0 0 0,1-1 0 0 0,0 1 0 0 0,0 0-1 0 0,-1 0 1 0 0,1 0 0 0 0,0 0 0 0 0,-1 1 0 0 0,1-1-1 0 0,0 0 1 0 0,0 1 0 0 0,-1-1 0 0 0,1 1 0 0 0,-1-1-1 0 0,1 1 1 0 0,0 0 0 0 0,-1 0 0 0 0,1-1 0 0 0,-1 1 0 0 0,0 0-1 0 0,1 1 1 0 0,-1-1 0 0 0,2 1 0 0 0,21 31 9 0 0,-22-30-11 0 0,23 45 6 0 0,-17-31-250 0 0,1 0-1 0 0,20 29 1 0 0,-26-42 111 0 0,1 0 0 0 0,-1 0 1 0 0,1 0-1 0 0,0 0 0 0 0,0-1 0 0 0,1 0 1 0 0,-1 0-1 0 0,1 0 0 0 0,-1 0 0 0 0,1-1 0 0 0,0 1 1 0 0,0-1-1 0 0,0 0 0 0 0,8 1 0 0 0,29 3-2384 0 0,-20-5 1073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02.199"/>
    </inkml:context>
    <inkml:brush xml:id="br0">
      <inkml:brushProperty name="width" value="0.1" units="cm"/>
      <inkml:brushProperty name="height" value="0.1" units="cm"/>
    </inkml:brush>
  </inkml:definitions>
  <inkml:trace contextRef="#ctx0" brushRef="#br0">75 49 228 0 0,'1'-2'206'0'0,"-1"1"0"0"0,0-1 0 0 0,1 0 1 0 0,-1 1-1 0 0,1-1 0 0 0,-1 0 0 0 0,1 1 0 0 0,0-1 0 0 0,0 1 0 0 0,0-1 0 0 0,0 1 1 0 0,0-1-1 0 0,0 1 0 0 0,0 0 0 0 0,0-1 0 0 0,1 1 0 0 0,1-2 0 0 0,11-15 2383 0 0,-13 17-2216 0 0,0 2-274 0 0,-1 1 0 0 0,1 0 0 0 0,0-1 0 0 0,-1 1 0 0 0,0 0 0 0 0,1-1 0 0 0,-1 1 0 0 0,0 0 0 0 0,0-1-1 0 0,1 1 1 0 0,-1 0 0 0 0,-1 0 0 0 0,1-1 0 0 0,0 1 0 0 0,0 0 0 0 0,-1-1 0 0 0,1 1 0 0 0,-1 0 0 0 0,0 2 0 0 0,-13 55-14 0 0,11-47 99 0 0,-17 57 318 0 0,-49 113 0 0 0,68-157 8 0 0,2-17 972 0 0,1-12-1406 0 0,0 0 0 0 0,1 0 0 0 0,0 1-1 0 0,0-1 1 0 0,0 1 0 0 0,0 0 0 0 0,0 0-1 0 0,4-3 1 0 0,14-14 245 0 0,-13 10-290 0 0,1 1 0 0 0,0 0-1 0 0,0 0 1 0 0,1 1 0 0 0,0 1-1 0 0,0-1 1 0 0,19-9 0 0 0,11-8 18 0 0,35-26-28 0 0,-35 25-20 0 0,56-47 1 0 0,-91 68-5 0 0,0 1 8 0 0,-1 1 0 0 0,0-2 0 0 0,0 1-1 0 0,0 0 1 0 0,-1-1 0 0 0,4-5 0 0 0,-5 9 3 0 0,7-4 0 0 0,-5 2-5 0 0,-1-2 6 0 0,-2 4 24 0 0,-1 5-231 0 0,5 33 184 0 0,-2-15-1 0 0,0 0 0 0 0,-1 0 1 0 0,-2 0-1 0 0,0 1 0 0 0,-5 36 0 0 0,3-54-40 0 0,0 1 1 0 0,0-1-1 0 0,-1-1 0 0 0,1 1 1 0 0,-1 0-1 0 0,0-1 0 0 0,0 1 0 0 0,-1-1 1 0 0,0 0-1 0 0,1 0 0 0 0,-1 0 0 0 0,0 0 1 0 0,-1-1-1 0 0,1 0 0 0 0,-1 0 1 0 0,1 0-1 0 0,-1 0 0 0 0,0-1 0 0 0,0 0 1 0 0,0 0-1 0 0,-1 0 0 0 0,1-1 0 0 0,0 1 1 0 0,-1-1-1 0 0,1 0 0 0 0,0-1 0 0 0,-9 1 1 0 0,-2-1-187 0 0,1 0 1 0 0,0 0 0 0 0,-1-1 0 0 0,1-1-1 0 0,0-1 1 0 0,0 0 0 0 0,0-1-1 0 0,-27-11 1 0 0,-39-28-4489 0 0,42 15 2012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02.355"/>
    </inkml:context>
    <inkml:brush xml:id="br0">
      <inkml:brushProperty name="width" value="0.1" units="cm"/>
      <inkml:brushProperty name="height" value="0.1" units="cm"/>
    </inkml:brush>
  </inkml:definitions>
  <inkml:trace contextRef="#ctx0" brushRef="#br0">1 45 32 0 0,'29'-37'11172'0'0,"-29"36"-10814"0"0,-2-5-1086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43.059"/>
    </inkml:context>
    <inkml:brush xml:id="br0">
      <inkml:brushProperty name="width" value="0.1" units="cm"/>
      <inkml:brushProperty name="height" value="0.1" units="cm"/>
    </inkml:brush>
  </inkml:definitions>
  <inkml:trace contextRef="#ctx0" brushRef="#br0">266 455 80 0 0,'0'0'4205'0'0,"22"-15"-423"0"0,-13-9-2627 0 0,-7 21-1058 0 0,0-1 0 0 0,-1 1 0 0 0,1-1 0 0 0,-1 1 0 0 0,0-1 0 0 0,-1 0 0 0 0,1 1 0 0 0,0-1 0 0 0,-1-4 0 0 0,0 6-58 0 0,1-1 0 0 0,-1 1 0 0 0,0-1 0 0 0,0 1 0 0 0,-1-1 0 0 0,1 1 0 0 0,0-1 0 0 0,-1 1-1 0 0,0-1 1 0 0,1 1 0 0 0,-1-1 0 0 0,0 1 0 0 0,0 0 0 0 0,0 0 0 0 0,-1-1 0 0 0,1 1 0 0 0,-1 0 0 0 0,1 0 0 0 0,-1 0-1 0 0,1 0 1 0 0,-1 1 0 0 0,0-1 0 0 0,0 0 0 0 0,0 1 0 0 0,0-1 0 0 0,0 1 0 0 0,0 0 0 0 0,-1 0 0 0 0,1 0 0 0 0,0 0 0 0 0,-1 0-1 0 0,1 0 1 0 0,0 0 0 0 0,-1 1 0 0 0,-2-1 0 0 0,0 1-22 0 0,0 1 1 0 0,1-1-1 0 0,-1 1 0 0 0,0 0 1 0 0,1 0-1 0 0,-1 1 0 0 0,1-1 1 0 0,-7 4-1 0 0,-5 2 20 0 0,-2 0-10 0 0,0 0-1 0 0,0 2 1 0 0,1 0-1 0 0,-18 13 0 0 0,26-16-13 0 0,0 1 0 0 0,0-1 0 0 0,1 2 0 0 0,0-1 0 0 0,1 1 0 0 0,-1 0 0 0 0,1 1 0 0 0,-11 17 0 0 0,18-25-10 0 0,-1 0-1 0 0,1 0 1 0 0,0-1-1 0 0,-1 1 1 0 0,1 0-1 0 0,0 0 0 0 0,-1 0 1 0 0,1-1-1 0 0,0 1 1 0 0,0 0-1 0 0,0 0 1 0 0,0 0-1 0 0,0 0 1 0 0,0 0-1 0 0,0-1 1 0 0,0 1-1 0 0,0 0 1 0 0,0 0-1 0 0,0 0 1 0 0,0 0-1 0 0,1-1 1 0 0,-1 1-1 0 0,0 0 1 0 0,1 0-1 0 0,-1 0 1 0 0,0-1-1 0 0,1 1 1 0 0,-1 0-1 0 0,2 0 1 0 0,0 1-1 0 0,-1-1 1 0 0,1 0 0 0 0,0 0 0 0 0,0 0 0 0 0,0 0 0 0 0,0 0 0 0 0,0-1 0 0 0,0 1 0 0 0,0-1 0 0 0,0 1 0 0 0,4-1-1 0 0,55-1-12 0 0,91-22-634 0 0,186-54 1 0 0,-282 55 441 0 0,-55 22 192 0 0,1-1 0 0 0,0 0 0 0 0,0 1 1 0 0,-1-1-1 0 0,1 0 0 0 0,0 0 0 0 0,-1 0 0 0 0,1-1 1 0 0,-1 1-1 0 0,1 0 0 0 0,-1 0 0 0 0,0-1 0 0 0,1 1 1 0 0,-1-1-1 0 0,0 1 0 0 0,0-1 0 0 0,0 0 0 0 0,0 1 1 0 0,0-1-1 0 0,-1 0 0 0 0,1 0 0 0 0,-1 0 0 0 0,1 1 1 0 0,-1-1-1 0 0,1 0 0 0 0,-1-3 0 0 0,-1 3 3 0 0,1 0 0 0 0,-1 0 0 0 0,0 1-1 0 0,0-1 1 0 0,0 0 0 0 0,-1 1 0 0 0,1-1 0 0 0,0 1 0 0 0,0 0-1 0 0,-1-1 1 0 0,1 1 0 0 0,-1 0 0 0 0,0 0 0 0 0,1 0-1 0 0,-1 0 1 0 0,0 0 0 0 0,1 0 0 0 0,-1 0 0 0 0,0 1-1 0 0,0-1 1 0 0,0 1 0 0 0,0-1 0 0 0,1 1 0 0 0,-4-1-1 0 0,-47-2-32 0 0,49 3 34 0 0,-4 0 1 0 0,1 1-1 0 0,-1 0 1 0 0,0 0-1 0 0,0 1 1 0 0,1-1-1 0 0,-1 2 1 0 0,1-1-1 0 0,-1 1 1 0 0,1 0-1 0 0,0 0 0 0 0,0 1 1 0 0,1-1-1 0 0,-1 1 1 0 0,1 1-1 0 0,-1-1 1 0 0,1 1-1 0 0,1 0 1 0 0,-1 0-1 0 0,1 0 1 0 0,-7 11-1 0 0,10-15 12 0 0,1 0 0 0 0,-1-1-1 0 0,1 1 1 0 0,-1 0 0 0 0,1 0-1 0 0,-1-1 1 0 0,1 1 0 0 0,0 0-1 0 0,0 0 1 0 0,-1 0 0 0 0,1-1-1 0 0,0 1 1 0 0,0 0 0 0 0,0 0-1 0 0,0 0 1 0 0,0 0 0 0 0,0 0-1 0 0,0-1 1 0 0,0 1 0 0 0,0 0-1 0 0,0 0 1 0 0,0 0 0 0 0,1 0-1 0 0,-1-1 1 0 0,0 1 0 0 0,1 0-1 0 0,-1 0 1 0 0,1 0 0 0 0,-1-1-1 0 0,1 2 1 0 0,1-2 0 0 0,0 0 0 0 0,-1 0 0 0 0,1 0 0 0 0,-1 0 0 0 0,1 0 0 0 0,-1-1 0 0 0,1 1-1 0 0,-1-1 1 0 0,1 1 0 0 0,-1-1 0 0 0,0 1 0 0 0,1-1 0 0 0,-1 0 0 0 0,0 0 0 0 0,2-1 0 0 0,50-40 64 0 0,0-15-66 0 0,-52 56-38 0 0,-3 5-76 0 0,-26 63 77 0 0,3 1 0 0 0,3 1 0 0 0,2 1 0 0 0,-12 96 0 0 0,31-165 36 0 0,1-1 1 0 0,0 1 0 0 0,0-1 0 0 0,0 1 0 0 0,0-1 0 0 0,0 1 0 0 0,0-1-1 0 0,0 1 1 0 0,0-1 0 0 0,0 1 0 0 0,0-1 0 0 0,0 1 0 0 0,0-1 0 0 0,0 1-1 0 0,0-1 1 0 0,1 1 0 0 0,-1-1 0 0 0,0 0 0 0 0,0 1 0 0 0,0-1 0 0 0,1 1-1 0 0,-1-1 1 0 0,0 0 0 0 0,1 1 0 0 0,-1-1 0 0 0,0 1 0 0 0,1-1 0 0 0,-1 0-1 0 0,0 1 1 0 0,1-1 0 0 0,-1 0 0 0 0,1 0 0 0 0,-1 1 0 0 0,0-1 0 0 0,1 0-1 0 0,-1 0 1 0 0,1 0 0 0 0,-1 0 0 0 0,1 0 0 0 0,-1 1 0 0 0,1-1 0 0 0,-1 0-1 0 0,1 0 1 0 0,-1 0 0 0 0,1 0 0 0 0,-1 0 0 0 0,1 0 0 0 0,-1-1 0 0 0,1 1 0 0 0,-1 0-1 0 0,0 0 1 0 0,1 0 0 0 0,-1 0 0 0 0,1 0 0 0 0,0-1 0 0 0,28-15 96 0 0,-10-1-51 0 0,0-1-1 0 0,-1-1 1 0 0,-1-1-1 0 0,17-25 1 0 0,54-93 28 0 0,-78 121-67 0 0,55-83 512 0 0,-12 11 94 0 0,-46 74-507 0 0,0 2 62 0 0,-9 26-136 0 0,-27 80-50 0 0,13-33 13 0 0,-5 24 0 0 0,16-65 3 0 0,4-16 0 0 0,0 0 0 0 0,0 0 0 0 0,0 0 0 0 0,0 0 1 0 0,0 0-1 0 0,0 0 0 0 0,1 1 0 0 0,0-1 0 0 0,0 0 0 0 0,0 0 1 0 0,0 0-1 0 0,0 1 0 0 0,0-1 0 0 0,1 0 0 0 0,0 0 0 0 0,1 4 0 0 0,-2-6 16 0 0,3-2-16 0 0,0 0 1 0 0,1-1-1 0 0,-1 1 1 0 0,0 0-1 0 0,0-1 0 0 0,0 0 1 0 0,-1 0-1 0 0,1 0 0 0 0,0 0 1 0 0,2-3-1 0 0,0 1 1 0 0,13-10-3 0 0,-1-1 0 0 0,-1-1 0 0 0,-1 0 0 0 0,0-1 0 0 0,-1-1 0 0 0,-1-1 0 0 0,0 1 0 0 0,-2-2 0 0 0,18-40 0 0 0,-23 50-7 0 0,-1-1-1 0 0,1 1 0 0 0,0 0 0 0 0,13-15 0 0 0,-18 24-17 0 0,-4 5-122 0 0,0 2 142 0 0,-1 1 0 0 0,0-1-1 0 0,1 0 1 0 0,1 1-1 0 0,-1 0 1 0 0,1 0-1 0 0,0 0 1 0 0,0-1-1 0 0,1 2 1 0 0,0-1-1 0 0,0 0 1 0 0,1 0-1 0 0,0 0 1 0 0,0 0 0 0 0,1 0-1 0 0,0 1 1 0 0,2 7-1 0 0,-2-10 7 0 0,1 0-1 0 0,0 0 1 0 0,1 0 0 0 0,-1-1-1 0 0,1 1 1 0 0,0-1 0 0 0,0 1-1 0 0,0-1 1 0 0,1 0-1 0 0,-1 0 1 0 0,1-1 0 0 0,0 1-1 0 0,0-1 1 0 0,0 0 0 0 0,1 0-1 0 0,-1 0 1 0 0,1 0-1 0 0,0-1 1 0 0,-1 0 0 0 0,1 0-1 0 0,0 0 1 0 0,0-1 0 0 0,1 1-1 0 0,-1-1 1 0 0,7 0-1 0 0,15 2-33 0 0,-1-1 0 0 0,1-2 0 0 0,0-1 0 0 0,-1-1 0 0 0,1-1 0 0 0,28-7 0 0 0,-52 9 20 0 0,1 0-1 0 0,-1 0 0 0 0,1 0 1 0 0,-1 0-1 0 0,0-1 1 0 0,1 1-1 0 0,-1-1 0 0 0,0 0 1 0 0,0 0-1 0 0,0 0 0 0 0,0 0 1 0 0,0 0-1 0 0,-1-1 0 0 0,1 0 1 0 0,-1 1-1 0 0,0-1 0 0 0,0 0 1 0 0,1 0-1 0 0,-2 0 1 0 0,1 0-1 0 0,0 0 0 0 0,-1-1 1 0 0,1 1-1 0 0,-1 0 0 0 0,0-1 1 0 0,0 1-1 0 0,-1-1 0 0 0,1 1 1 0 0,-1-1-1 0 0,1 0 0 0 0,-1 1 1 0 0,0-1-1 0 0,0 1 1 0 0,-1-5-1 0 0,0 3-5 0 0,0 0-1 0 0,0-1 1 0 0,-1 1 0 0 0,0 0 0 0 0,0 0-1 0 0,0 0 1 0 0,0 0 0 0 0,-1 0 0 0 0,0 0-1 0 0,0 1 1 0 0,0-1 0 0 0,0 1 0 0 0,-1 0-1 0 0,1 0 1 0 0,-1 0 0 0 0,0 1 0 0 0,-1-1-1 0 0,1 1 1 0 0,-1 0 0 0 0,1 0 0 0 0,-8-3-1 0 0,9 5 14 0 0,0 0-1 0 0,0 0 1 0 0,-1 0 0 0 0,1 0-1 0 0,0 1 1 0 0,0-1-1 0 0,-1 1 1 0 0,1 0-1 0 0,0 0 1 0 0,0 0 0 0 0,-1 0-1 0 0,1 1 1 0 0,0-1-1 0 0,-1 1 1 0 0,1 0-1 0 0,0 0 1 0 0,0 0-1 0 0,-5 3 1 0 0,2 0 1 0 0,1-1-1 0 0,-1 1 1 0 0,1 0-1 0 0,1 1 1 0 0,-1-1-1 0 0,1 1 1 0 0,-1 0 0 0 0,1 0-1 0 0,-4 7 1 0 0,0 1 5 0 0,1 1 1 0 0,0 0-1 0 0,1 0 1 0 0,1 0-1 0 0,0 1 1 0 0,0 0-1 0 0,-3 26 1 0 0,8-40 3 0 0,0-1 0 0 0,0 1 0 0 0,0 0 0 0 0,0 0 0 0 0,0-1 1 0 0,0 1-1 0 0,0 0 0 0 0,0-1 0 0 0,0 1 0 0 0,0 0 0 0 0,0-1 0 0 0,1 1 0 0 0,-1 0 0 0 0,0 0 0 0 0,1-1 0 0 0,-1 1 1 0 0,0-1-1 0 0,1 1 0 0 0,-1 0 0 0 0,0-1 0 0 0,1 1 0 0 0,-1-1 0 0 0,1 1 0 0 0,-1-1 0 0 0,1 1 0 0 0,0-1 0 0 0,-1 1 1 0 0,1-1-1 0 0,-1 0 0 0 0,1 1 0 0 0,0-1 0 0 0,0 1 0 0 0,29-1 53 0 0,-20-2-44 0 0,-1-1 0 0 0,0 0-1 0 0,0 0 1 0 0,11-6 0 0 0,7-7-7 0 0,-1-1 1 0 0,-1-1 0 0 0,-1-1-1 0 0,-1-1 1 0 0,22-24 0 0 0,-45 43-9 0 0,0 1 0 0 0,0 0 1 0 0,0 0-1 0 0,0 0 0 0 0,0 0 1 0 0,0 0-1 0 0,0-1 0 0 0,1 1 0 0 0,-1 0 1 0 0,0 0-1 0 0,0 0 0 0 0,0 0 1 0 0,0 0-1 0 0,0 0 0 0 0,0-1 1 0 0,0 1-1 0 0,0 0 0 0 0,0 0 1 0 0,0 0-1 0 0,1 0 0 0 0,-1 0 0 0 0,0 0 1 0 0,0 0-1 0 0,0 0 0 0 0,0 0 1 0 0,0-1-1 0 0,0 1 0 0 0,1 0 1 0 0,-1 0-1 0 0,0 0 0 0 0,0 0 1 0 0,0 0-1 0 0,0 0 0 0 0,0 0 1 0 0,1 0-1 0 0,-1 0 0 0 0,0 0 0 0 0,0 0 1 0 0,0 0-1 0 0,0 0 0 0 0,0 0 1 0 0,1 0-1 0 0,-1 0 0 0 0,0 0 1 0 0,0 0-1 0 0,0 1 0 0 0,0-1 1 0 0,0 0-1 0 0,1 0 0 0 0,-1 0 0 0 0,0 0 1 0 0,0 0-1 0 0,0 0 0 0 0,0 0 1 0 0,0 0-1 0 0,0 0 0 0 0,0 1 1 0 0,1-1-1 0 0,-3 15-75 0 0,-14 39 50 0 0,3-8-8 0 0,12-42 38 0 0,0-1 1 0 0,1 0-1 0 0,-1 0 0 0 0,1 0 0 0 0,0 0 1 0 0,0 1-1 0 0,0-1 0 0 0,0 0 1 0 0,0 0-1 0 0,1 0 0 0 0,1 6 0 0 0,-2-8 1 0 0,0-1-1 0 0,1 1 1 0 0,-1 0-1 0 0,1-1 1 0 0,-1 1-1 0 0,1-1 1 0 0,-1 0-1 0 0,1 1 1 0 0,-1-1-1 0 0,1 1 1 0 0,-1-1-1 0 0,1 0 1 0 0,-1 1-1 0 0,1-1 1 0 0,0 0-1 0 0,-1 0 1 0 0,1 1-1 0 0,-1-1 1 0 0,1 0-1 0 0,0 0 1 0 0,-1 0-1 0 0,1 0 1 0 0,0 0-1 0 0,28-7 38 0 0,-7-4-26 0 0,0-1 0 0 0,0-2 0 0 0,-2 1 0 0 0,1-2 0 0 0,-2-1 0 0 0,0-1 0 0 0,-1 0 0 0 0,31-39 0 0 0,-26 25 18 0 0,-1-1 1 0 0,-2-1 0 0 0,-2 0 0 0 0,0-2 0 0 0,14-41-1 0 0,-2-13 1292 0 0,-30 88-1312 0 0,0 1 0 0 0,0 0-1 0 0,0 0 1 0 0,0 0 0 0 0,0 0 0 0 0,1 0 0 0 0,-1 0 0 0 0,0 0 0 0 0,0 0-1 0 0,0 0 1 0 0,0 0 0 0 0,0-1 0 0 0,0 1 0 0 0,1 0 0 0 0,-1 0 0 0 0,0 0-1 0 0,0 0 1 0 0,0 0 0 0 0,0-1 0 0 0,0 1 0 0 0,0 0 0 0 0,0 0 0 0 0,0 0-1 0 0,0 0 1 0 0,0-1 0 0 0,0 1 0 0 0,0 0 0 0 0,0 0 0 0 0,0 0 0 0 0,0 0 0 0 0,0-1-1 0 0,0 1 1 0 0,0 0 0 0 0,0 0 0 0 0,0 0 0 0 0,0 0 0 0 0,0-1 0 0 0,0 1-1 0 0,0 0 1 0 0,0 0 0 0 0,0 0 0 0 0,0 0 0 0 0,0 0 0 0 0,0-1 0 0 0,-1 1-1 0 0,1 0 1 0 0,0 0 0 0 0,0 0 0 0 0,0 0 0 0 0,0 0 0 0 0,0 0 0 0 0,0-1-1 0 0,-1 1 1 0 0,1 0 0 0 0,0 0 0 0 0,0 0 0 0 0,0 0 0 0 0,0 0 0 0 0,-1 0-1 0 0,1 0 1 0 0,0 0 0 0 0,0 0 0 0 0,-1 0 0 0 0,-13 9 162 0 0,-18 24-118 0 0,-8 29 23 0 0,2 2 0 0 0,3 1 0 0 0,4 2 0 0 0,-25 72 0 0 0,49-122-155 0 0,1 1 1 0 0,0 0-1 0 0,1 0 1 0 0,1 1-1 0 0,1-1 0 0 0,0 1 1 0 0,1 28-1 0 0,1-46 35 0 0,2 0-1 0 0,-1 0 1 0 0,0-1 0 0 0,0 1-1 0 0,0 0 1 0 0,0 0 0 0 0,0-1-1 0 0,1 1 1 0 0,-1 0 0 0 0,0 0-1 0 0,0-1 1 0 0,1 1 0 0 0,-1 0-1 0 0,1-1 1 0 0,-1 1 0 0 0,1-1-1 0 0,-1 1 1 0 0,1 0-1 0 0,-1-1 1 0 0,1 1 0 0 0,-1-1-1 0 0,1 1 1 0 0,0-1 0 0 0,-1 1-1 0 0,1-1 1 0 0,0 0 0 0 0,-1 1-1 0 0,1-1 1 0 0,0 0 0 0 0,0 0-1 0 0,-1 1 1 0 0,1-1 0 0 0,1 0-1 0 0,1 0-85 0 0,-1-1 0 0 0,1 1 0 0 0,0 0-1 0 0,-1-1 1 0 0,1 0 0 0 0,0 0 0 0 0,-1 0 0 0 0,1 0 0 0 0,-1 0-1 0 0,3-2 1 0 0,2-1-265 0 0,0 0-1 0 0,0-1 1 0 0,-1 0-1 0 0,0 0 1 0 0,0-1-1 0 0,8-9 1 0 0,8-31-3686 0 0,-19 28 2209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43.371"/>
    </inkml:context>
    <inkml:brush xml:id="br0">
      <inkml:brushProperty name="width" value="0.1" units="cm"/>
      <inkml:brushProperty name="height" value="0.1" units="cm"/>
    </inkml:brush>
  </inkml:definitions>
  <inkml:trace contextRef="#ctx0" brushRef="#br0">48 228 3176 0 0,'-1'-10'177'0'0,"0"0"0"0"0,0 0 0 0 0,-1 1 0 0 0,0-1 0 0 0,-1 1 0 0 0,0-1 0 0 0,-1 1 0 0 0,1 0 0 0 0,-2 0 0 0 0,-9-14-1 0 0,14 22-117 0 0,-1 1 0 0 0,0-1 0 0 0,1 1 0 0 0,-1-1 0 0 0,0 0 0 0 0,1 1 0 0 0,-1-1 0 0 0,1 0 0 0 0,-1 1-1 0 0,1-1 1 0 0,0 0 0 0 0,-1 0 0 0 0,1 1 0 0 0,0-1 0 0 0,-1 0 0 0 0,1 0 0 0 0,0 0 0 0 0,0 0 0 0 0,0 1-1 0 0,0-1 1 0 0,0 0 0 0 0,0 0 0 0 0,0 0 0 0 0,0 0 0 0 0,0 1 0 0 0,0-1 0 0 0,0 0 0 0 0,0 0 0 0 0,1 0 0 0 0,-1 0-1 0 0,0 1 1 0 0,0-1 0 0 0,1-1 0 0 0,32-8 400 0 0,-33 9-466 0 0,70-12 259 0 0,-27 6-167 0 0,0-2-1 0 0,-1-2 0 0 0,53-20 1 0 0,-101 37-72 0 0,1 0 1 0 0,0 0 0 0 0,1 0-1 0 0,-1 1 1 0 0,2 0 0 0 0,-6 10-1 0 0,-29 60 14 0 0,29-60-50 0 0,1 1 0 0 0,0 0 0 0 0,2 0 0 0 0,0 1 0 0 0,1 0 0 0 0,0 0 0 0 0,-2 32 0 0 0,7-51-26 0 0,0 1 0 0 0,0 0 1 0 0,1 0-1 0 0,-1-1 0 0 0,0 1 0 0 0,0 0 0 0 0,0-1 0 0 0,1 1 0 0 0,-1 0 0 0 0,0-1 0 0 0,0 1 0 0 0,1 0 0 0 0,-1-1 0 0 0,1 1 0 0 0,-1-1 0 0 0,1 1 0 0 0,-1 0 0 0 0,1-1 0 0 0,-1 1 0 0 0,1-1 0 0 0,0 1 0 0 0,8-6-3333 0 0,6-14 1328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44.230"/>
    </inkml:context>
    <inkml:brush xml:id="br0">
      <inkml:brushProperty name="width" value="0.1" units="cm"/>
      <inkml:brushProperty name="height" value="0.1" units="cm"/>
    </inkml:brush>
  </inkml:definitions>
  <inkml:trace contextRef="#ctx0" brushRef="#br0">94 75 524 0 0,'0'0'2999'0'0,"-6"28"-1706"0"0,-6-1-892 0 0,3 0-1 0 0,0 1 1 0 0,1 0-1 0 0,2 1 0 0 0,-5 52 1 0 0,11-80-389 0 0,0-1 0 0 0,0 1 1 0 0,0 0-1 0 0,0-1 0 0 0,0 1 1 0 0,0 0-1 0 0,0-1 1 0 0,0 1-1 0 0,0 0 0 0 0,0-1 1 0 0,0 1-1 0 0,1 0 0 0 0,-1-1 1 0 0,0 1-1 0 0,0 0 1 0 0,1-1-1 0 0,-1 1 0 0 0,0-1 1 0 0,1 1-1 0 0,-1-1 0 0 0,0 1 1 0 0,1 0-1 0 0,-1-1 0 0 0,1 0 1 0 0,-1 1-1 0 0,1-1 1 0 0,-1 1-1 0 0,1-1 0 0 0,0 1 1 0 0,-1-1-1 0 0,1 0 0 0 0,-1 0 1 0 0,1 1-1 0 0,0-1 0 0 0,-1 0 1 0 0,1 0-1 0 0,0 0 1 0 0,1 1-1 0 0,0-2 15 0 0,1 1-1 0 0,0-1 1 0 0,0 0-1 0 0,0 0 1 0 0,0 0-1 0 0,-1 0 1 0 0,1 0-1 0 0,0 0 1 0 0,4-4 0 0 0,5-3 48 0 0,0-1 0 0 0,22-20 1 0 0,-16 8-70 0 0,0 0 1 0 0,-1 0 0 0 0,16-27-1 0 0,-29 41-16 0 0,1 0-1 0 0,-2 0 1 0 0,1-1 0 0 0,-1 1-1 0 0,0-1 1 0 0,0 1-1 0 0,-1-1 1 0 0,0 0-1 0 0,-1 0 1 0 0,0 0-1 0 0,0 0 1 0 0,0 0-1 0 0,-1-1 1 0 0,-1 1 0 0 0,-1-11-1 0 0,2 17 10 0 0,-1 0-1 0 0,1 0 1 0 0,-1 0-1 0 0,0 1 1 0 0,1-1 0 0 0,-1 0-1 0 0,0 1 1 0 0,0-1-1 0 0,0 1 1 0 0,0-1-1 0 0,-1 1 1 0 0,1-1 0 0 0,0 1-1 0 0,-1 0 1 0 0,1 0-1 0 0,-1 0 1 0 0,1-1 0 0 0,-1 1-1 0 0,1 1 1 0 0,-1-1-1 0 0,0 0 1 0 0,1 0-1 0 0,-1 1 1 0 0,0-1 0 0 0,0 1-1 0 0,0-1 1 0 0,1 1-1 0 0,-1 0 1 0 0,0 0-1 0 0,0-1 1 0 0,0 1 0 0 0,0 1-1 0 0,0-1 1 0 0,1 0-1 0 0,-3 1 1 0 0,-2 0 2 0 0,1 0 1 0 0,0 0-1 0 0,-1 1 1 0 0,1 0-1 0 0,0 0 1 0 0,0 0-1 0 0,0 1 1 0 0,1-1-1 0 0,-1 1 1 0 0,-5 5-1 0 0,-8 11 14 0 0,2 1 1 0 0,0 0-1 0 0,1 1 0 0 0,1 1 0 0 0,1 0 0 0 0,-17 42 0 0 0,15-11 76 0 0,14-52-75 0 0,1 0 0 0 0,-1 1 0 0 0,1-1 0 0 0,-1 1 0 0 0,1-1 0 0 0,0 1 0 0 0,0-1-1 0 0,0 1 1 0 0,0-1 0 0 0,0 1 0 0 0,0-1 0 0 0,1 1 0 0 0,-1-1 0 0 0,0 1 0 0 0,1-1 0 0 0,-1 1 0 0 0,1-1 0 0 0,-1 1 0 0 0,1-1 0 0 0,0 0 0 0 0,0 1 0 0 0,-1-1 0 0 0,1 0 0 0 0,0 0-1 0 0,0 0 1 0 0,0 1 0 0 0,0-1 0 0 0,1 0 0 0 0,1 1 0 0 0,1-2 2 0 0,1-1 0 0 0,-1 0-1 0 0,0 1 1 0 0,1-2 0 0 0,-1 1-1 0 0,0 0 1 0 0,0-1 0 0 0,0 0-1 0 0,0 0 1 0 0,0 0 0 0 0,0 0 0 0 0,5-4-1 0 0,1 0 16 0 0,10-6 1 0 0,0-1 1 0 0,-1-1-1 0 0,0-1 0 0 0,-2 0 1 0 0,30-33-1 0 0,-15 9 11 0 0,44-71 0 0 0,-75 110-48 0 0,-1-1 0 0 0,0 1 1 0 0,0-1-1 0 0,0 1 0 0 0,0-1 1 0 0,0 1-1 0 0,1 0 0 0 0,-1-1 1 0 0,0 1-1 0 0,0-1 0 0 0,1 1 1 0 0,-1-1-1 0 0,0 1 0 0 0,1 0 1 0 0,-1-1-1 0 0,0 1 0 0 0,1 0 0 0 0,-1-1 1 0 0,1 1-1 0 0,-1 0 0 0 0,0 0 1 0 0,1-1-1 0 0,-1 1 0 0 0,1 0 1 0 0,-1 0-1 0 0,1 0 0 0 0,-1-1 1 0 0,1 1-1 0 0,-1 0 0 0 0,1 0 1 0 0,-1 0-1 0 0,1 0 0 0 0,-1 0 0 0 0,1 0 1 0 0,-1 0-1 0 0,1 0 0 0 0,-1 0 1 0 0,1 0-1 0 0,-1 1 0 0 0,1-1 1 0 0,-1 0-1 0 0,1 0 0 0 0,-1 0 1 0 0,1 1-1 0 0,10 26-54 0 0,-4 38 5 0 0,-8-51 59 0 0,1 25-44 0 0,0-38 41 0 0,0 0 0 0 0,0 1 0 0 0,0-1 0 0 0,0 0 0 0 0,0 1 1 0 0,0-1-1 0 0,1 0 0 0 0,-1 1 0 0 0,1-1 0 0 0,-1 0 0 0 0,1 0 0 0 0,-1 0 0 0 0,1 1 0 0 0,0-1 0 0 0,-1 0 0 0 0,1 0 0 0 0,0 0 0 0 0,0 0 0 0 0,0 0 0 0 0,1 1 0 0 0,3-3 5 0 0,-1 0 1 0 0,1 0-1 0 0,0 0 0 0 0,-1-1 0 0 0,1 1 0 0 0,-1-1 0 0 0,0 0 1 0 0,1-1-1 0 0,-1 1 0 0 0,0-1 0 0 0,0 0 0 0 0,5-4 1 0 0,-5 4 4 0 0,39-31 65 0 0,41-41 0 0 0,-41 36 326 0 0,-43 38-401 0 0,0 1 1 0 0,0 0-1 0 0,0 0 0 0 0,1 0 0 0 0,-1-1 1 0 0,0 1-1 0 0,0 0 0 0 0,0 0 1 0 0,1 0-1 0 0,-1 0 0 0 0,0-1 1 0 0,0 1-1 0 0,1 0 0 0 0,-1 0 1 0 0,0 0-1 0 0,0 0 0 0 0,1 0 1 0 0,-1 0-1 0 0,0 0 0 0 0,0 0 1 0 0,1 0-1 0 0,-1 0 0 0 0,0 0 0 0 0,1 0 1 0 0,-1 0-1 0 0,0 0 0 0 0,0 0 1 0 0,1 0-1 0 0,-1 0 0 0 0,0 0 1 0 0,0 0-1 0 0,1 0 0 0 0,-1 0 1 0 0,0 0-1 0 0,0 0 0 0 0,1 1 1 0 0,-1-1-1 0 0,0 0 0 0 0,0 0 1 0 0,1 1-1 0 0,3 12 77 0 0,-3 17-4 0 0,-7 19 7 0 0,3-35-62 0 0,1-1 1 0 0,1 1-1 0 0,0 0 1 0 0,1 16-1 0 0,0-29-49 0 0,0-1 0 0 0,0 1-1 0 0,0-1 1 0 0,0 1-1 0 0,0-1 1 0 0,0 1 0 0 0,0-1-1 0 0,1 1 1 0 0,-1-1-1 0 0,0 1 1 0 0,0-1 0 0 0,0 1-1 0 0,0-1 1 0 0,1 1 0 0 0,-1-1-1 0 0,0 1 1 0 0,0-1-1 0 0,1 0 1 0 0,-1 1 0 0 0,0-1-1 0 0,1 1 1 0 0,-1-1-1 0 0,1 0 1 0 0,-1 1 0 0 0,0-1-1 0 0,1 0 1 0 0,-1 0-1 0 0,1 1 1 0 0,-1-1 0 0 0,1 0-1 0 0,-1 0 1 0 0,1 0 0 0 0,-1 1-1 0 0,0-1 1 0 0,1 0-1 0 0,0 0 1 0 0,-1 0 0 0 0,1 0-1 0 0,-1 0 1 0 0,1 0-1 0 0,-1 0 1 0 0,1 0 0 0 0,-1 0-1 0 0,1 0 1 0 0,-1-1 0 0 0,1 1-1 0 0,-1 0 1 0 0,1 0-1 0 0,-1 0 1 0 0,0 0 0 0 0,1-1-1 0 0,-1 1 1 0 0,1 0-1 0 0,0-1 1 0 0,26-19-3819 0 0,-25 18 3404 0 0,21-19-2096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05.356"/>
    </inkml:context>
    <inkml:brush xml:id="br0">
      <inkml:brushProperty name="width" value="0.1" units="cm"/>
      <inkml:brushProperty name="height" value="0.1" units="cm"/>
    </inkml:brush>
  </inkml:definitions>
  <inkml:trace contextRef="#ctx0" brushRef="#br0">161 136 64 0 0,'14'-4'234'0'0,"-11"3"-17"0"0,0 1 0 0 0,0-1-1 0 0,0 0 1 0 0,0 0 0 0 0,0 0-1 0 0,-1 0 1 0 0,1 0 0 0 0,0-1-1 0 0,0 1 1 0 0,-1-1 0 0 0,1 0-1 0 0,-1 1 1 0 0,1-1 0 0 0,-1-1-1 0 0,0 1 1 0 0,0 0 0 0 0,4-5-1 0 0,10-43 1188 0 0,-13 36-1029 0 0,-2 12-268 0 0,-1 0 0 0 0,0 0 0 0 0,1 0 0 0 0,-1 0 0 0 0,0 0 0 0 0,0 1 0 0 0,0-1 0 0 0,0 0 0 0 0,-1 0 0 0 0,1 0 0 0 0,0 0 0 0 0,-1 0 0 0 0,0-3 0 0 0,0 5-90 0 0,0-1 0 0 0,1 1 0 0 0,-1-1 0 0 0,0 0 0 0 0,1 1 0 0 0,-1 0 0 0 0,0-1 0 0 0,1 1 0 0 0,-1-1 0 0 0,0 1 0 0 0,0 0 0 0 0,0-1 0 0 0,0 1 0 0 0,1 0 0 0 0,-1 0 0 0 0,0 0 0 0 0,0 0 0 0 0,0-1 0 0 0,0 1 0 0 0,0 1 0 0 0,1-1 0 0 0,-1 0 0 0 0,0 0 0 0 0,0 0 0 0 0,0 0 0 0 0,0 0 0 0 0,0 1 0 0 0,1-1 0 0 0,-1 0 0 0 0,0 1 0 0 0,0-1 0 0 0,0 1 0 0 0,-32 15 89 0 0,12-3-39 0 0,2 2 0 0 0,0 0 0 0 0,-34 35 0 0 0,45-42-37 0 0,0 2 1 0 0,1-1 0 0 0,0 1-1 0 0,1 0 1 0 0,0 0 0 0 0,0 1-1 0 0,1 0 1 0 0,0 0-1 0 0,1 0 1 0 0,-3 13 0 0 0,6-22-16 0 0,1 0-1 0 0,-1 0 1 0 0,1 1 0 0 0,0-1-1 0 0,0 0 1 0 0,0 0 0 0 0,0 0 0 0 0,0 1-1 0 0,0-1 1 0 0,0 0 0 0 0,1 0-1 0 0,-1 0 1 0 0,1 0 0 0 0,-1 0 0 0 0,2 3-1 0 0,-1-4-6 0 0,0-1-1 0 0,-1 1 1 0 0,1 0 0 0 0,0 0-1 0 0,0-1 1 0 0,-1 1-1 0 0,1 0 1 0 0,0-1-1 0 0,0 1 1 0 0,0-1 0 0 0,0 1-1 0 0,0-1 1 0 0,0 0-1 0 0,0 1 1 0 0,0-1-1 0 0,0 0 1 0 0,0 0-1 0 0,0 0 1 0 0,0 1 0 0 0,0-1-1 0 0,0 0 1 0 0,2-1-1 0 0,6 0 20 0 0,0-1 0 0 0,-1 0 0 0 0,1 0-1 0 0,0-1 1 0 0,14-7 0 0 0,-19 8-25 0 0,14-6 31 0 0,0-1 0 0 0,-1-1 0 0 0,0 0 0 0 0,-1-1 0 0 0,0-1 0 0 0,-1-1-1 0 0,0 0 1 0 0,-1-1 0 0 0,0 0 0 0 0,-2-1 0 0 0,13-17 0 0 0,9-13 704 0 0,-33 44-669 0 0,1 3-62 0 0,-1 0 0 0 0,1 1 0 0 0,-1-1 0 0 0,0 0 0 0 0,0 1 0 0 0,0-1 0 0 0,0 1 0 0 0,0-1 0 0 0,-1 1 0 0 0,1-1 0 0 0,-1 1 0 0 0,0-1 0 0 0,0 1 0 0 0,0 4 0 0 0,2 5 11 0 0,2 0-28 0 0,1 1-1 0 0,0-1 0 0 0,1 0 0 0 0,0 0 1 0 0,0-1-1 0 0,2 0 0 0 0,-1 0 0 0 0,1-1 1 0 0,14 15-1 0 0,-15-20-347 0 0,-1 0 1 0 0,0 0-1 0 0,1 0 1 0 0,0-1-1 0 0,0 0 1 0 0,1 0-1 0 0,-1-1 1 0 0,1 1-1 0 0,-1-2 1 0 0,1 1-1 0 0,0-1 1 0 0,0 0-1 0 0,0-1 1 0 0,0 0-1 0 0,0 0 1 0 0,12-1-1 0 0,16-3-2127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05.761"/>
    </inkml:context>
    <inkml:brush xml:id="br0">
      <inkml:brushProperty name="width" value="0.1" units="cm"/>
      <inkml:brushProperty name="height" value="0.1" units="cm"/>
    </inkml:brush>
  </inkml:definitions>
  <inkml:trace contextRef="#ctx0" brushRef="#br0">61 41 284 0 0,'3'-41'4700'0'0,"-5"70"-2629"0"0,-50 359-1043 0 0,48-292-668 0 0,4-72-19 0 0,0 1 0 0 0,-6 31 1 0 0,36-104-5539 0 0,-24 32 2791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06.496"/>
    </inkml:context>
    <inkml:brush xml:id="br0">
      <inkml:brushProperty name="width" value="0.1" units="cm"/>
      <inkml:brushProperty name="height" value="0.1" units="cm"/>
    </inkml:brush>
  </inkml:definitions>
  <inkml:trace contextRef="#ctx0" brushRef="#br0">173 205 508 0 0,'38'-58'4417'0'0,"-38"56"-3839"0"0,0 2-558 0 0,0 0 0 0 0,0-1 1 0 0,0 1-1 0 0,0 0 0 0 0,0 0 1 0 0,0 0-1 0 0,0 0 0 0 0,0 0 1 0 0,0-1-1 0 0,1 1 0 0 0,-1 0 1 0 0,0 0-1 0 0,0 0 0 0 0,0 0 1 0 0,0-1-1 0 0,0 1 0 0 0,0 0 1 0 0,-1 0-1 0 0,1 0 0 0 0,0 0 1 0 0,0 0-1 0 0,0-1 0 0 0,0 1 1 0 0,0 0-1 0 0,0 0 0 0 0,0 0 1 0 0,0 0-1 0 0,0 0 0 0 0,0-1 1 0 0,0 1-1 0 0,0 0 0 0 0,-1 0 0 0 0,1 0 1 0 0,0 0-1 0 0,0 0 0 0 0,0 0 1 0 0,0 0-1 0 0,0 0 0 0 0,0 0 1 0 0,-1-1-1 0 0,1 1 0 0 0,0 0 1 0 0,0 0-1 0 0,0 0 0 0 0,0 0 1 0 0,0 0-1 0 0,-1 0 0 0 0,1 0 1 0 0,0 0-1 0 0,0 0 0 0 0,0 0 1 0 0,0 0-1 0 0,0 0 0 0 0,-1 0 1 0 0,-13 3 122 0 0,1 0 0 0 0,-1 1 0 0 0,1 1 0 0 0,0 0 0 0 0,0 1 0 0 0,1 0 1 0 0,0 1-1 0 0,0 0 0 0 0,0 1 0 0 0,1 0 0 0 0,0 1 0 0 0,-12 13 0 0 0,22-21-127 0 0,0 1-1 0 0,0 0 0 0 0,0 0 0 0 0,1 0 0 0 0,-1 1 0 0 0,0-1 0 0 0,1 0 0 0 0,0 0 0 0 0,-1 0 0 0 0,1 0 0 0 0,0 1 0 0 0,0-1 0 0 0,0 0 0 0 0,0 0 0 0 0,0 0 0 0 0,1 0 0 0 0,-1 1 1 0 0,1-1-1 0 0,0 0 0 0 0,-1 0 0 0 0,1 0 0 0 0,0 0 0 0 0,0 0 0 0 0,0 0 0 0 0,0 0 0 0 0,1-1 0 0 0,-1 1 0 0 0,3 2 0 0 0,5 9 41 0 0,2-1-1 0 0,21 19 0 0 0,-20-20-21 0 0,0 0 5 0 0,0 1 1 0 0,-1 0 0 0 0,0 1-1 0 0,-1 0 1 0 0,14 24 0 0 0,-22-33-22 0 0,0 0 1 0 0,0 1 0 0 0,0-1-1 0 0,-1 0 1 0 0,0 1-1 0 0,1-1 1 0 0,-2 1-1 0 0,1 0 1 0 0,-1-1 0 0 0,1 1-1 0 0,-1 0 1 0 0,-1-1-1 0 0,1 1 1 0 0,-1-1 0 0 0,1 1-1 0 0,-1-1 1 0 0,0 1-1 0 0,-1-1 1 0 0,1 1-1 0 0,-1-1 1 0 0,0 0 0 0 0,0 0-1 0 0,-1 0 1 0 0,-4 7-1 0 0,2-4 17 0 0,-1 0 0 0 0,1 0 0 0 0,-2-1 0 0 0,1 0 1 0 0,0-1-1 0 0,-1 1 0 0 0,0-1 0 0 0,0 0 0 0 0,-13 6 0 0 0,17-10-25 0 0,0 0 1 0 0,0 1-1 0 0,0-1 1 0 0,0-1-1 0 0,0 1 1 0 0,0 0-1 0 0,0-1 1 0 0,0 1-1 0 0,0-1 1 0 0,0 0-1 0 0,0 0 0 0 0,0 0 1 0 0,-1 0-1 0 0,1-1 1 0 0,0 1-1 0 0,0-1 1 0 0,0 0-1 0 0,0 0 1 0 0,0 0-1 0 0,1 0 1 0 0,-1 0-1 0 0,0-1 1 0 0,0 1-1 0 0,1-1 1 0 0,-1 0-1 0 0,1 0 1 0 0,-1 0-1 0 0,1 0 1 0 0,-3-4-1 0 0,4 4-14 0 0,-1 1 0 0 0,1-1 0 0 0,0 0 0 0 0,0-1 0 0 0,0 1 0 0 0,0 0-1 0 0,0 0 1 0 0,0 0 0 0 0,1-1 0 0 0,-1 1 0 0 0,1 0 0 0 0,0 0 0 0 0,0-1 0 0 0,-1 1 0 0 0,2 0 0 0 0,-1-1 0 0 0,0 1 0 0 0,0 0 0 0 0,1-1-1 0 0,-1 1 1 0 0,1 0 0 0 0,-1 0 0 0 0,1-1 0 0 0,0 1 0 0 0,0 0 0 0 0,0 0 0 0 0,0 0 0 0 0,3-3 0 0 0,-2 2-6 0 0,0 0 1 0 0,0 0 0 0 0,1 0 0 0 0,0 0-1 0 0,-1 0 1 0 0,1 0 0 0 0,0 1-1 0 0,0-1 1 0 0,1 1 0 0 0,-1 0-1 0 0,0 0 1 0 0,1 0 0 0 0,-1 1-1 0 0,1-1 1 0 0,0 1 0 0 0,4-2-1 0 0,59-1-64 0 0,-56 5 71 0 0,-1-1 0 0 0,0 0 0 0 0,0-1 0 0 0,0 0 0 0 0,0-1 0 0 0,0 0 0 0 0,0-1 0 0 0,17-7 0 0 0,-9 3 1 0 0,-2-2 1 0 0,1 0 0 0 0,-1-1-1 0 0,-1 0 1 0 0,0-1-1 0 0,0-1 1 0 0,-1-1-1 0 0,-1 0 1 0 0,0-1-1 0 0,0 0 1 0 0,-2-1-1 0 0,0 0 1 0 0,0-1-1 0 0,14-30 1 0 0,-11 13 102 0 0,-2-1-1 0 0,-2 0 1 0 0,0 0 0 0 0,8-69-1 0 0,-15 81 100 0 0,0 3 328 0 0,-8 34-318 0 0,-4 22-136 0 0,-8 76 0 0 0,1-3-24 0 0,9-75-8 0 0,3 0 0 0 0,-1 51 0 0 0,5-17-3109 0 0,0-58 2191 0 0,-4-1-3040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06.654"/>
    </inkml:context>
    <inkml:brush xml:id="br0">
      <inkml:brushProperty name="width" value="0.1" units="cm"/>
      <inkml:brushProperty name="height" value="0.1" units="cm"/>
    </inkml:brush>
  </inkml:definitions>
  <inkml:trace contextRef="#ctx0" brushRef="#br0">7 105 340 0 0,'0'0'170'0'0,"-1"-1"0"0"0,1 1 0 0 0,-1 0 1 0 0,1-1-1 0 0,0 1 0 0 0,-1 0 0 0 0,1-1 0 0 0,0 1 0 0 0,-1-1 0 0 0,1 1 0 0 0,0-1 1 0 0,-1 1-1 0 0,1-1 0 0 0,0 1 0 0 0,0-1 0 0 0,-1 1 0 0 0,1-1 0 0 0,0 1 0 0 0,0-1 1 0 0,0 1-1 0 0,0-1 0 0 0,0 1 0 0 0,0-1 0 0 0,0 1 0 0 0,0-1 0 0 0,0 1 0 0 0,0-1 1 0 0,0 1-1 0 0,0-1 0 0 0,0 0 0 0 0,0 1 0 0 0,0-1 0 0 0,1 1 0 0 0,-1-1 0 0 0,20-11 1893 0 0,45-2-2144 0 0,-50 12 752 0 0,94-15-236 0 0,-21 4-1393 0 0,1-6-3410 0 0,-53 8 2084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07.450"/>
    </inkml:context>
    <inkml:brush xml:id="br0">
      <inkml:brushProperty name="width" value="0.1" units="cm"/>
      <inkml:brushProperty name="height" value="0.1" units="cm"/>
    </inkml:brush>
  </inkml:definitions>
  <inkml:trace contextRef="#ctx0" brushRef="#br0">337 11 560 0 0,'0'0'667'0'0,"-1"-1"-487"0"0,1 0-1 0 0,-1 0 1 0 0,0 1-1 0 0,0-1 1 0 0,0 0-1 0 0,0 0 1 0 0,0 0-1 0 0,-1 1 1 0 0,1-1-1 0 0,0 1 1 0 0,0-1-1 0 0,0 1 1 0 0,0-1-1 0 0,-1 1 1 0 0,-2-1-1 0 0,-9 6 22 0 0,-1 0 0 0 0,1 1 0 0 0,-1 1 0 0 0,2 0 0 0 0,-1 0 0 0 0,1 2 0 0 0,0-1 0 0 0,1 1 1 0 0,-21 22-1 0 0,15-13-21 0 0,0 1-1 0 0,1 1 1 0 0,1 1 0 0 0,0 0 0 0 0,-11 25 0 0 0,13-19 165 0 0,0 2-1 0 0,2-1 1 0 0,-15 60-1 0 0,26-87-320 0 0,-1 1 0 0 0,1-1 0 0 0,0 0 0 0 0,0 0 0 0 0,0 1 0 0 0,0-1 0 0 0,0 0-1 0 0,0 1 1 0 0,0-1 0 0 0,0 0 0 0 0,0 0 0 0 0,1 1 0 0 0,-1-1 0 0 0,0 0 0 0 0,1 0-1 0 0,-1 0 1 0 0,1 1 0 0 0,-1-1 0 0 0,1 0 0 0 0,0 0 0 0 0,0 0 0 0 0,-1 0-1 0 0,1 0 1 0 0,0 0 0 0 0,0 0 0 0 0,1 1 0 0 0,1-1 7 0 0,0 1 0 0 0,-1-1 0 0 0,1 0 0 0 0,0 0 1 0 0,0 0-1 0 0,0-1 0 0 0,0 1 0 0 0,0 0 0 0 0,0-1 0 0 0,0 0 0 0 0,3 0 0 0 0,8 0 64 0 0,0-1-1 0 0,1-1 1 0 0,22-6-1 0 0,-25 6-56 0 0,-1-2 0 0 0,1 0 0 0 0,-1 0 0 0 0,0-1 0 0 0,0 0 0 0 0,0-1 0 0 0,-1 0 0 0 0,1-1 0 0 0,-2 0 0 0 0,17-16 0 0 0,-20 17-14 0 0,0-1 1 0 0,-1 0-1 0 0,0 0 0 0 0,0 0 0 0 0,0-1 0 0 0,-1 0 0 0 0,-1 0 0 0 0,1 0 1 0 0,-1 0-1 0 0,-1 0 0 0 0,1-1 0 0 0,-1 1 0 0 0,-1-1 0 0 0,0 1 0 0 0,0-1 1 0 0,0-9-1 0 0,4-19 199 0 0,-4 33-143 0 0,0-1-1 0 0,0 1 1 0 0,0-1 0 0 0,-1 0 0 0 0,1 1-1 0 0,-1-1 1 0 0,0 1 0 0 0,-1-1-1 0 0,1 0 1 0 0,-2-7 0 0 0,1 11-50 0 0,1 0 0 0 0,-1 0-1 0 0,1 0 1 0 0,-1 0 0 0 0,1 0 0 0 0,0-1 0 0 0,0 1 0 0 0,-1 0 0 0 0,1 0 0 0 0,0 0 0 0 0,0 0 0 0 0,0-1 0 0 0,0 1-1 0 0,1 0 1 0 0,-1 0 0 0 0,0 0 0 0 0,0 0 0 0 0,1-1 0 0 0,-1 1 0 0 0,0 0 0 0 0,1 0 0 0 0,0 0 0 0 0,-1 0 0 0 0,1 0-1 0 0,-1 0 1 0 0,1 0 0 0 0,0 0 0 0 0,1-1 0 0 0,0 1-8 0 0,0 0 0 0 0,1-1 0 0 0,-1 1-1 0 0,0 0 1 0 0,1 0 0 0 0,-1 0 0 0 0,1 0 0 0 0,0 1 0 0 0,-1-1-1 0 0,1 1 1 0 0,0 0 0 0 0,2-1 0 0 0,6 1-14 0 0,0 1 0 0 0,0-1 0 0 0,0 2 0 0 0,0-1 0 0 0,13 5 0 0 0,-16-3-12 0 0,-1 1 1 0 0,1 0 0 0 0,-1 1 0 0 0,0 0 0 0 0,0 0-1 0 0,-1 0 1 0 0,1 1 0 0 0,-1 0 0 0 0,0 0 0 0 0,-1 1-1 0 0,1-1 1 0 0,-1 1 0 0 0,-1 1 0 0 0,1-1 0 0 0,-1 0 0 0 0,-1 1-1 0 0,1 0 1 0 0,-1 0 0 0 0,2 11 0 0 0,-3-14 3 0 0,0 0 0 0 0,-1 0-1 0 0,0 0 1 0 0,0 0 0 0 0,0 0 0 0 0,-1 1 0 0 0,1-1 0 0 0,-1 0 0 0 0,0 0-1 0 0,-1 1 1 0 0,0-1 0 0 0,0 0 0 0 0,0 0 0 0 0,0 0 0 0 0,-1 0 0 0 0,1 0 0 0 0,-1 0-1 0 0,-1 0 1 0 0,1-1 0 0 0,-1 1 0 0 0,1-1 0 0 0,-1 0 0 0 0,0 1 0 0 0,-1-1 0 0 0,1-1-1 0 0,-1 1 1 0 0,0 0 0 0 0,0-1 0 0 0,0 0 0 0 0,0 0 0 0 0,-1 0 0 0 0,-6 3 0 0 0,10-5 2 0 0,0 0 1 0 0,0-1 0 0 0,0 1 0 0 0,0-1 0 0 0,0 0 0 0 0,-1 1 0 0 0,1-1 0 0 0,0 0 0 0 0,0 1 0 0 0,0-1 0 0 0,0 0-1 0 0,0 0 1 0 0,-1 0 0 0 0,1 0 0 0 0,0 0 0 0 0,0 0 0 0 0,0 0 0 0 0,0-1 0 0 0,-1 1 0 0 0,1 0 0 0 0,0-1 0 0 0,0 1-1 0 0,0-1 1 0 0,0 1 0 0 0,0-1 0 0 0,0 1 0 0 0,0-1 0 0 0,0 0 0 0 0,0 1 0 0 0,0-1 0 0 0,1 0 0 0 0,-1 0 0 0 0,0 0 0 0 0,0 0-1 0 0,1 0 1 0 0,-1 1 0 0 0,0-1 0 0 0,1-1 0 0 0,-1 1 0 0 0,1 0 0 0 0,-1 0 0 0 0,1-2 0 0 0,-1 0 0 0 0,0-1 1 0 0,0 1 0 0 0,1-1-1 0 0,-1 1 1 0 0,1-1 0 0 0,0 1-1 0 0,0-1 1 0 0,0 1 0 0 0,1-1-1 0 0,0 1 1 0 0,-1-1 0 0 0,3-6-1 0 0,4-5-16 0 0,1 0-1 0 0,0 1 1 0 0,1 0-1 0 0,1 0 1 0 0,0 1 0 0 0,1 0-1 0 0,0 1 1 0 0,1 0-1 0 0,0 0 1 0 0,1 2-1 0 0,0-1 1 0 0,1 2-1 0 0,0 0 1 0 0,21-10-1 0 0,-22 13-715 0 0,0 1-1 0 0,0 0 0 0 0,1 1 1 0 0,0 1-1 0 0,-1 0 0 0 0,19-2 0 0 0,-22 5-2255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36.560"/>
    </inkml:context>
    <inkml:brush xml:id="br0">
      <inkml:brushProperty name="width" value="0.1" units="cm"/>
      <inkml:brushProperty name="height" value="0.1" units="cm"/>
    </inkml:brush>
  </inkml:definitions>
  <inkml:trace contextRef="#ctx0" brushRef="#br0">368 444 92 0 0,'2'-3'135'0'0,"0"0"0"0"0,0-1-1 0 0,0 1 1 0 0,-1-1 0 0 0,1 1 0 0 0,-1-1 0 0 0,0 1-1 0 0,0-1 1 0 0,0 0 0 0 0,0 0 0 0 0,-1 1 0 0 0,0-1-1 0 0,1 0 1 0 0,-1 0 0 0 0,-1 0 0 0 0,1 0 0 0 0,-1 1-1 0 0,1-1 1 0 0,-1 0 0 0 0,0 0 0 0 0,0 1 0 0 0,-1-1-1 0 0,1 1 1 0 0,-1-1 0 0 0,0 1 0 0 0,-2-4 0 0 0,3 5 36 0 0,-3 3-26 0 0,-11 3-79 0 0,1 0 0 0 0,-1 2-1 0 0,1-1 1 0 0,1 2-1 0 0,-1 0 1 0 0,1 0 0 0 0,0 2-1 0 0,1-1 1 0 0,0 2-1 0 0,0-1 1 0 0,1 2 0 0 0,0-1-1 0 0,1 2 1 0 0,-9 11-1 0 0,-16 23 134 0 0,1 2-1 0 0,-34 67 1 0 0,64-109-117 0 0,0 1 0 0 0,1-1 0 0 0,-1 1 0 0 0,2 0 0 0 0,-1 0-1 0 0,1 0 1 0 0,0 0 0 0 0,0 1 0 0 0,0 7 0 0 0,7-16 5 0 0,13-7-39 0 0,-1 0 0 0 0,0 0-1 0 0,-1-2 1 0 0,0 0 0 0 0,0-1 0 0 0,-1 0 0 0 0,15-16-1 0 0,96-103 160 0 0,-96 95-187 0 0,-2-1 1 0 0,-1-1 0 0 0,-2-2-1 0 0,-2 0 1 0 0,-1-2 0 0 0,-2 0-1 0 0,21-65 1 0 0,-26 29 549 0 0,-8 29 219 0 0,-10 11 675 0 0,-12 62-1422 0 0,2 0 0 0 0,0 1 0 0 0,2 0 0 0 0,1 1 0 0 0,1 1 0 0 0,1-1 0 0 0,1 1 0 0 0,2 0 0 0 0,1 1 0 0 0,1 0-1 0 0,1-1 1 0 0,2 1 0 0 0,1 0 0 0 0,4 29 0 0 0,-4-51-120 0 0,0 1-1 0 0,1-1 1 0 0,0 0 0 0 0,0 1-1 0 0,1-1 1 0 0,0 0-1 0 0,0 0 1 0 0,0-1-1 0 0,1 1 1 0 0,0-1-1 0 0,1 0 1 0 0,-1 1 0 0 0,1-2-1 0 0,11 11 1 0 0,-10-11-431 0 0,0-1 1 0 0,1 1 0 0 0,-1-1 0 0 0,1-1-1 0 0,0 1 1 0 0,0-1 0 0 0,0-1 0 0 0,1 1-1 0 0,9 1 1 0 0,14 1-2013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08.668"/>
    </inkml:context>
    <inkml:brush xml:id="br0">
      <inkml:brushProperty name="width" value="0.1" units="cm"/>
      <inkml:brushProperty name="height" value="0.1" units="cm"/>
    </inkml:brush>
  </inkml:definitions>
  <inkml:trace contextRef="#ctx0" brushRef="#br0">335 369 100 0 0,'14'-36'4842'0'0,"-14"35"-4793"0"0,-1 0 0 0 0,1 0-1 0 0,-1 0 1 0 0,1-1-1 0 0,-1 1 1 0 0,0 0-1 0 0,0 0 1 0 0,0 0-1 0 0,0 0 1 0 0,0 0-1 0 0,0 0 1 0 0,0 1 0 0 0,0-1-1 0 0,0 0 1 0 0,0 0-1 0 0,0 1 1 0 0,0-1-1 0 0,0 1 1 0 0,-1-1-1 0 0,1 1 1 0 0,0-1-1 0 0,-1 1 1 0 0,1 0 0 0 0,0 0-1 0 0,0-1 1 0 0,-1 1-1 0 0,1 0 1 0 0,0 0-1 0 0,-1 0 1 0 0,1 1-1 0 0,0-1 1 0 0,-1 0-1 0 0,1 0 1 0 0,0 1-1 0 0,-1-1 1 0 0,1 1 0 0 0,0-1-1 0 0,0 1 1 0 0,0-1-1 0 0,-2 2 1 0 0,-3 0-21 0 0,-6 3 26 0 0,0 0 1 0 0,0 0-1 0 0,1 2 1 0 0,0-1 0 0 0,0 1-1 0 0,1 1 1 0 0,0 0 0 0 0,-15 15-1 0 0,-6 10 25 0 0,-27 37 1 0 0,48-57-60 0 0,-1-1 10 0 0,0 1 0 0 0,1 0 0 0 0,1 1 0 0 0,0 0 1 0 0,1 1-1 0 0,0-1 0 0 0,-9 29 0 0 0,17-43-26 0 0,0 1 1 0 0,0-1-1 0 0,0 1 0 0 0,0-1 1 0 0,0 0-1 0 0,0 1 0 0 0,0-1 1 0 0,0 1-1 0 0,0-1 0 0 0,0 0 1 0 0,0 1-1 0 0,0-1 0 0 0,0 1 1 0 0,0-1-1 0 0,0 0 0 0 0,1 1 1 0 0,-1-1-1 0 0,0 0 0 0 0,0 1 1 0 0,0-1-1 0 0,1 0 0 0 0,-1 1 1 0 0,0-1-1 0 0,0 0 0 0 0,1 1 1 0 0,-1-1-1 0 0,0 0 0 0 0,1 0 1 0 0,-1 1-1 0 0,0-1 0 0 0,1 0 1 0 0,-1 0-1 0 0,0 0 0 0 0,1 0 1 0 0,-1 1-1 0 0,1-1 0 0 0,20 0 77 0 0,22-14-27 0 0,-17 1-6 0 0,0-1 0 0 0,-1-1-1 0 0,-1-1 1 0 0,0-1-1 0 0,-2-1 1 0 0,1-2 0 0 0,-2 0-1 0 0,-1-1 1 0 0,-1-1-1 0 0,0-1 1 0 0,-2 0 0 0 0,-1-1-1 0 0,-1-1 1 0 0,0-1-1 0 0,-2 0 1 0 0,-2-1 0 0 0,0 0-1 0 0,-2-1 1 0 0,0 0-1 0 0,-2 0 1 0 0,-2-1 0 0 0,3-30-1 0 0,-8 28 477 0 0,-1 25-339 0 0,1 0 1 0 0,0 0-1 0 0,0 0 1 0 0,0 0 0 0 0,1 1-1 0 0,-1-1 1 0 0,2 0 0 0 0,-1 0-1 0 0,3-7 1 0 0,-4 12-79 0 0,0 5-77 0 0,-28 180 176 0 0,-3 31-99 0 0,30-199-101 0 0,0 0 0 0 0,1 0-1 0 0,1-1 1 0 0,0 1 0 0 0,1 0-1 0 0,8 30 1 0 0,-9-43-6 0 0,0 0 1 0 0,1 1 0 0 0,-1-1-1 0 0,1 0 1 0 0,0 0-1 0 0,0 0 1 0 0,0 0 0 0 0,0 0-1 0 0,0 0 1 0 0,1-1 0 0 0,-1 1-1 0 0,1-1 1 0 0,0 1-1 0 0,-1-1 1 0 0,6 3 0 0 0,-5-4-1 0 0,1 0 1 0 0,-1 0 0 0 0,1 0 0 0 0,0 0 0 0 0,-1-1-1 0 0,1 1 1 0 0,0-1 0 0 0,0 0 0 0 0,-1 0 0 0 0,1 0 0 0 0,0-1-1 0 0,0 1 1 0 0,-1-1 0 0 0,1 0 0 0 0,0 0 0 0 0,-1 0-1 0 0,1-1 1 0 0,2-1 0 0 0,3-1-3 0 0,0-1 0 0 0,-1 0 0 0 0,0-1 0 0 0,0 0 0 0 0,0 0 0 0 0,-1 0 0 0 0,0-1 0 0 0,0-1 1 0 0,-1 1-1 0 0,1-1 0 0 0,-2 0 0 0 0,1 0 0 0 0,7-17 0 0 0,4-10-28 0 0,-2-1-1 0 0,11-42 1 0 0,-22 66 21 0 0,-4 11 2 0 0,1 0 0 0 0,-1-1 1 0 0,1 1-1 0 0,-1-1 0 0 0,0 1 0 0 0,1-1 0 0 0,-1 1 1 0 0,0-1-1 0 0,0 1 0 0 0,0-1 0 0 0,0 1 1 0 0,0-1-1 0 0,0 1 0 0 0,0-1 0 0 0,-1 1 1 0 0,1-1-1 0 0,-1 1 0 0 0,1-1 0 0 0,-1 1 1 0 0,1 0-1 0 0,-1-1 0 0 0,-1-1 0 0 0,1 2-11 0 0,-3 3-25 0 0,-4 4 34 0 0,0 0-1 0 0,0 1 1 0 0,0 0 0 0 0,1 0 0 0 0,0 0-1 0 0,0 1 1 0 0,1 0 0 0 0,0 0-1 0 0,1 1 1 0 0,-1 0 0 0 0,2 0-1 0 0,-5 10 1 0 0,0 1-4 0 0,2 0 1 0 0,0 0-1 0 0,1 1 0 0 0,1 0 0 0 0,-2 21 1 0 0,6-33 18 0 0,0 0 0 0 0,1 0-1 0 0,0 1 1 0 0,1-1 0 0 0,0 0 0 0 0,3 14 0 0 0,-4-21 0 0 0,1 0 0 0 0,-1 0 0 0 0,1 0 0 0 0,0 0-1 0 0,-1 0 1 0 0,1 0 0 0 0,0-1 0 0 0,0 1 0 0 0,1 0 0 0 0,-1-1 0 0 0,0 1-1 0 0,0 0 1 0 0,1-1 0 0 0,-1 1 0 0 0,1-1 0 0 0,0 0 0 0 0,-1 0 0 0 0,1 1-1 0 0,0-1 1 0 0,0 0 0 0 0,-1 0 0 0 0,1-1 0 0 0,0 1 0 0 0,0 0 0 0 0,0-1 0 0 0,0 1-1 0 0,0-1 1 0 0,0 1 0 0 0,0-1 0 0 0,0 0 0 0 0,0 0 0 0 0,0 0 0 0 0,4-1-1 0 0,5-1 5 0 0,0 0 0 0 0,-1-1-1 0 0,1 0 1 0 0,-1-1 0 0 0,0-1 0 0 0,0 1-1 0 0,0-2 1 0 0,-1 1 0 0 0,1-1-1 0 0,-2 0 1 0 0,1-1 0 0 0,-1 0-1 0 0,0-1 1 0 0,0 0 0 0 0,0 0-1 0 0,-2 0 1 0 0,10-15 0 0 0,6-11 24 0 0,-2-1 1 0 0,-1-1-1 0 0,20-54 0 0 0,-36 81 65 0 0,0-1-1 0 0,-1 0 0 0 0,0 0 0 0 0,0 0 0 0 0,-1-17 0 0 0,0 24-60 0 0,0 1 0 0 0,-1 0 0 0 0,1-1 0 0 0,0 1 0 0 0,1 0 0 0 0,-1 0-1 0 0,0 0 1 0 0,0 0 0 0 0,1 0 0 0 0,0 0 0 0 0,2-3 0 0 0,3 1-24 0 0,1 1 0 0 0,-1 0 1 0 0,0 0-1 0 0,1 1 0 0 0,11-3 1 0 0,-1 0-3 0 0,3-2-15 0 0,0 1 1 0 0,0 1-1 0 0,1 1 1 0 0,26-2-1 0 0,-46 6-23 0 0,1 4-54 0 0,-2-3 77 0 0,-1-1 0 0 0,0 1 0 0 0,1 0 1 0 0,-1-1-1 0 0,1 1 0 0 0,-1-1 0 0 0,0 1 1 0 0,1 0-1 0 0,-1-1 0 0 0,0 1 1 0 0,0 0-1 0 0,0-1 0 0 0,1 1 0 0 0,-1 0 1 0 0,0-1-1 0 0,0 1 0 0 0,0 0 0 0 0,0-1 1 0 0,0 1-1 0 0,0 0 0 0 0,0 0 1 0 0,-1 1-1 0 0,-3 11-17 0 0,-1 0 1 0 0,0-1-1 0 0,-1 1 1 0 0,0-1-1 0 0,-1 0 1 0 0,-10 14-1 0 0,6-10 3 0 0,2 0 0 0 0,-13 26 1 0 0,20-39 19 0 0,1 1 0 0 0,0-1 0 0 0,0 0 0 0 0,0 0 0 0 0,0 0 1 0 0,0 1-1 0 0,1-1 0 0 0,-1 0 0 0 0,1 1 0 0 0,0 6 0 0 0,1-9 3 0 0,-1 1 0 0 0,1-1 0 0 0,0 1 0 0 0,0-1 0 0 0,0 0 0 0 0,0 1 0 0 0,0-1 0 0 0,1 0-1 0 0,-1 0 1 0 0,0 0 0 0 0,1 0 0 0 0,-1 0 0 0 0,0 0 0 0 0,1 0 0 0 0,-1 0 0 0 0,1-1 0 0 0,-1 1-1 0 0,1-1 1 0 0,0 1 0 0 0,-1-1 0 0 0,1 1 0 0 0,-1-1 0 0 0,1 0 0 0 0,0 0 0 0 0,2 0 0 0 0,19 4-63 0 0,-1-2 0 0 0,1 0 0 0 0,32-3 0 0 0,-6-9-3740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20.419"/>
    </inkml:context>
    <inkml:brush xml:id="br0">
      <inkml:brushProperty name="width" value="0.1" units="cm"/>
      <inkml:brushProperty name="height" value="0.1" units="cm"/>
    </inkml:brush>
  </inkml:definitions>
  <inkml:trace contextRef="#ctx0" brushRef="#br0">0 78 152 0 0,'0'0'7209'0'0,"20"-24"-5827"0"0,-13 17-1310 0 0,0 1-1 0 0,1 0 0 0 0,-1 1 1 0 0,1 0-1 0 0,0 0 1 0 0,0 0-1 0 0,1 1 0 0 0,0 0 1 0 0,9-2-1 0 0,-17 6-55 0 0,0 0-16 0 0,0 0 0 0 0,0-1 0 0 0,0 1 0 0 0,0 0 0 0 0,0 0 0 0 0,1 0 1 0 0,-1 0-1 0 0,0 0 0 0 0,0 0 0 0 0,0 1 0 0 0,0-1 0 0 0,0 0 0 0 0,0 1 0 0 0,0-1 0 0 0,0 0 0 0 0,0 1 0 0 0,0-1 1 0 0,0 1-1 0 0,0-1 0 0 0,0 1 0 0 0,1 1 0 0 0,0 2-5 0 0,1 1 0 0 0,-1 0 0 0 0,0 0 0 0 0,0 0 1 0 0,0 0-1 0 0,-1 0 0 0 0,1 0 0 0 0,-1 1 0 0 0,-1-1 0 0 0,1 0 0 0 0,-1 1 0 0 0,0-1 1 0 0,0 1-1 0 0,0-1 0 0 0,-1 0 0 0 0,0 1 0 0 0,-1 5 0 0 0,-4 12 10 0 0,0 1-1 0 0,-13 27 1 0 0,3-12-29 0 0,-22 37-1 0 0,30-63 168 0 0,5-15 296 0 0,8-25 387 0 0,-1 13-910 0 0,2-7 122 0 0,1 1-1 0 0,0-1 0 0 0,2 2 0 0 0,0-1 1 0 0,2 1-1 0 0,0 1 0 0 0,1 0 0 0 0,0 0 1 0 0,2 2-1 0 0,0-1 0 0 0,1 2 0 0 0,0 0 1 0 0,1 0-1 0 0,26-16 0 0 0,-42 31-39 0 0,1-1-1 0 0,-1 1 1 0 0,0 0-1 0 0,1 0 1 0 0,-1-1 0 0 0,1 1-1 0 0,-1 0 1 0 0,1 0-1 0 0,-1 0 1 0 0,1 0-1 0 0,-1 0 1 0 0,1 0 0 0 0,-1-1-1 0 0,1 1 1 0 0,-1 0-1 0 0,1 0 1 0 0,-1 1-1 0 0,1-1 1 0 0,-1 0 0 0 0,1 0-1 0 0,-1 0 1 0 0,1 0-1 0 0,-1 0 1 0 0,1 0 0 0 0,-1 1-1 0 0,1-1 1 0 0,-1 0-1 0 0,1 0 1 0 0,-1 1-1 0 0,0-1 1 0 0,1 0 0 0 0,0 1-1 0 0,10 18-31 0 0,-1 23 0 0 0,-8-11 23 0 0,-1 1-1 0 0,-1-1 1 0 0,-7 42 0 0 0,0 34-387 0 0,7-106 348 0 0,0-1-1 0 0,0 1 0 0 0,0-1 1 0 0,0 0-1 0 0,0 1 0 0 0,0-1 1 0 0,0 0-1 0 0,0 1 0 0 0,0-1 1 0 0,0 0-1 0 0,1 1 0 0 0,-1-1 1 0 0,0 0-1 0 0,0 1 0 0 0,0-1 1 0 0,0 0-1 0 0,1 1 1 0 0,-1-1-1 0 0,0 0 0 0 0,0 1 1 0 0,1-1-1 0 0,-1 0 0 0 0,0 0 1 0 0,1 0-1 0 0,-1 1 0 0 0,0-1 1 0 0,1 0-1 0 0,-1 0 0 0 0,0 0 1 0 0,1 0-1 0 0,-1 1 0 0 0,0-1 1 0 0,1 0-1 0 0,-1 0 0 0 0,0 0 1 0 0,1 0-1 0 0,-1 0 0 0 0,0 0 1 0 0,1 0-1 0 0,-1 0 0 0 0,1 0 1 0 0,-1 0-1 0 0,0 0 1 0 0,1 0-1 0 0,-1 0 0 0 0,0-1 1 0 0,1 1-1 0 0,0 0 0 0 0,17-8-3323 0 0,-16 7 2730 0 0,10-6-1688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21.231"/>
    </inkml:context>
    <inkml:brush xml:id="br0">
      <inkml:brushProperty name="width" value="0.1" units="cm"/>
      <inkml:brushProperty name="height" value="0.1" units="cm"/>
    </inkml:brush>
  </inkml:definitions>
  <inkml:trace contextRef="#ctx0" brushRef="#br0">134 140 736 0 0,'3'-23'4983'0'0,"-19"33"-2070"0"0,2 3-3422 0 0,4-5 566 0 0,1 0-1 0 0,0 1 1 0 0,1 1 0 0 0,-1-1 0 0 0,2 1 0 0 0,0 1-1 0 0,0-1 1 0 0,0 1 0 0 0,2 0 0 0 0,-1 1 0 0 0,1-1-1 0 0,1 1 1 0 0,0 0 0 0 0,1 0 0 0 0,-3 23-1 0 0,6-34-49 0 0,0-1-1 0 0,0 1 0 0 0,0 0 0 0 0,0 0 0 0 0,0 0 0 0 0,0-1 0 0 0,0 1 0 0 0,1 0 0 0 0,-1 0 0 0 0,0-1 1 0 0,1 1-1 0 0,-1 0 0 0 0,0-1 0 0 0,1 1 0 0 0,-1 0 0 0 0,1-1 0 0 0,-1 1 0 0 0,1 0 0 0 0,-1-1 0 0 0,1 1 1 0 0,0-1-1 0 0,-1 1 0 0 0,1-1 0 0 0,0 1 0 0 0,-1-1 0 0 0,1 0 0 0 0,0 1 0 0 0,-1-1 0 0 0,1 0 0 0 0,0 0 0 0 0,0 1 1 0 0,-1-1-1 0 0,1 0 0 0 0,0 0 0 0 0,0 0 0 0 0,0 0 0 0 0,-1 0 0 0 0,1 0 0 0 0,0 0 0 0 0,0 0 0 0 0,0 0 1 0 0,-1 0-1 0 0,1-1 0 0 0,0 1 0 0 0,0 0 0 0 0,-1 0 0 0 0,2-1 0 0 0,40-16 84 0 0,-40 15-85 0 0,9-4-30 0 0,0 0 0 0 0,-1-1 0 0 0,0-1 0 0 0,0 0-1 0 0,-1 0 1 0 0,0-1 0 0 0,14-17 0 0 0,-19 21-15 0 0,-1 1 1 0 0,1-1-1 0 0,-1 0 0 0 0,0 0 1 0 0,0 0-1 0 0,-1-1 0 0 0,0 1 0 0 0,0-1 1 0 0,0 1-1 0 0,0-1 0 0 0,-1 0 1 0 0,0 0-1 0 0,0 1 0 0 0,-1-1 0 0 0,1 0 1 0 0,-1 0-1 0 0,-1 0 0 0 0,-1-11 0 0 0,1 14 22 0 0,0 1 0 0 0,0-1 0 0 0,0 1 0 0 0,-1-1 0 0 0,1 1 0 0 0,-1 0 0 0 0,1-1 0 0 0,-1 1 0 0 0,0 0 0 0 0,0 0 0 0 0,0 0 0 0 0,0 0 0 0 0,0 1 0 0 0,0-1 0 0 0,-1 1 0 0 0,1-1 0 0 0,-1 1 0 0 0,1 0 0 0 0,-1 0 0 0 0,1 0 0 0 0,-1 0 0 0 0,0 0 0 0 0,1 0 0 0 0,-1 1 0 0 0,0 0 0 0 0,0-1 0 0 0,1 1 0 0 0,-1 0 0 0 0,0 0 0 0 0,0 0 0 0 0,1 1 0 0 0,-1-1 0 0 0,-3 2 0 0 0,-1-1-2 0 0,-1 0 1 0 0,0 1-1 0 0,1 0 1 0 0,0 0-1 0 0,-1 1 1 0 0,1 0-1 0 0,0 1 1 0 0,0-1 0 0 0,0 1-1 0 0,-8 7 1 0 0,14-10 29 0 0,1-1-9 0 0,0 0 1 0 0,0 0-1 0 0,1 0 1 0 0,-1 0-1 0 0,0 0 1 0 0,0 0-1 0 0,0 0 1 0 0,0 0-1 0 0,0 0 1 0 0,0 0-1 0 0,0 0 1 0 0,1 0-1 0 0,-1 0 1 0 0,0 0-1 0 0,0 0 1 0 0,0 0-1 0 0,0 1 1 0 0,0-1-1 0 0,0 0 1 0 0,0 0-1 0 0,0 0 1 0 0,0 0 0 0 0,1 0-1 0 0,-1 0 1 0 0,0 0-1 0 0,0 0 1 0 0,0 1-1 0 0,0-1 1 0 0,0 0-1 0 0,0 0 1 0 0,0 0-1 0 0,0 0 1 0 0,0 0-1 0 0,0 0 1 0 0,0 1-1 0 0,0-1 1 0 0,0 0-1 0 0,0 0 1 0 0,0 0-1 0 0,0 0 1 0 0,0 0-1 0 0,0 0 1 0 0,0 1-1 0 0,0-1 1 0 0,0 0-1 0 0,0 0 1 0 0,0 0-1 0 0,-1 0 1 0 0,1 0-1 0 0,0 0 1 0 0,0 0-1 0 0,0 0 1 0 0,0 1-1 0 0,0-1 1 0 0,0 0-1 0 0,20 2 67 0 0,6-9-35 0 0,1-1 0 0 0,-1-1 0 0 0,34-18 0 0 0,35-12 3 0 0,-33 20-52 0 0,-60 18-4 0 0,18 17-51 0 0,-18-11 66 0 0,-1 0 0 0 0,0 0-1 0 0,0 1 1 0 0,-1-1 0 0 0,1 0 0 0 0,-1 0-1 0 0,0 0 1 0 0,0 0 0 0 0,-1 0 0 0 0,0 1 0 0 0,1-1-1 0 0,-2 0 1 0 0,-1 5 0 0 0,-25 64 12 0 0,-24 19 1081 0 0,67-121-1012 0 0,1 1 0 0 0,1 1 0 0 0,1 1 0 0 0,1 0 0 0 0,1 1 0 0 0,1 1 0 0 0,1 1 0 0 0,1 1 0 0 0,1 1 0 0 0,34-21 0 0 0,-57 40-78 0 0,0 0-1 0 0,0 1 1 0 0,0-1 0 0 0,0 1-1 0 0,0-1 1 0 0,0 1 0 0 0,0-1-1 0 0,0 1 1 0 0,0 0-1 0 0,1-1 1 0 0,-1 1 0 0 0,0 0-1 0 0,0 0 1 0 0,0 0-1 0 0,0 0 1 0 0,0 0 0 0 0,0 0-1 0 0,1 0 1 0 0,-1 0 0 0 0,0 0-1 0 0,0 1 1 0 0,0-1-1 0 0,0 0 1 0 0,0 1 0 0 0,0-1-1 0 0,0 1 1 0 0,0-1 0 0 0,0 1-1 0 0,0-1 1 0 0,2 3-1 0 0,-1-1 1 0 0,0 1 1 0 0,0 0-1 0 0,0 0 0 0 0,-1 0 0 0 0,1 0 0 0 0,-1 0 0 0 0,1 0 0 0 0,-1 0 0 0 0,0 1 0 0 0,1 4 0 0 0,1 11-3 0 0,-1 0-1 0 0,1 33 1 0 0,-7 10 20 0 0,2-44-170 0 0,1 0 0 0 0,0 1 1 0 0,5 34-1 0 0,-4-52 18 0 0,0 0 0 0 0,1 0-1 0 0,-1 0 1 0 0,0 0 0 0 0,1 0 0 0 0,-1 0 0 0 0,1 0 0 0 0,-1 0 0 0 0,1 0 0 0 0,0 0 0 0 0,-1-1-1 0 0,1 1 1 0 0,0 0 0 0 0,0 0 0 0 0,0-1 0 0 0,-1 1 0 0 0,1 0 0 0 0,0-1 0 0 0,0 1 0 0 0,0-1-1 0 0,0 1 1 0 0,0-1 0 0 0,0 1 0 0 0,0-1 0 0 0,0 0 0 0 0,0 1 0 0 0,0-1 0 0 0,0 0 0 0 0,0 0-1 0 0,0 0 1 0 0,1 0 0 0 0,-1 0 0 0 0,0 0 0 0 0,0 0 0 0 0,0 0 0 0 0,2-1 0 0 0,12-1-2073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21.419"/>
    </inkml:context>
    <inkml:brush xml:id="br0">
      <inkml:brushProperty name="width" value="0.1" units="cm"/>
      <inkml:brushProperty name="height" value="0.1" units="cm"/>
    </inkml:brush>
  </inkml:definitions>
  <inkml:trace contextRef="#ctx0" brushRef="#br0">1 55 364 0 0,'0'0'5769'0'0,"47"-6"-5349"0"0,-20 2-76 0 0,2 0-156 0 0,5 0-284 0 0,13-6-240 0 0,-18 2-260 0 0,4 6-417 0 0,-4-6-1091 0 0,0 0 484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23.888"/>
    </inkml:context>
    <inkml:brush xml:id="br0">
      <inkml:brushProperty name="width" value="0.1" units="cm"/>
      <inkml:brushProperty name="height" value="0.1" units="cm"/>
    </inkml:brush>
  </inkml:definitions>
  <inkml:trace contextRef="#ctx0" brushRef="#br0">1 375 8 0 0,'0'0'4260'0'0,"2"-3"-3818"0"0,14-15 75 0 0,-1 0 0 0 0,0-1 1 0 0,-2-1-1 0 0,18-33 0 0 0,37-96 246 0 0,-38 79-193 0 0,-18 45-346 0 0,-12 25-222 0 0,0 0 0 0 0,0 0 0 0 0,0 0 0 0 0,0 0 0 0 0,0 0 0 0 0,0 0 0 0 0,0 1 0 0 0,0-1 0 0 0,0 0 0 0 0,1 0 0 0 0,-1 0 0 0 0,0 0 0 0 0,0 0 0 0 0,0 0 0 0 0,0 0 0 0 0,0 0 0 0 0,0 0 0 0 0,0 0 0 0 0,0 0 0 0 0,0 0 0 0 0,0 0 0 0 0,0 0 0 0 0,0 0 0 0 0,1 0 0 0 0,-1 0 0 0 0,0 0 0 0 0,0 0 0 0 0,0 0 0 0 0,0 0 0 0 0,0 0 0 0 0,0 0 0 0 0,0 0 0 0 0,0 0 0 0 0,0 0 0 0 0,0 0 0 0 0,0 0 0 0 0,0 0 0 0 0,1 0 0 0 0,-1 0 0 0 0,0 0 0 0 0,0-1 0 0 0,-10 44-49 0 0,0 0 38 0 0,-56 259 53 0 0,41-198-24 0 0,1 5-6 0 0,20-95-3 0 0,0 0-1 0 0,2 0 0 0 0,-2 17 1 0 0,-6-10 257 0 0,6-19 95 0 0,8-14-237 0 0,22-55 178 0 0,-20 50-265 0 0,0-1-1 0 0,2 2 1 0 0,0-1-1 0 0,15-24 1 0 0,-7 19-31 0 0,-10 11 10 0 0,1 0-1 0 0,0 1 0 0 0,0 0 1 0 0,1 1-1 0 0,1 0 1 0 0,0 0-1 0 0,0 1 1 0 0,0 0-1 0 0,1 0 1 0 0,19-10-1 0 0,-28 17-21 0 0,0 1 0 0 0,0-1 0 0 0,0 1 0 0 0,0 0-1 0 0,0-1 1 0 0,0 1 0 0 0,0 0 0 0 0,0 0 0 0 0,0 0 0 0 0,0 0 0 0 0,0 0 0 0 0,0 0 0 0 0,0 0 0 0 0,0 0 0 0 0,0 0-1 0 0,0 0 1 0 0,0 1 0 0 0,0-1 0 0 0,0 0 0 0 0,0 1 0 0 0,0-1 0 0 0,0 0 0 0 0,-1 1 0 0 0,1-1 0 0 0,1 2 0 0 0,0-1-3 0 0,-1 1 0 0 0,1 0 0 0 0,0 0 0 0 0,-1 0 0 0 0,0 0 0 0 0,1 0 0 0 0,-1 0 0 0 0,0 1 0 0 0,0-1 0 0 0,1 4 0 0 0,1 8-18 0 0,0 0 0 0 0,3 30 0 0 0,-5-32 20 0 0,2 17-4 0 0,-3-18 12 0 0,1-1 0 0 0,0 1-1 0 0,1 0 1 0 0,0-1 0 0 0,0 1 0 0 0,1-1 0 0 0,1 0-1 0 0,0 0 1 0 0,6 12 0 0 0,-8-20-2 0 0,0 0-1 0 0,0 0 1 0 0,0 0 0 0 0,1 0 0 0 0,-1 0-1 0 0,1 0 1 0 0,0 0 0 0 0,-1-1 0 0 0,1 1-1 0 0,0-1 1 0 0,0 0 0 0 0,0 0 0 0 0,0 0-1 0 0,0 0 1 0 0,0-1 0 0 0,0 1 0 0 0,0-1-1 0 0,0 1 1 0 0,0-1 0 0 0,0 0 0 0 0,0 0-1 0 0,0-1 1 0 0,0 1 0 0 0,0-1 0 0 0,0 1-1 0 0,0-1 1 0 0,0 0 0 0 0,0 0 0 0 0,5-3-1 0 0,0 1-64 0 0,0-1 0 0 0,0 1-1 0 0,0-2 1 0 0,-1 1 0 0 0,0-1-1 0 0,0 0 1 0 0,0 0 0 0 0,-1-1 0 0 0,11-10-1 0 0,11-20-114 0 0,-17 23 168 0 0,0 0 1 0 0,0-1 0 0 0,-1-1-1 0 0,-1 1 1 0 0,14-33 0 0 0,-6 6 792 0 0,-16 39-667 0 0,-1 2-108 0 0,0 0 0 0 0,0 0 0 0 0,0 0 1 0 0,0 0-1 0 0,0 0 0 0 0,1 0 1 0 0,-1-1-1 0 0,0 1 0 0 0,0 0 0 0 0,0 0 1 0 0,0 0-1 0 0,0 0 0 0 0,0 0 1 0 0,0 0-1 0 0,0 0 0 0 0,0-1 0 0 0,0 1 1 0 0,0 0-1 0 0,0 0 0 0 0,0 0 1 0 0,0 0-1 0 0,0 0 0 0 0,0-1 1 0 0,0 1-1 0 0,0 0 0 0 0,0 0 0 0 0,0 0 1 0 0,0 0-1 0 0,0 0 0 0 0,0-1 1 0 0,0 1-1 0 0,0 0 0 0 0,0 0 0 0 0,0 0 1 0 0,0 0-1 0 0,0 0 0 0 0,0 0 1 0 0,0-1-1 0 0,0 1 0 0 0,0 0 0 0 0,0 0 1 0 0,-1 0-1 0 0,1 0 0 0 0,0 0 1 0 0,0 0-1 0 0,0 0 0 0 0,0 0 0 0 0,0 0 1 0 0,0-1-1 0 0,-1 1 0 0 0,1 0 1 0 0,0 0-1 0 0,0 0 0 0 0,0 0 0 0 0,0 0 1 0 0,0 0-1 0 0,-1 0 0 0 0,-12 8 15 0 0,0 1 0 0 0,0 0 0 0 0,1 1 0 0 0,0 1 0 0 0,1 0-1 0 0,0 0 1 0 0,-11 16 0 0 0,18-23-16 0 0,0 1 0 0 0,1 0 0 0 0,-1 0 0 0 0,1 0 0 0 0,0 0 0 0 0,0 0 0 0 0,1 1 0 0 0,0-1 0 0 0,0 1 0 0 0,0 0 0 0 0,1 0 0 0 0,-1-1 0 0 0,1 1 0 0 0,1 0 0 0 0,-1 0 0 0 0,1 0 0 0 0,0 0 0 0 0,1 0 0 0 0,-1 0 0 0 0,1 0 0 0 0,0 0 0 0 0,3 9 0 0 0,-2-12 1 0 0,1 0-1 0 0,-1 0 1 0 0,0-1-1 0 0,1 1 1 0 0,-1-1-1 0 0,1 1 1 0 0,0-1-1 0 0,0 0 1 0 0,0 0 0 0 0,0-1-1 0 0,0 1 1 0 0,0 0-1 0 0,1-1 1 0 0,-1 0-1 0 0,0 0 1 0 0,1 0 0 0 0,-1 0-1 0 0,1 0 1 0 0,-1-1-1 0 0,1 0 1 0 0,-1 1-1 0 0,6-2 1 0 0,7 2 8 0 0,0-2 1 0 0,-1 0 0 0 0,26-5-1 0 0,-33 4-10 0 0,1-1 0 0 0,-1 1 0 0 0,0-1-1 0 0,0-1 1 0 0,0 1 0 0 0,0-2 0 0 0,-1 1 0 0 0,0-1-1 0 0,1 0 1 0 0,-2 0 0 0 0,1-1 0 0 0,-1 0 0 0 0,9-9-1 0 0,-12 11-7 0 0,0 0 0 0 0,-1 1 0 0 0,1-1 0 0 0,-1 0 0 0 0,0-1 0 0 0,0 1 0 0 0,0 0 0 0 0,0-1 0 0 0,-1 1-1 0 0,1-1 1 0 0,-1 1 0 0 0,-1-1 0 0 0,1 0 0 0 0,-1 1 0 0 0,1-1 0 0 0,-1 0 0 0 0,-1 1 0 0 0,1-1 0 0 0,-1 0 0 0 0,1 1-1 0 0,-1-1 1 0 0,-1 0 0 0 0,1 1 0 0 0,-1 0 0 0 0,-3-8 0 0 0,2 8-19 0 0,0 0 0 0 0,-1 0 1 0 0,1 0-1 0 0,-1 0 0 0 0,0 0 0 0 0,0 1 0 0 0,-1-1 0 0 0,1 1 1 0 0,-1 0-1 0 0,1 1 0 0 0,-1-1 0 0 0,0 1 0 0 0,0 0 0 0 0,0 0 1 0 0,0 0-1 0 0,0 1 0 0 0,-1 0 0 0 0,1 0 0 0 0,0 0 0 0 0,-1 1 1 0 0,1 0-1 0 0,-8 0 0 0 0,11 0-89 0 0,3 1-399 0 0,1 0 499 0 0,0 0 1 0 0,0 0-1 0 0,-1 0 1 0 0,1 0-1 0 0,0-1 1 0 0,0 1-1 0 0,0-1 1 0 0,0 1-1 0 0,0-1 1 0 0,0 0-1 0 0,0 0 1 0 0,0 0-1 0 0,0 0 1 0 0,0 0-1 0 0,3-1 1 0 0,16-5-28 0 0,0-1 1 0 0,0-1 0 0 0,-1-1 0 0 0,0-1 0 0 0,32-21 0 0 0,-50 29 36 0 0,1 0 0 0 0,-1 1 0 0 0,1-1-1 0 0,-1 1 1 0 0,1-1 0 0 0,0 1 0 0 0,0 0 0 0 0,-1 0 0 0 0,1 0 0 0 0,0 1 0 0 0,0-1 0 0 0,0 1-1 0 0,0-1 1 0 0,0 1 0 0 0,0 0 0 0 0,0 0 0 0 0,0 0 0 0 0,0 1 0 0 0,4 0 0 0 0,-4 0-4 0 0,0 1-1 0 0,-1-1 1 0 0,1 1 0 0 0,-1 0 0 0 0,0 0 0 0 0,0 0 0 0 0,1 0 0 0 0,-1 0 0 0 0,0 0-1 0 0,-1 0 1 0 0,1 1 0 0 0,0-1 0 0 0,-1 1 0 0 0,1-1 0 0 0,-1 1 0 0 0,0 0-1 0 0,0 0 1 0 0,0-1 0 0 0,0 1 0 0 0,0 4 0 0 0,2 5-3 0 0,-1 0 0 0 0,0 0 1 0 0,-1 0-1 0 0,-1 0 0 0 0,0 1 0 0 0,-1-1 1 0 0,-3 20-1 0 0,-1-5 33 0 0,-1-1 0 0 0,-14 36 0 0 0,14-79 185 0 0,7-17-167 0 0,6 12-18 0 0,1 0 1 0 0,0 1-1 0 0,2 0 0 0 0,1 0 1 0 0,0 1-1 0 0,1 1 0 0 0,22-27 1 0 0,-24 35 7 0 0,-9 9-34 0 0,-1 1 0 0 0,2-1 0 0 0,-1 1 0 0 0,0 0 0 0 0,0 0 0 0 0,0-1 0 0 0,1 1 0 0 0,-1 0 0 0 0,0 0 0 0 0,1 0 0 0 0,-1 0 0 0 0,1 0 1 0 0,1 0-1 0 0,-1 1-1 0 0,-1 0 0 0 0,0 1 0 0 0,1-1 1 0 0,-1 0-1 0 0,0 1 0 0 0,1-1 1 0 0,-1 1-1 0 0,0-1 0 0 0,1 1 1 0 0,-1 0-1 0 0,0 0 0 0 0,0-1 1 0 0,0 1-1 0 0,0 0 0 0 0,1 0 0 0 0,-1 0 1 0 0,-1 0-1 0 0,1 0 0 0 0,0 1 1 0 0,0-1-1 0 0,1 2 0 0 0,3 6-4 0 0,0 0-1 0 0,0 0 1 0 0,-1 1 0 0 0,-1-1-1 0 0,1 1 1 0 0,-2 0-1 0 0,1 0 1 0 0,-1 0 0 0 0,-1 0-1 0 0,0 0 1 0 0,0 0-1 0 0,-2 18 1 0 0,-4 2-6 0 0,2-48 121 0 0,5 4-97 0 0,1 0 1 0 0,0-1 0 0 0,1 1-1 0 0,1 0 1 0 0,0 1 0 0 0,1-1-1 0 0,0 1 1 0 0,1 0 0 0 0,16-22 0 0 0,-12 17 13 0 0,-3 5-2 0 0,1 0-1 0 0,0 1 1 0 0,1 1-1 0 0,18-19 1 0 0,-27 30-26 0 0,0-1 1 0 0,0 1-1 0 0,-1-1 1 0 0,1 1-1 0 0,0 0 0 0 0,0 0 1 0 0,-1-1-1 0 0,1 1 1 0 0,0 0-1 0 0,0 0 0 0 0,0 0 1 0 0,-1-1-1 0 0,1 1 1 0 0,0 0-1 0 0,0 0 0 0 0,0 1 1 0 0,0-1-1 0 0,-1 0 1 0 0,1 0-1 0 0,0 0 1 0 0,0 0-1 0 0,0 1 0 0 0,-1-1 1 0 0,1 0-1 0 0,0 1 1 0 0,0-1-1 0 0,-1 1 0 0 0,1-1 1 0 0,0 1-1 0 0,-1-1 1 0 0,1 1-1 0 0,0-1 0 0 0,-1 1 1 0 0,1-1-1 0 0,-1 1 1 0 0,1 0-1 0 0,-1-1 0 0 0,0 1 1 0 0,1 0-1 0 0,-1 0 1 0 0,1 1-1 0 0,13 29-54 0 0,-13 92-16 0 0,-2-78 60 0 0,5 51-1 0 0,3-71-263 0 0,-6-24 240 0 0,-1-1 1 0 0,1 1-1 0 0,-1-1 0 0 0,0 1 0 0 0,1-1 1 0 0,-1 0-1 0 0,1 1 0 0 0,-1-1 0 0 0,1 0 1 0 0,0 1-1 0 0,-1-1 0 0 0,1 0 0 0 0,-1 0 0 0 0,1 0 1 0 0,0 1-1 0 0,-1-1 0 0 0,1 0 0 0 0,-1 0 1 0 0,1 0-1 0 0,0 0 0 0 0,-1 0 0 0 0,1 0 1 0 0,1 0-1 0 0,2-2-166 0 0,1 0 0 0 0,0 0 1 0 0,-1-1-1 0 0,1 1 0 0 0,-1-1 1 0 0,0 0-1 0 0,6-5 0 0 0,-2 2 147 0 0,159-131-630 0 0,-160 131 1004 0 0,-5 5-152 0 0,0 0-1 0 0,0-1 1 0 0,0 1-1 0 0,0-1 0 0 0,0 0 1 0 0,-1 0-1 0 0,1 0 1 0 0,-1 0-1 0 0,1 0 1 0 0,-1 0-1 0 0,2-5 591 0 0,-6 10-658 0 0,0 0 1 0 0,1 1 0 0 0,-1-1 0 0 0,1 0-1 0 0,0 1 1 0 0,-1-1 0 0 0,2 1 0 0 0,-1 0-1 0 0,0 0 1 0 0,1 0 0 0 0,-2 7-1 0 0,-1 1-86 0 0,0 0-1 0 0,1 0 0 0 0,0 0 0 0 0,-1 15 0 0 0,4-22 4 0 0,0 1 0 0 0,1-1-1 0 0,-1 0 1 0 0,1 0 0 0 0,0 1 0 0 0,0-1-1 0 0,0 0 1 0 0,1 0 0 0 0,0 0 0 0 0,0-1-1 0 0,0 1 1 0 0,6 8 0 0 0,-6-11-5 0 0,-1 0 0 0 0,1 0 0 0 0,0-1 0 0 0,0 1 0 0 0,0-1 0 0 0,0 1 0 0 0,0-1 0 0 0,1 0 0 0 0,-1 0 0 0 0,0 0-1 0 0,1 0 1 0 0,-1 0 0 0 0,0 0 0 0 0,1-1 0 0 0,-1 1 0 0 0,1-1 0 0 0,-1 0 0 0 0,1 0 0 0 0,-1 0 0 0 0,1 0 0 0 0,-1 0 0 0 0,1 0 0 0 0,-1 0 0 0 0,1-1 0 0 0,-1 0 0 0 0,1 1 0 0 0,-1-1 0 0 0,4-2 0 0 0,-2 1 4 0 0,0 0 0 0 0,0-1 0 0 0,0 1-1 0 0,-1-1 1 0 0,1 0 0 0 0,-1 0 0 0 0,0 0 0 0 0,0-1 0 0 0,0 1 0 0 0,-1-1 0 0 0,1 1 0 0 0,-1-1 0 0 0,1 0 0 0 0,-1 0 0 0 0,-1 0 0 0 0,1 0 0 0 0,0-1-1 0 0,-1 1 1 0 0,0 0 0 0 0,1-6 0 0 0,0 1 1 0 0,0 0 0 0 0,-1-1 0 0 0,0 1 0 0 0,-1 0-1 0 0,0-1 1 0 0,0 1 0 0 0,-1-1 0 0 0,-3-14 0 0 0,3 20-128 0 0,-1-1 1 0 0,1 0-1 0 0,-1 1 0 0 0,0-1 1 0 0,-1 1-1 0 0,1 0 1 0 0,-1-1-1 0 0,0 1 1 0 0,0 1-1 0 0,0-1 0 0 0,0 0 1 0 0,-1 1-1 0 0,1-1 1 0 0,-8-4-1 0 0,5 5-657 0 0,0-1 1 0 0,0 1-1 0 0,-1 0 0 0 0,1 0 1 0 0,-1 1-1 0 0,-7-2 0 0 0,-13-2-1848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25.199"/>
    </inkml:context>
    <inkml:brush xml:id="br0">
      <inkml:brushProperty name="width" value="0.1" units="cm"/>
      <inkml:brushProperty name="height" value="0.1" units="cm"/>
    </inkml:brush>
  </inkml:definitions>
  <inkml:trace contextRef="#ctx0" brushRef="#br0">289 164 316 0 0,'27'-24'2734'0'0,"-26"21"-2583"0"0,1 0 1 0 0,-1 1 0 0 0,1-1 0 0 0,-1 0-1 0 0,0 0 1 0 0,0 0 0 0 0,0 0 0 0 0,0 0-1 0 0,-1-1 1 0 0,1 1 0 0 0,-1 0 0 0 0,0 0-1 0 0,0 0 1 0 0,0 0 0 0 0,0 0 0 0 0,-1-4-1 0 0,-15-47 1471 0 0,14 49-1442 0 0,1 4-159 0 0,0 1 0 0 0,0-1 0 0 0,0 0 0 0 0,-1 1 0 0 0,1-1 0 0 0,0 1 0 0 0,-1 0 0 0 0,1-1 0 0 0,0 1 0 0 0,-1 0 0 0 0,1 0 0 0 0,0 0 0 0 0,-1 0 0 0 0,1 0 0 0 0,0 0 0 0 0,-1 0 0 0 0,1 0 0 0 0,0 1 0 0 0,-1-1 0 0 0,1 0 0 0 0,-2 2 0 0 0,-13 3 13 0 0,1 1-1 0 0,1 1 1 0 0,-1 0 0 0 0,1 1 0 0 0,1 0 0 0 0,-1 1 0 0 0,1 1 0 0 0,1 0-1 0 0,0 1 1 0 0,0 0 0 0 0,1 1 0 0 0,1 0 0 0 0,-18 26 0 0 0,25-34-11 0 0,0 0 0 0 0,1 0 0 0 0,-1 0 0 0 0,1 1 0 0 0,0-1 0 0 0,0 1 0 0 0,0-1 0 0 0,1 1 0 0 0,0 0 1 0 0,0-1-1 0 0,0 1 0 0 0,-1 9 0 0 0,7-13-3 0 0,-1-1 1 0 0,1 0-1 0 0,-1 0 1 0 0,0 0-1 0 0,1-1 1 0 0,-1 0-1 0 0,0 0 1 0 0,7-2-1 0 0,-11 3-19 0 0,17-6 25 0 0,0 0 0 0 0,-1-2 0 0 0,0 0 0 0 0,0 0 0 0 0,-1-2 0 0 0,0 0 0 0 0,-1 0 1 0 0,0-1-1 0 0,-1-1 0 0 0,0-1 0 0 0,-1 0 0 0 0,0 0 0 0 0,13-20 0 0 0,-20 26 108 0 0,-1-1-1 0 0,1 0 1 0 0,-1 0 0 0 0,-1 0-1 0 0,1 0 1 0 0,-1-1 0 0 0,2-12-1 0 0,-5 20-66 0 0,-1 5-101 0 0,-71 223-18 0 0,43-127 65 0 0,-63 144-1 0 0,77-208 0 0 0,10-23 42 0 0,0-1 1 0 0,-1 1 0 0 0,-1-1-1 0 0,0 0 1 0 0,-12 15 0 0 0,18-26-41 0 0,1 0 1 0 0,-1-1 0 0 0,1 1 0 0 0,-1-1 0 0 0,1 1-1 0 0,-1-1 1 0 0,0 1 0 0 0,1-1 0 0 0,-1 0-1 0 0,0 1 1 0 0,0-1 0 0 0,1 0 0 0 0,-1 1 0 0 0,0-1-1 0 0,1 0 1 0 0,-1 0 0 0 0,0 0 0 0 0,0 0 0 0 0,0 0-1 0 0,1 0 1 0 0,-1 0 0 0 0,0 0 0 0 0,0 0-1 0 0,0 0 1 0 0,1 0 0 0 0,-1 0 0 0 0,0-1 0 0 0,-1 1-1 0 0,-20-18 172 0 0,17 11-154 0 0,0 1 0 0 0,1-1 1 0 0,0 0-1 0 0,0 0 0 0 0,-4-9 1 0 0,4 4-26 0 0,1-1 0 0 0,0 0 1 0 0,0 1-1 0 0,1-1 0 0 0,1 0 1 0 0,0 0-1 0 0,1 0 0 0 0,0 0 1 0 0,1 0-1 0 0,1 0 0 0 0,0 0 1 0 0,1 0-1 0 0,0 0 0 0 0,1 1 1 0 0,0-1-1 0 0,1 1 0 0 0,0 0 1 0 0,1 1-1 0 0,0-1 0 0 0,1 1 1 0 0,0 0-1 0 0,1 1 0 0 0,0 0 1 0 0,1 0-1 0 0,0 1 0 0 0,1 0 1 0 0,-1 0-1 0 0,2 1 0 0 0,-1 1 1 0 0,1-1-1 0 0,19-8 0 0 0,74-27-1872 0 0,-35 19-3349 0 0,-45 14 2627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27.215"/>
    </inkml:context>
    <inkml:brush xml:id="br0">
      <inkml:brushProperty name="width" value="0.1" units="cm"/>
      <inkml:brushProperty name="height" value="0.1" units="cm"/>
    </inkml:brush>
  </inkml:definitions>
  <inkml:trace contextRef="#ctx0" brushRef="#br0">19 367 400 0 0,'31'-10'1029'0'0,"-21"6"-840"0"0,-1-1 0 0 0,0 0 0 0 0,0 0 0 0 0,0-1 0 0 0,-1 0 0 0 0,0-1 0 0 0,0 0-1 0 0,-1 0 1 0 0,1-1 0 0 0,-2 0 0 0 0,1 0 0 0 0,-1 0 0 0 0,0-1 0 0 0,-1 0 0 0 0,0 0 0 0 0,0 0-1 0 0,-1-1 1 0 0,0 0 0 0 0,-1 0 0 0 0,0 0 0 0 0,-1 0 0 0 0,0 0 0 0 0,1-13 0 0 0,-2 21 99 0 0,-1 2-270 0 0,0 0 1 0 0,1-1-1 0 0,-1 1 1 0 0,0 0-1 0 0,0 0 1 0 0,0 0-1 0 0,1-1 1 0 0,-1 1-1 0 0,0 0 1 0 0,0 0-1 0 0,0-1 1 0 0,1 1-1 0 0,-1 0 1 0 0,0 0-1 0 0,0-1 1 0 0,0 1-1 0 0,0 0 1 0 0,0 0-1 0 0,0-1 1 0 0,0 1-1 0 0,0 0 1 0 0,0-1-1 0 0,0 1 1 0 0,0 0-1 0 0,0-1 1 0 0,0 1-1 0 0,0 0 1 0 0,0 0-1 0 0,0-1 1 0 0,0 1-1 0 0,0 0 1 0 0,0-1-1 0 0,0 1 1 0 0,0 0-1 0 0,0 0 1 0 0,0-1-1 0 0,-1 1 1 0 0,1 0-1 0 0,0 0 1 0 0,0-1-1 0 0,0 1 1 0 0,-1 0-1 0 0,1 0 1 0 0,0-1-1 0 0,0 1 1 0 0,0 0-1 0 0,-1 0 1 0 0,1 0-1 0 0,0 0 1 0 0,0 0-1 0 0,-1-1 1 0 0,-11 8 39 0 0,1 0 1 0 0,0 1-1 0 0,0 0 1 0 0,1 1-1 0 0,0 0 1 0 0,0 0-1 0 0,1 1 1 0 0,1 0-1 0 0,-1 1 1 0 0,-8 16-1 0 0,4-6-7 0 0,1 0-1 0 0,0 1 1 0 0,2 0 0 0 0,1 1-1 0 0,-7 25 1 0 0,15-45-37 0 0,0 0-1 0 0,0 1 1 0 0,0-1 0 0 0,1 0-1 0 0,-1 1 1 0 0,1-1 0 0 0,0 0 0 0 0,0 1-1 0 0,0-1 1 0 0,0 0 0 0 0,1 1-1 0 0,-1-1 1 0 0,1 1 0 0 0,0-1-1 0 0,0 0 1 0 0,1 4 0 0 0,0-6-6 0 0,-1 0 0 0 0,1 0 0 0 0,-1 0 0 0 0,1 0 0 0 0,-1 0 1 0 0,1 0-1 0 0,0 0 0 0 0,0 0 0 0 0,-1-1 0 0 0,1 1 0 0 0,0 0 1 0 0,0-1-1 0 0,0 0 0 0 0,-1 1 0 0 0,1-1 0 0 0,0 0 0 0 0,0 0 1 0 0,0 0-1 0 0,0 0 0 0 0,0-1 0 0 0,0 1 0 0 0,-1 0 0 0 0,1-1 1 0 0,0 1-1 0 0,0-1 0 0 0,0 0 0 0 0,-1 1 0 0 0,1-1 0 0 0,2-2 0 0 0,11-3 13 0 0,0-1 0 0 0,-1-1-1 0 0,0 0 1 0 0,0-1 0 0 0,-1-1-1 0 0,0 0 1 0 0,-1-1 0 0 0,14-14-1 0 0,11-18 16 0 0,33-47-1 0 0,-35 45-8 0 0,24-24 165 0 0,-58 68-197 0 0,19 23-70 0 0,-13 1 65 0 0,-1 1 0 0 0,-1 0 1 0 0,-1 1-1 0 0,-2-1 0 0 0,0 1 1 0 0,-1-1-1 0 0,-6 49 0 0 0,4-51 62 0 0,1-22-50 0 0,0 0 0 0 0,0 0-1 0 0,0 0 1 0 0,0 0 0 0 0,0 0 0 0 0,0 0 0 0 0,0 0 0 0 0,0 0 0 0 0,0 0 0 0 0,0 1-1 0 0,0-1 1 0 0,0 0 0 0 0,0 0 0 0 0,0 0 0 0 0,0 0 0 0 0,0 0 0 0 0,0 0 0 0 0,0 0-1 0 0,0 0 1 0 0,0 0 0 0 0,1 0 0 0 0,-1 1 0 0 0,0-1 0 0 0,0 0 0 0 0,0 0 0 0 0,0 0-1 0 0,0 0 1 0 0,0 0 0 0 0,0 0 0 0 0,0 0 0 0 0,0 0 0 0 0,0 0 0 0 0,0 0 0 0 0,1 0-1 0 0,-1 0 1 0 0,0 0 0 0 0,0 0 0 0 0,0 0 0 0 0,0 0 0 0 0,0 0 0 0 0,0 0 0 0 0,0 0-1 0 0,0 0 1 0 0,1 0 0 0 0,-1 0 0 0 0,0 0 0 0 0,0 0 0 0 0,0 0 0 0 0,0 0 0 0 0,0 0-1 0 0,0 0 1 0 0,0 0 0 0 0,0 0 0 0 0,0 0 0 0 0,0 0 0 0 0,1 0 0 0 0,-1 0 0 0 0,0 0-1 0 0,0 0 1 0 0,0 0 0 0 0,0-1 0 0 0,0 1 0 0 0,0 0 0 0 0,0 0 0 0 0,0 0 0 0 0,0 0-1 0 0,0 0 1 0 0,0 0 0 0 0,0 0 0 0 0,17-32 282 0 0,-3 5-278 0 0,-1 5 5 0 0,12-18 20 0 0,2 1 0 0 0,40-45 0 0 0,-67 83-33 0 0,1 0-1 0 0,-1 0 1 0 0,1 1-1 0 0,0-1 1 0 0,-1 0-1 0 0,1 1 1 0 0,0-1 0 0 0,0 1-1 0 0,-1-1 1 0 0,1 1-1 0 0,0 0 1 0 0,0-1-1 0 0,0 1 1 0 0,0 0-1 0 0,0-1 1 0 0,0 1 0 0 0,0 0-1 0 0,-1 0 1 0 0,1 0-1 0 0,0 0 1 0 0,0 0-1 0 0,0 0 1 0 0,0 0-1 0 0,0 0 1 0 0,0 0-1 0 0,0 0 1 0 0,0 1 0 0 0,0-1-1 0 0,0 0 1 0 0,-1 0-1 0 0,1 1 1 0 0,0-1-1 0 0,0 1 1 0 0,0-1-1 0 0,-1 1 1 0 0,1-1-1 0 0,0 1 1 0 0,0 0 0 0 0,-1-1-1 0 0,1 1 1 0 0,0 0-1 0 0,-1-1 1 0 0,1 1-1 0 0,-1 0 1 0 0,1 0-1 0 0,-1 0 1 0 0,1 1 0 0 0,1 1-3 0 0,0 0 0 0 0,-1 0 0 0 0,1 0 0 0 0,-1 0 0 0 0,0 1 0 0 0,0-1 0 0 0,0 0 0 0 0,0 1 0 0 0,-1-1 0 0 0,1 1 0 0 0,-1 6 1 0 0,-1 6-5 0 0,1 1 1 0 0,1-1 0 0 0,0 1 0 0 0,1-1 0 0 0,1 1 0 0 0,0-1 0 0 0,11 29 0 0 0,-12-40-6 0 0,-1-1 1 0 0,1 0 0 0 0,0 1-1 0 0,1-1 1 0 0,-1 0-1 0 0,1 0 1 0 0,-1-1 0 0 0,1 1-1 0 0,0-1 1 0 0,1 1-1 0 0,-1-1 1 0 0,0 0-1 0 0,1 0 1 0 0,0 0 0 0 0,0-1-1 0 0,0 1 1 0 0,0-1-1 0 0,8 3 1 0 0,-5-3-59 0 0,-1-1 0 0 0,1 0 0 0 0,0 0 0 0 0,0 0 0 0 0,-1-1 0 0 0,1 0 0 0 0,0-1 0 0 0,0 0 0 0 0,-1 0 1 0 0,1 0-1 0 0,0-1 0 0 0,9-3 0 0 0,-3 0 46 0 0,-1 1 1 0 0,-1-2-1 0 0,1 0 1 0 0,-1 0-1 0 0,0-1 1 0 0,0 0-1 0 0,-1-1 1 0 0,0 0-1 0 0,-1-1 1 0 0,0 0-1 0 0,0-1 1 0 0,0 1-1 0 0,-1-2 1 0 0,-1 1-1 0 0,0-1 1 0 0,0 0-1 0 0,-1-1 1 0 0,-1 1-1 0 0,0-1 1 0 0,0 0-1 0 0,-1 0 1 0 0,2-15-1 0 0,-1 3 456 0 0,-4 19-282 0 0,1 0 0 0 0,-1 0 0 0 0,0 0 0 0 0,-1-1 0 0 0,1 1 0 0 0,-1 0 0 0 0,0-1 0 0 0,-1 1 0 0 0,1 0 0 0 0,-3-10 0 0 0,3 15-136 0 0,-1-1 0 0 0,1 1 0 0 0,0-1 0 0 0,-1 1 1 0 0,1-1-1 0 0,-1 1 0 0 0,1-1 0 0 0,-1 1 0 0 0,1 0 0 0 0,-1-1 0 0 0,1 1 0 0 0,-1 0 0 0 0,0-1 0 0 0,1 1 0 0 0,-1 0 0 0 0,1 0 0 0 0,-1 0 0 0 0,0-1 1 0 0,1 1-1 0 0,-1 0 0 0 0,0 0 0 0 0,1 0 0 0 0,-1 0 0 0 0,1 0 0 0 0,-1 0 0 0 0,0 0 0 0 0,1 0 0 0 0,-1 1 0 0 0,0-1 0 0 0,1 0 0 0 0,-1 0 0 0 0,1 0 0 0 0,-1 1 1 0 0,0-1-1 0 0,1 0 0 0 0,-1 1 0 0 0,1-1 0 0 0,-1 1 0 0 0,-26 15 31 0 0,24-14 4 0 0,-5 4-26 0 0,1 1-1 0 0,-1 0 1 0 0,1 0-1 0 0,0 1 1 0 0,1 0-1 0 0,0 0 1 0 0,0 0 0 0 0,1 1-1 0 0,-6 11 1 0 0,4-4 6 0 0,0 1 0 0 0,0-1-1 0 0,2 1 1 0 0,-6 24 0 0 0,11-38-31 0 0,-1 0 0 0 0,0 0 0 0 0,0 0 0 0 0,1 0 0 0 0,0 0 0 0 0,0 0 0 0 0,0 0 0 0 0,0 0-1 0 0,0 0 1 0 0,0 0 0 0 0,1 0 0 0 0,-1 0 0 0 0,1 0 0 0 0,0 0 0 0 0,0 0 0 0 0,0-1 0 0 0,0 1 0 0 0,1 0 0 0 0,-1-1 0 0 0,1 1 0 0 0,0 0 0 0 0,-1-1 0 0 0,1 0 0 0 0,0 1 0 0 0,0-1 0 0 0,1 0 0 0 0,3 3 0 0 0,-1-3-55 0 0,0 0 0 0 0,0 0 1 0 0,1-1-1 0 0,-1 1 1 0 0,1-1-1 0 0,-1 0 1 0 0,1-1-1 0 0,-1 1 1 0 0,1-1-1 0 0,-1 0 1 0 0,1-1-1 0 0,-1 1 1 0 0,1-1-1 0 0,8-3 1 0 0,7 1-150 0 0,-1-1-1 0 0,0-2 1 0 0,0 0 0 0 0,0-1 0 0 0,-1-1 0 0 0,0 0 0 0 0,0-2 0 0 0,-1 0 0 0 0,0-1 0 0 0,20-17 0 0 0,-24 17 205 0 0,-1 0 0 0 0,-1-1 0 0 0,0-1-1 0 0,-1 0 1 0 0,0 0 0 0 0,-1-1 0 0 0,0 0 0 0 0,-1-1-1 0 0,-1 0 1 0 0,11-26 0 0 0,-18 39 62 0 0,-1-1 0 0 0,1 0 0 0 0,0 1 0 0 0,-1-1 0 0 0,1 0 0 0 0,-1 0 0 0 0,0 0 0 0 0,0 0 0 0 0,0 1 0 0 0,-1-1 0 0 0,1 0 1 0 0,0 0-1 0 0,-1 0 0 0 0,0 1 0 0 0,-1-5 0 0 0,1 5-38 0 0,0 1 1 0 0,0-1 0 0 0,0 1-1 0 0,0 0 1 0 0,0-1 0 0 0,0 1-1 0 0,0 0 1 0 0,-1 0 0 0 0,1 0-1 0 0,0 0 1 0 0,-1 0 0 0 0,1 0-1 0 0,-1 0 1 0 0,1 0 0 0 0,-1 0-1 0 0,1 1 1 0 0,-1-1 0 0 0,0 0-1 0 0,1 1 1 0 0,-1 0 0 0 0,0-1-1 0 0,1 1 1 0 0,-1 0-1 0 0,-3 0 1 0 0,3 0-16 0 0,0 0 0 0 0,0 1 0 0 0,0-1 0 0 0,0 1 0 0 0,0 0 0 0 0,1-1 0 0 0,-1 1 0 0 0,0 0 0 0 0,0 0 0 0 0,1 0 0 0 0,-1 0 0 0 0,0 0 0 0 0,1 0 0 0 0,-1 1 0 0 0,1-1 0 0 0,-1 1 0 0 0,1-1 0 0 0,-2 3 0 0 0,-19 33 30 0 0,16-25-18 0 0,-2 2-3 0 0,2 0 0 0 0,0 1 0 0 0,1 0 0 0 0,0 0-1 0 0,1 0 1 0 0,1 1 0 0 0,0-1 0 0 0,1 1 0 0 0,1 29 0 0 0,1-43-12 0 0,0 0 0 0 0,0 0 1 0 0,0 0-1 0 0,0 0 0 0 0,1-1 1 0 0,-1 1-1 0 0,1 0 0 0 0,-1 0 0 0 0,1-1 1 0 0,0 1-1 0 0,-1 0 0 0 0,1-1 0 0 0,0 1 1 0 0,0 0-1 0 0,0-1 0 0 0,0 1 1 0 0,1-1-1 0 0,-1 0 0 0 0,0 1 0 0 0,1-1 1 0 0,-1 0-1 0 0,1 0 0 0 0,-1 0 1 0 0,1 0-1 0 0,-1 0 0 0 0,1 0 0 0 0,0-1 1 0 0,-1 1-1 0 0,1 0 0 0 0,0-1 1 0 0,0 1-1 0 0,0-1 0 0 0,-1 0 0 0 0,1 1 1 0 0,0-1-1 0 0,3 0 0 0 0,-1-1-1 0 0,0 1 0 0 0,0-1 0 0 0,0 0 1 0 0,0 0-1 0 0,-1 0 0 0 0,1-1 0 0 0,0 1 0 0 0,-1-1 0 0 0,1 0 0 0 0,-1 0 0 0 0,0 0 0 0 0,0 0 0 0 0,1-1 0 0 0,-1 1 0 0 0,-1-1 0 0 0,4-4 1 0 0,0 0-7 0 0,-1-1 0 0 0,-1-1 0 0 0,0 1 1 0 0,0 0-1 0 0,0-1 0 0 0,-1 0 1 0 0,-1 0-1 0 0,1 0 0 0 0,-1 0 1 0 0,0-10-1 0 0,-1 13-9 0 0,0 1 0 0 0,-1 0 0 0 0,1 0 0 0 0,-1-1 0 0 0,-1 1 0 0 0,1 0 0 0 0,-1 0 0 0 0,0-1 0 0 0,0 1 0 0 0,0 0 0 0 0,-1 0 0 0 0,1 0 0 0 0,-1 0 0 0 0,-1 1 0 0 0,1-1 0 0 0,-1 0 0 0 0,1 1 0 0 0,-8-9-1 0 0,9 12 11 0 0,-1 1-1 0 0,1-1 0 0 0,-1 0 0 0 0,1 1 0 0 0,0-1 0 0 0,-1 1 0 0 0,0-1 0 0 0,1 1 0 0 0,-1 0 0 0 0,1 0 0 0 0,-1-1 0 0 0,1 1 0 0 0,-1 0 0 0 0,0 0 0 0 0,1 1 0 0 0,-1-1 0 0 0,1 0 1 0 0,-1 0-1 0 0,1 1 0 0 0,-1-1 0 0 0,-2 2 0 0 0,-26 13-49 0 0,29-15 50 0 0,-5 4-6 0 0,1 1-1 0 0,-1-1 1 0 0,1 1 0 0 0,0 0 0 0 0,1 0 0 0 0,-1 0 0 0 0,1 0 0 0 0,0 1-1 0 0,0 0 1 0 0,-3 7 0 0 0,6-12 12 0 0,1 0 0 0 0,-1 1 0 0 0,0-1 0 0 0,1 0 0 0 0,-1 1 0 0 0,1-1 0 0 0,-1 1 0 0 0,1-1 0 0 0,0 1 0 0 0,-1-1 0 0 0,1 1 0 0 0,0-1 0 0 0,0 1 0 0 0,0-1 0 0 0,0 1 0 0 0,0-1 0 0 0,1 1 0 0 0,-1-1 0 0 0,0 1 0 0 0,1-1 0 0 0,-1 1 0 0 0,1-1 0 0 0,0 1 0 0 0,-1-1 0 0 0,1 0 0 0 0,0 0 0 0 0,0 1 0 0 0,0-1 0 0 0,-1 0 0 0 0,2 0 0 0 0,-1 0 0 0 0,0 0 0 0 0,0 0 0 0 0,0 0 0 0 0,0 0 0 0 0,1 0 0 0 0,-1 0 0 0 0,0 0 0 0 0,1-1 0 0 0,-1 1 0 0 0,0-1 0 0 0,1 1 0 0 0,-1-1 0 0 0,1 1 0 0 0,-1-1 0 0 0,1 0 0 0 0,-1 0 0 0 0,1 0 0 0 0,-1 0 0 0 0,3 0 0 0 0,10 1 7 0 0,-1 0-1 0 0,0-2 1 0 0,1 1 0 0 0,-1-2 0 0 0,0 0-1 0 0,1 0 1 0 0,-1-1 0 0 0,0-1-1 0 0,-1 0 1 0 0,1-1 0 0 0,-1 0 0 0 0,0-1-1 0 0,0 0 1 0 0,0-1 0 0 0,-1-1 0 0 0,0 0-1 0 0,-1 0 1 0 0,0-1 0 0 0,0 0 0 0 0,-1 0-1 0 0,0-1 1 0 0,9-13 0 0 0,39-55 936 0 0,-56 78-876 0 0,-1-1-59 0 0,0 1 0 0 0,1-1 0 0 0,-1 1 0 0 0,0-1 0 0 0,1 1 0 0 0,-1 0 0 0 0,1-1 0 0 0,-1 1 0 0 0,1-1 0 0 0,-1 1 0 0 0,1 0 0 0 0,-1-1 0 0 0,1 1 0 0 0,-1 0 0 0 0,1 0 0 0 0,-1 0 0 0 0,1-1 0 0 0,-1 1 0 0 0,1 0 0 0 0,-1 0 0 0 0,1 0 0 0 0,0 0 0 0 0,-1 0 0 0 0,1 0 0 0 0,1 0 0 0 0,-5 147 31 0 0,3-142-52 0 0,8 30 99 0 0,-8-34-87 0 0,1 0 1 0 0,0-1-1 0 0,-1 1 1 0 0,1-1-1 0 0,0 1 1 0 0,0-1-1 0 0,0 1 1 0 0,-1-1-1 0 0,1 0 1 0 0,0 1-1 0 0,0-1 1 0 0,0 0-1 0 0,0 0 1 0 0,0 0 0 0 0,-1 1-1 0 0,1-1 1 0 0,0 0-1 0 0,0 0 1 0 0,0 0-1 0 0,0 0 1 0 0,0-1-1 0 0,0 1 1 0 0,0 0-1 0 0,0 0 1 0 0,-1 0-1 0 0,1-1 1 0 0,0 1-1 0 0,0 0 1 0 0,0-1-1 0 0,-1 1 1 0 0,1-1 0 0 0,0 1-1 0 0,1-2 1 0 0,17-9 4 0 0,0-2 1 0 0,-1 0-1 0 0,-1 0 0 0 0,0-2 1 0 0,18-20-1 0 0,4-2-5 0 0,-22 25-4 0 0,-17 12 1 0 0,0 0 0 0 0,0 0 0 0 0,0 0 0 0 0,1 0 0 0 0,-1 0 0 0 0,0 0 0 0 0,0 0 0 0 0,0 0 1 0 0,0 0-1 0 0,0 0 0 0 0,0 0 0 0 0,1 0 0 0 0,-1 0 0 0 0,0 0 0 0 0,0 0 0 0 0,0 0 0 0 0,0 0 0 0 0,0 0 0 0 0,0 0 0 0 0,0 1 0 0 0,1-1 0 0 0,-1 0 0 0 0,0 0 0 0 0,0 0 0 0 0,0 0 1 0 0,0 0-1 0 0,0 0 0 0 0,0 0 0 0 0,0 0 0 0 0,0 0 0 0 0,0 1 0 0 0,0-1 0 0 0,0 0 0 0 0,1 0 0 0 0,-1 0 0 0 0,0 0 0 0 0,0 0 0 0 0,0 0 0 0 0,0 0 0 0 0,0 1 0 0 0,0-1 0 0 0,0 0 0 0 0,0 0 1 0 0,0 0-1 0 0,0 0 0 0 0,0 0 0 0 0,0 0 0 0 0,0 1 0 0 0,0-1 0 0 0,0 0 0 0 0,-1 0 0 0 0,1 0 0 0 0,0 0 0 0 0,0 0 0 0 0,0 0 0 0 0,0 1 0 0 0,0-1 0 0 0,0 0 0 0 0,0 0 0 0 0,-16 36-131 0 0,6-16 134 0 0,-5 15-33 0 0,-16 58 0 0 0,31-92 34 0 0,-1-1 0 0 0,1 1-1 0 0,0-1 1 0 0,0 1 0 0 0,-1-1 0 0 0,1 1 0 0 0,0-1-1 0 0,0 1 1 0 0,-1-1 0 0 0,1 1 0 0 0,0-1 0 0 0,0 1-1 0 0,0-1 1 0 0,0 1 0 0 0,0-1 0 0 0,0 1 0 0 0,0-1-1 0 0,0 1 1 0 0,0 0 0 0 0,0-1 0 0 0,0 1 0 0 0,0-1-1 0 0,0 1 1 0 0,0-1 0 0 0,1 1 0 0 0,-1-1 0 0 0,0 1-1 0 0,0-1 1 0 0,1 1 0 0 0,-1-1 0 0 0,0 1 0 0 0,1-1-1 0 0,-1 1 1 0 0,0-1 0 0 0,1 0 0 0 0,-1 1 0 0 0,1-1 0 0 0,-1 0-1 0 0,0 1 1 0 0,1-1 0 0 0,-1 0 0 0 0,2 1 0 0 0,24-9 52 0 0,-26 8-55 0 0,16-9-16 0 0,-1 0 1 0 0,0-2-1 0 0,-1 0 0 0 0,0 0 0 0 0,-1-1 1 0 0,0-1-1 0 0,-1 0 0 0 0,0-1 1 0 0,16-25-1 0 0,-9 15-29 0 0,0 0 0 0 0,25-23 1 0 0,-33 37 30 0 0,-4 3 3 0 0,0 0 1 0 0,1 1-1 0 0,0 0 1 0 0,0 0-1 0 0,0 1 0 0 0,12-6 1 0 0,-18 10 6 0 0,1 0 1 0 0,-1 1-1 0 0,0-1 1 0 0,1 1-1 0 0,-1 0 1 0 0,0-1-1 0 0,1 1 1 0 0,-1 0 0 0 0,0 0-1 0 0,1 1 1 0 0,-1-1-1 0 0,0 0 1 0 0,1 1-1 0 0,-1-1 1 0 0,0 1-1 0 0,0 0 1 0 0,0 0-1 0 0,1 0 1 0 0,-1 0 0 0 0,0 0-1 0 0,0 0 1 0 0,0 1-1 0 0,-1-1 1 0 0,1 1-1 0 0,0-1 1 0 0,0 1-1 0 0,-1 0 1 0 0,1-1-1 0 0,-1 1 1 0 0,0 0-1 0 0,1 0 1 0 0,0 3 0 0 0,3 3 1 0 0,-1 0 1 0 0,0 0 0 0 0,0 1 0 0 0,-1 0-1 0 0,0 0 1 0 0,0 0 0 0 0,-1 0 0 0 0,0 0-1 0 0,-1 0 1 0 0,1 16 0 0 0,-2-20-12 0 0,0-1 0 0 0,0 1 0 0 0,0 0 0 0 0,0-1 0 0 0,-1 1 1 0 0,0 0-1 0 0,0-1 0 0 0,0 1 0 0 0,0-1 0 0 0,-1 1 0 0 0,1-1 0 0 0,-1 0 0 0 0,-1 0 1 0 0,1 0-1 0 0,0 0 0 0 0,-1 0 0 0 0,0 0 0 0 0,0-1 0 0 0,0 1 0 0 0,0-1 0 0 0,-1 0 0 0 0,-6 5 1 0 0,8-7-68 0 0,0 0 0 0 0,0 0 0 0 0,0-1 0 0 0,0 1 0 0 0,0-1 0 0 0,0 1 0 0 0,0-1 0 0 0,0 0 0 0 0,0 0 0 0 0,0 0 0 0 0,0 0 0 0 0,0 0 0 0 0,0-1 0 0 0,-1 1 0 0 0,1 0 0 0 0,0-1 0 0 0,0 0 0 0 0,1 1 0 0 0,-1-1 0 0 0,-4-2 0 0 0,3 1-324 0 0,-1 0 0 0 0,1-1 1 0 0,-1 1-1 0 0,1-1 0 0 0,0 0 0 0 0,0 0 0 0 0,0 0 0 0 0,0 0 0 0 0,-4-6 0 0 0,-5-15-1805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30.307"/>
    </inkml:context>
    <inkml:brush xml:id="br0">
      <inkml:brushProperty name="width" value="0.1" units="cm"/>
      <inkml:brushProperty name="height" value="0.1" units="cm"/>
    </inkml:brush>
  </inkml:definitions>
  <inkml:trace contextRef="#ctx0" brushRef="#br0">0 582 784 0 0,'0'0'1324'0'0,"3"-2"-754"0"0,59-59 1852 0 0,-44 45-2042 0 0,-1-1 0 0 0,27-33 0 0 0,-12 5 95 0 0,-2-2 0 0 0,-2-2-1 0 0,-3 0 1 0 0,31-84 0 0 0,-25 43 957 0 0,-20 68-615 0 0,-14 31-464 0 0,-12 39-281 0 0,12-33-65 0 0,0-1 0 0 0,-1 0-1 0 0,-7 17 1 0 0,-9 37 20 0 0,-2 68-6 0 0,21-123-26 0 0,0-9 11 0 0,0-1 0 0 0,1 1 0 0 0,-1-1 1 0 0,1 1-1 0 0,0-1 0 0 0,0 1 0 0 0,1-1 1 0 0,-1 1-1 0 0,1-1 0 0 0,-1 1 0 0 0,3 5 0 0 0,-2-7 19 0 0,29 3 122 0 0,-17-8-134 0 0,-1-1 0 0 0,0-1 0 0 0,0 0 0 0 0,-1-1 0 0 0,1 0 0 0 0,-1 0 0 0 0,0-2 0 0 0,10-8 0 0 0,78-72 31 0 0,-92 81-40 0 0,6-6 1 0 0,0-1 0 0 0,-1-1-1 0 0,-1 0 1 0 0,0-1 0 0 0,-1 0 0 0 0,16-33-1 0 0,-26 47-6 0 0,1 1-1 0 0,0 0 0 0 0,-1-1 1 0 0,1 1-1 0 0,0-1 0 0 0,-1 1 0 0 0,0-1 1 0 0,1 1-1 0 0,-1-1 0 0 0,0 0 1 0 0,0 1-1 0 0,0-1 0 0 0,0 1 1 0 0,0-1-1 0 0,0 1 0 0 0,0-1 0 0 0,-1-2 1 0 0,0 3-3 0 0,0 1 1 0 0,1 0 0 0 0,-1 0-1 0 0,0 0 1 0 0,0 0-1 0 0,1 0 1 0 0,-1 0 0 0 0,0 0-1 0 0,1 0 1 0 0,-1 0-1 0 0,0 0 1 0 0,1 1 0 0 0,-1-1-1 0 0,0 0 1 0 0,1 0 0 0 0,-1 1-1 0 0,0-1 1 0 0,1 0-1 0 0,-1 1 1 0 0,0-1 0 0 0,1 1-1 0 0,-1-1 1 0 0,1 1-1 0 0,-1-1 1 0 0,0 1 0 0 0,-4 4-12 0 0,-1 0 1 0 0,1 0 0 0 0,0 0-1 0 0,0 1 1 0 0,0 0 0 0 0,-4 7-1 0 0,-13 30-27 0 0,14-29 38 0 0,1-1-1 0 0,1 2 0 0 0,0-1 1 0 0,1 0-1 0 0,0 1 0 0 0,-3 19 1 0 0,-14 49-25 0 0,25-60 284 0 0,-1-14-3225 0 0,-2-11 2708 0 0,0 0-27 0 0,0 1 1 0 0,0-1 0 0 0,1 0-1 0 0,-1 0 1 0 0,0 1 0 0 0,1-1 0 0 0,-1 0-1 0 0,1 1 1 0 0,0-1 0 0 0,0 1 0 0 0,-1-1-1 0 0,1 1 1 0 0,1-2 0 0 0,5-5-2181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31.136"/>
    </inkml:context>
    <inkml:brush xml:id="br0">
      <inkml:brushProperty name="width" value="0.1" units="cm"/>
      <inkml:brushProperty name="height" value="0.1" units="cm"/>
    </inkml:brush>
  </inkml:definitions>
  <inkml:trace contextRef="#ctx0" brushRef="#br0">54 126 156 0 0,'-6'-2'8533'0'0,"12"-21"-7818"0"0,0-1-1 0 0,1 1 0 0 0,13-29 0 0 0,-19 51-630 0 0,-24 57 330 0 0,5-2-424 0 0,10-34-232 0 0,1 1 1 0 0,1 0-1 0 0,1 1 0 0 0,0-1 1 0 0,-1 39-1 0 0,1-35-1379 0 0,1-5-2508 0 0,4-10 1411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32.043"/>
    </inkml:context>
    <inkml:brush xml:id="br0">
      <inkml:brushProperty name="width" value="0.1" units="cm"/>
      <inkml:brushProperty name="height" value="0.1" units="cm"/>
    </inkml:brush>
  </inkml:definitions>
  <inkml:trace contextRef="#ctx0" brushRef="#br0">2 10 608 0 0,'-2'-9'6611'0'0,"7"12"-4805"0"0,-4-2-2148 0 0,1 1 1 0 0,-1-1-1 0 0,1 1 0 0 0,-1-1 1 0 0,1 0-1 0 0,0 0 1 0 0,-1 0-1 0 0,1 0 0 0 0,0 0 1 0 0,0 0-1 0 0,0 0 0 0 0,0-1 1 0 0,0 1-1 0 0,0 0 1 0 0,3-1-1 0 0,8 0-1661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59.871"/>
    </inkml:context>
    <inkml:brush xml:id="br0">
      <inkml:brushProperty name="width" value="0.1" units="cm"/>
      <inkml:brushProperty name="height" value="0.1" units="cm"/>
    </inkml:brush>
  </inkml:definitions>
  <inkml:trace contextRef="#ctx0" brushRef="#br0">163 193 492 0 0,'0'0'6373'0'0,"3"-2"-6206"0"0,12-8 100 0 0,-3 3-159 0 0,-1 0 0 0 0,1-1-1 0 0,-1 0 1 0 0,-1-1 0 0 0,0 0-1 0 0,0 0 1 0 0,-1-1 0 0 0,0-1-1 0 0,0 1 1 0 0,-2-1 0 0 0,12-21-1 0 0,-18 31-95 0 0,0 0-1 0 0,-1 0 0 0 0,1 0 1 0 0,0 0-1 0 0,-1 0 0 0 0,1-1 0 0 0,-1 1 1 0 0,0 0-1 0 0,1 0 0 0 0,-1-1 1 0 0,0 1-1 0 0,0 0 0 0 0,0-1 0 0 0,0 1 1 0 0,0 0-1 0 0,0-1 0 0 0,0 1 1 0 0,0 0-1 0 0,-1 0 0 0 0,1-1 0 0 0,0 1 1 0 0,-1 0-1 0 0,1 0 0 0 0,-1-1 0 0 0,1 1 1 0 0,-1 0-1 0 0,0 0 0 0 0,1 0 1 0 0,-1 0-1 0 0,0 0 0 0 0,0 0 0 0 0,0 0 1 0 0,0 0-1 0 0,0 0 0 0 0,0 0 1 0 0,0 1-1 0 0,0-1 0 0 0,0 0 0 0 0,0 1 1 0 0,-1-1-1 0 0,1 1 0 0 0,0-1 1 0 0,0 1-1 0 0,0-1 0 0 0,-1 1 0 0 0,1 0 1 0 0,-2-1-1 0 0,-4 0-11 0 0,0 1-1 0 0,0-1 1 0 0,1 1 0 0 0,-1 1 0 0 0,0-1 0 0 0,0 1-1 0 0,0 0 1 0 0,-6 2 0 0 0,-13 5 7 0 0,-1 1 0 0 0,-35 18 0 0 0,52-23-7 0 0,1 1 1 0 0,0 1 0 0 0,0 0-1 0 0,0 0 1 0 0,0 1 0 0 0,1 0-1 0 0,0 1 1 0 0,1-1 0 0 0,-10 14-1 0 0,16-20 3 0 0,0 0 0 0 0,0 1 1 0 0,0-1-1 0 0,0 1 0 0 0,1-1 0 0 0,-1 1 0 0 0,0-1 0 0 0,1 1 0 0 0,-1 0 0 0 0,1-1 0 0 0,-1 1 1 0 0,1 0-1 0 0,0-1 0 0 0,0 1 0 0 0,0 0 0 0 0,0 0 0 0 0,0-1 0 0 0,0 1 0 0 0,0 0 1 0 0,0 0-1 0 0,1-1 0 0 0,-1 1 0 0 0,2 2 0 0 0,0-1 2 0 0,-1-1 1 0 0,1 0-1 0 0,0 1 1 0 0,0-1-1 0 0,0 0 1 0 0,0 0-1 0 0,1-1 0 0 0,-1 1 1 0 0,0 0-1 0 0,1-1 1 0 0,-1 1-1 0 0,6 1 0 0 0,8 3 20 0 0,0-1-1 0 0,0-1 1 0 0,31 5-1 0 0,-45-9-22 0 0,61 6 27 0 0,-1-2-1 0 0,1-4 1 0 0,0-2 0 0 0,92-15-1 0 0,-140 15-21 0 0,0-1 0 0 0,0 0 0 0 0,0-1 0 0 0,15-7 0 0 0,-28 10-8 0 0,1 0 1 0 0,-1 0-1 0 0,0 0 0 0 0,1 0 1 0 0,-1 0-1 0 0,0 0 1 0 0,0-1-1 0 0,0 1 0 0 0,0-1 1 0 0,0 1-1 0 0,0-1 0 0 0,0 0 1 0 0,0 0-1 0 0,-1 0 0 0 0,1 0 1 0 0,-1 0-1 0 0,1 0 0 0 0,-1-1 1 0 0,0 1-1 0 0,0 0 0 0 0,0-1 1 0 0,0 1-1 0 0,0 0 0 0 0,-1-1 1 0 0,1 1-1 0 0,-1-1 0 0 0,1 0 1 0 0,-1 1-1 0 0,0-1 0 0 0,0 1 1 0 0,0-1-1 0 0,-1 1 1 0 0,0-5-1 0 0,1 5-5 0 0,-1 0 1 0 0,0 0-1 0 0,0 0 0 0 0,0 0 1 0 0,0 0-1 0 0,0 0 0 0 0,0 0 0 0 0,0 0 1 0 0,-1 0-1 0 0,1 1 0 0 0,-1-1 1 0 0,0 0-1 0 0,1 1 0 0 0,-1-1 1 0 0,0 1-1 0 0,0 0 0 0 0,0-1 1 0 0,0 1-1 0 0,0 0 0 0 0,-3-1 1 0 0,0 1-5 0 0,0-1 0 0 0,0 1 0 0 0,0 0 0 0 0,0 1 0 0 0,0-1 0 0 0,0 1 0 0 0,0 0 0 0 0,-10 1 0 0 0,3 1-3 0 0,0 0 1 0 0,0 1-1 0 0,1 1 0 0 0,-1-1 0 0 0,1 2 0 0 0,0 0 0 0 0,-13 7 1 0 0,17-8 7 0 0,-1 0 1 0 0,1 1-1 0 0,1 0 1 0 0,-1 0-1 0 0,1 0 1 0 0,0 1-1 0 0,0 0 1 0 0,0 0-1 0 0,1 0 1 0 0,0 1-1 0 0,0 0 1 0 0,-4 8 0 0 0,9-15 5 0 0,0 0 0 0 0,0 1 0 0 0,-1-1 0 0 0,1 0 0 0 0,0 0 0 0 0,0 0 0 0 0,0 1 0 0 0,0-1 1 0 0,0 0-1 0 0,0 0 0 0 0,0 0 0 0 0,0 1 0 0 0,0-1 0 0 0,0 0 0 0 0,0 0 0 0 0,0 0 0 0 0,0 1 1 0 0,0-1-1 0 0,0 0 0 0 0,0 0 0 0 0,1 0 0 0 0,-1 0 0 0 0,0 1 0 0 0,0-1 0 0 0,0 0 0 0 0,0 0 1 0 0,0 0-1 0 0,0 0 0 0 0,0 1 0 0 0,1-1 0 0 0,-1 0 0 0 0,0 0 0 0 0,0 0 0 0 0,0 0 0 0 0,0 0 1 0 0,1 0-1 0 0,-1 1 0 0 0,0-1 0 0 0,0 0 0 0 0,0 0 0 0 0,0 0 0 0 0,1 0 0 0 0,-1 0 0 0 0,0 0 1 0 0,0 0-1 0 0,0 0 0 0 0,1 0 0 0 0,15-1 23 0 0,21-10-12 0 0,-34 9-8 0 0,26-9 4 0 0,-1-2 0 0 0,0-1 0 0 0,46-31 0 0 0,8-5-29 0 0,-82 50 17 0 0,0 1 1 0 0,0-1-1 0 0,0 0 0 0 0,0 0 0 0 0,-1 0 0 0 0,1 0 0 0 0,0 0 1 0 0,0 0-1 0 0,0 1 0 0 0,0-1 0 0 0,0 0 0 0 0,0 0 0 0 0,0 0 1 0 0,0 0-1 0 0,0 1 0 0 0,-1-1 0 0 0,1 0 0 0 0,0 0 0 0 0,0 0 1 0 0,0 0-1 0 0,0 1 0 0 0,0-1 0 0 0,0 0 0 0 0,0 0 0 0 0,0 0 1 0 0,0 1-1 0 0,0-1 0 0 0,0 0 0 0 0,0 0 0 0 0,0 0 0 0 0,1 0 1 0 0,-1 1-1 0 0,0-1 0 0 0,0 0 0 0 0,0 0 0 0 0,0 0 1 0 0,0 0-1 0 0,0 1 0 0 0,0-1 0 0 0,0 0 0 0 0,1 0 0 0 0,-1 0 1 0 0,0 0-1 0 0,0 0 0 0 0,0 0 0 0 0,0 1 0 0 0,0-1 0 0 0,1 0 1 0 0,-1 0-1 0 0,0 0 0 0 0,0 0 0 0 0,0 0 0 0 0,0 0 0 0 0,1 0 1 0 0,-1 0-1 0 0,0 0 0 0 0,0 0 0 0 0,0 0 0 0 0,0 0 0 0 0,1 0 1 0 0,-1 0-1 0 0,0 0 0 0 0,0 0 0 0 0,0 0 0 0 0,1 0 0 0 0,-1 0 1 0 0,0 0-1 0 0,0 0 0 0 0,-11 28-81 0 0,-19 29 39 0 0,-53 104 6 0 0,45-83 22 0 0,14-23 39 0 0,23-53-15 0 0,0 0 0 0 0,0 0 0 0 0,0 1 0 0 0,1-1-1 0 0,-1 0 1 0 0,1 1 0 0 0,-1-1 0 0 0,1 0 0 0 0,0 1-1 0 0,0-1 1 0 0,0 1 0 0 0,0-1 0 0 0,0 0 0 0 0,1 1 0 0 0,-1-1-1 0 0,1 0 1 0 0,-1 1 0 0 0,1-1 0 0 0,0 0 0 0 0,0 0-1 0 0,2 4 1 0 0,-1-5-54 0 0,0 0 0 0 0,0 0 0 0 0,0-1-1 0 0,0 1 1 0 0,0-1 0 0 0,0 1 0 0 0,0-1 0 0 0,1 0-1 0 0,-1 1 1 0 0,0-1 0 0 0,0 0 0 0 0,0-1-1 0 0,1 1 1 0 0,-1 0 0 0 0,0-1 0 0 0,0 1 0 0 0,0-1-1 0 0,0 1 1 0 0,0-1 0 0 0,0 0 0 0 0,4-2 0 0 0,42-24-2303 0 0,-27 10 237 0 0,-2-1 161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33.606"/>
    </inkml:context>
    <inkml:brush xml:id="br0">
      <inkml:brushProperty name="width" value="0.1" units="cm"/>
      <inkml:brushProperty name="height" value="0.1" units="cm"/>
    </inkml:brush>
  </inkml:definitions>
  <inkml:trace contextRef="#ctx0" brushRef="#br0">103 99 220 0 0,'0'0'1738'0'0,"1"14"-984"0"0,-25 49 319 0 0,20-50-821 0 0,-1 1 1 0 0,0-1-1 0 0,-11 21 1 0 0,9-24-38 0 0,0 2 0 0 0,1-1 0 0 0,0 1-1 0 0,1-1 1 0 0,0 1 0 0 0,1 1 0 0 0,1-1 0 0 0,-4 19 0 0 0,13-57 529 0 0,0 0 1 0 0,2 0 0 0 0,13-28 0 0 0,-17 44-712 0 0,0 0 0 0 0,1 0 0 0 0,0 1 0 0 0,0 0 0 0 0,1 0 0 0 0,0 0 0 0 0,0 1 0 0 0,1-1 0 0 0,0 1 0 0 0,1 1 0 0 0,0 0 0 0 0,0 0 0 0 0,1 0 0 0 0,-1 1 0 0 0,1 1 0 0 0,11-6 0 0 0,-12 9-20 0 0,6-1-15 0 0,-13 3-1 0 0,0-1 1 0 0,1 1 0 0 0,-1 0 0 0 0,1 0-1 0 0,0-1 1 0 0,-1 1 0 0 0,1 0 0 0 0,-1 0 0 0 0,1 0-1 0 0,-1 1 1 0 0,1-1 0 0 0,-1 0 0 0 0,1 1-1 0 0,-1-1 1 0 0,1 1 0 0 0,-1-1 0 0 0,0 1-1 0 0,1-1 1 0 0,-1 1 0 0 0,0 0 0 0 0,1 0 0 0 0,-1 0-1 0 0,0 0 1 0 0,0 0 0 0 0,0 0 0 0 0,0 0-1 0 0,0 0 1 0 0,0 0 0 0 0,0 1 0 0 0,0-1-1 0 0,0 0 1 0 0,0 1 0 0 0,-1-1 0 0 0,1 0 0 0 0,-1 1-1 0 0,1-1 1 0 0,-1 1 0 0 0,1-1 0 0 0,-1 1-1 0 0,0-1 1 0 0,0 3 0 0 0,1 5-8 0 0,0 0-1 0 0,-1 0 1 0 0,0 0 0 0 0,-3 18-1 0 0,2-23 13 0 0,-8 41-36 0 0,5-32 33 0 0,2 1 1 0 0,-1-1 0 0 0,1 0 0 0 0,1 18 0 0 0,1-31 4 0 0,0 1-1 0 0,0 0 1 0 0,1 0 0 0 0,-1 0 0 0 0,0-1-1 0 0,1 1 1 0 0,-1 0 0 0 0,1-1 0 0 0,-1 1-1 0 0,1 0 1 0 0,-1-1 0 0 0,1 1 0 0 0,0-1-1 0 0,-1 1 1 0 0,1 0 0 0 0,0-1 0 0 0,-1 0-1 0 0,1 1 1 0 0,0-1 0 0 0,-1 1 0 0 0,1-1-1 0 0,0 0 1 0 0,0 1 0 0 0,0-1 0 0 0,-1 0-1 0 0,1 0 1 0 0,0 0 0 0 0,0 0 0 0 0,0 0-1 0 0,0 0 1 0 0,-1 0 0 0 0,1 0-1 0 0,0 0 1 0 0,0 0 0 0 0,1-1 0 0 0,26-3 40 0 0,-13 0-34 0 0,-1-1 1 0 0,0-1-1 0 0,0-1 1 0 0,0 1 0 0 0,-1-2-1 0 0,0 0 1 0 0,0-1 0 0 0,-1 0-1 0 0,0-1 1 0 0,20-22-1 0 0,-15 13-12 0 0,-2 0 0 0 0,0-1 0 0 0,-1-1 0 0 0,-1-1 0 0 0,19-42 0 0 0,-29 58-9 0 0,-1 1 14 0 0,0 0-1 0 0,0 0 0 0 0,0 1 0 0 0,-1-1 1 0 0,0 0-1 0 0,0-1 0 0 0,0 1 0 0 0,0-9 1 0 0,-3 12-13 0 0,-5 0-2 0 0,3 2 8 0 0,0 1 1 0 0,0 0-1 0 0,0 1 0 0 0,0-1 0 0 0,0 1 0 0 0,1 0 0 0 0,-1-1 0 0 0,1 2 1 0 0,-1-1-1 0 0,1 0 0 0 0,0 1 0 0 0,0-1 0 0 0,0 1 0 0 0,-4 4 0 0 0,1-1-5 0 0,-6 5 3 0 0,0 0 0 0 0,1 1-1 0 0,0 0 1 0 0,1 1 0 0 0,1 1 0 0 0,-14 23 0 0 0,20-32 9 0 0,0-1 1 0 0,1 1 0 0 0,0 0 0 0 0,0 0 0 0 0,0 0 0 0 0,0 0 0 0 0,1 0 0 0 0,0 0 0 0 0,0 0 0 0 0,0 1 0 0 0,0-1 0 0 0,1 0 0 0 0,0 1 0 0 0,0-1 0 0 0,1 0 0 0 0,0 0 0 0 0,-1 1 0 0 0,2-1 0 0 0,-1 0 0 0 0,1 0-1 0 0,-1 0 1 0 0,1 0 0 0 0,1 0 0 0 0,3 6 0 0 0,-1-6 1 0 0,0 0 0 0 0,1 0 0 0 0,-1-1-1 0 0,1 0 1 0 0,0 0 0 0 0,1 0 0 0 0,-1-1-1 0 0,1 0 1 0 0,-1 0 0 0 0,1 0 0 0 0,0-1-1 0 0,0 0 1 0 0,0 0 0 0 0,1-1 0 0 0,-1 0-1 0 0,10 0 1 0 0,13 1-42 0 0,0-2 0 0 0,45-5 0 0 0,-65 4 1 0 0,21-1-120 0 0,-1-2 0 0 0,46-12 0 0 0,-67 14 129 0 0,0-1-1 0 0,-1-1 1 0 0,1 0-1 0 0,-1 0 0 0 0,1 0 1 0 0,-1-1-1 0 0,-1 0 1 0 0,1-1-1 0 0,-1 0 1 0 0,0 0-1 0 0,0-1 1 0 0,10-11-1 0 0,-5 1 1 0 0,-1 0 0 0 0,-1-1-1 0 0,-1 0 1 0 0,9-23 0 0 0,-17 39 29 0 0,-1 1 0 0 0,0 0 1 0 0,0-1-1 0 0,0 1 0 0 0,0-1 1 0 0,0 1-1 0 0,0 0 0 0 0,0-1 1 0 0,0 1-1 0 0,0 0 0 0 0,-1-1 1 0 0,1 1-1 0 0,-1 0 0 0 0,1-1 1 0 0,-1 1-1 0 0,1 0 0 0 0,-1-1 1 0 0,0 1-1 0 0,0 0 0 0 0,0 0 1 0 0,1 0-1 0 0,-1 0 0 0 0,0 0 1 0 0,0 0-1 0 0,-1 0 0 0 0,1 0 1 0 0,0 0-1 0 0,0 1 0 0 0,0-1 1 0 0,0 0-1 0 0,-1 1 1 0 0,0-1-1 0 0,0 1-10 0 0,-3 1 1 0 0,-7 3 6 0 0,1 2 0 0 0,-1-1 0 0 0,1 1 0 0 0,1 1 0 0 0,-1 0 0 0 0,1 0 1 0 0,0 1-1 0 0,0 1 0 0 0,-12 13 0 0 0,16-15 10 0 0,0-1-1 0 0,0 2 1 0 0,1-1 0 0 0,-1 0 0 0 0,2 1 0 0 0,-1 0 0 0 0,1 0 0 0 0,0 1-1 0 0,1-1 1 0 0,0 1 0 0 0,0 0 0 0 0,1 0 0 0 0,0 0 0 0 0,-1 13 0 0 0,3-22-5 0 0,0 1 1 0 0,0 0 0 0 0,0 0 0 0 0,0-1-1 0 0,0 1 1 0 0,0 0 0 0 0,1-1-1 0 0,-1 1 1 0 0,0 0 0 0 0,0-1 0 0 0,1 1-1 0 0,-1 0 1 0 0,0-1 0 0 0,1 1 0 0 0,-1 0-1 0 0,1-1 1 0 0,-1 1 0 0 0,1-1 0 0 0,-1 1-1 0 0,1-1 1 0 0,-1 1 0 0 0,1-1 0 0 0,-1 0-1 0 0,1 1 1 0 0,0-1 0 0 0,-1 1 0 0 0,1-1-1 0 0,0 0 1 0 0,0 1 0 0 0,28 0 76 0 0,29-16-1 0 0,-38 6-62 0 0,0-1 1 0 0,0-1-1 0 0,-2-1 1 0 0,1-1-1 0 0,-1 0 0 0 0,-1-1 1 0 0,20-21-1 0 0,-16 16 16 0 0,-12 12-57 0 0,-22 24-3 0 0,-19 28-5 0 0,27-36 33 0 0,1 1 0 0 0,0 0-1 0 0,1 1 1 0 0,0-1 0 0 0,-1 13 0 0 0,4-22 2 0 0,-1 1 1 0 0,1 0-1 0 0,0-1 1 0 0,0 1-1 0 0,0-1 1 0 0,0 1-1 0 0,0 0 1 0 0,0-1 0 0 0,1 1-1 0 0,-1-1 1 0 0,0 1-1 0 0,1 0 1 0 0,-1-1-1 0 0,1 1 1 0 0,0-1-1 0 0,-1 1 1 0 0,1-1-1 0 0,0 0 1 0 0,0 1 0 0 0,0-1-1 0 0,0 0 1 0 0,0 1-1 0 0,0-1 1 0 0,1 0-1 0 0,-1 0 1 0 0,0 0-1 0 0,0 0 1 0 0,1 0-1 0 0,-1-1 1 0 0,1 1 0 0 0,-1 0-1 0 0,1 0 1 0 0,-1-1-1 0 0,1 1 1 0 0,-1-1-1 0 0,1 0 1 0 0,-1 1-1 0 0,1-1 1 0 0,0 0-1 0 0,-1 0 1 0 0,3 0 0 0 0,12 0-5 0 0,1-1 1 0 0,-1 0 0 0 0,0-1 0 0 0,1-1 0 0 0,-1-1-1 0 0,0 0 1 0 0,-1-1 0 0 0,1-1 0 0 0,-1 0 0 0 0,0-1-1 0 0,-1-1 1 0 0,20-13 0 0 0,-14 8-62 0 0,0-2-1 0 0,-1-1 1 0 0,-1 0 0 0 0,-1-1-1 0 0,0-1 1 0 0,-1-1 0 0 0,22-34 0 0 0,-17 3 184 0 0,-18 42 53 0 0,0 0 0 0 0,0 0 0 0 0,1 0 0 0 0,7-12-1 0 0,-10 19-123 0 0,3 2-33 0 0,0 0 1 0 0,0 0-1 0 0,0 0 0 0 0,0 1 0 0 0,-1 0 0 0 0,1 0 1 0 0,0 0-1 0 0,-1 0 0 0 0,1 0 0 0 0,-1 1 0 0 0,0-1 0 0 0,0 1 1 0 0,0 0-1 0 0,0 0 0 0 0,0 0 0 0 0,-1 0 0 0 0,1 1 0 0 0,-1-1 1 0 0,2 5-1 0 0,0-3-17 0 0,-1 0 0 0 0,1 1 0 0 0,-1 0 0 0 0,0 0 0 0 0,-1 0 1 0 0,0 0-1 0 0,0 0 0 0 0,0 0 0 0 0,0 1 0 0 0,-1-1 0 0 0,0 1 0 0 0,-1-1 1 0 0,1 7-1 0 0,-4 2 1 0 0,-1-1 1 0 0,0 0 0 0 0,-1 0 0 0 0,-1 0 0 0 0,0-1-1 0 0,-11 20 1 0 0,-55 73 46 0 0,64-92-37 0 0,13-9-75 0 0,28-16-317 0 0,48-34-1605 0 0,-13 7-2370 0 0,-28 16 1868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37.511"/>
    </inkml:context>
    <inkml:brush xml:id="br0">
      <inkml:brushProperty name="width" value="0.1" units="cm"/>
      <inkml:brushProperty name="height" value="0.1" units="cm"/>
    </inkml:brush>
  </inkml:definitions>
  <inkml:trace contextRef="#ctx0" brushRef="#br0">253 655 280 0 0,'5'-4'250'0'0,"0"0"-1"0"0,-1 0 1 0 0,1-1-1 0 0,-1 0 1 0 0,0 0-1 0 0,-1 0 1 0 0,1 0 0 0 0,-1 0-1 0 0,0-1 1 0 0,0 1-1 0 0,-1-1 1 0 0,0 0 0 0 0,0 0-1 0 0,0 0 1 0 0,0 0-1 0 0,-1 0 1 0 0,0 0-1 0 0,-1-1 1 0 0,1 1 0 0 0,-1 0-1 0 0,0 0 1 0 0,-1-1-1 0 0,0 1 1 0 0,0 0-1 0 0,0 0 1 0 0,-3-8 0 0 0,3 9-139 0 0,1 2-57 0 0,-1-1 1 0 0,0 1 0 0 0,1 0 0 0 0,-1-1-1 0 0,-1 1 1 0 0,1 0 0 0 0,0 0-1 0 0,-1 0 1 0 0,1 0 0 0 0,-1 0 0 0 0,0 0-1 0 0,0 0 1 0 0,0 0 0 0 0,0 1 0 0 0,-1-1-1 0 0,-4-3 1 0 0,6 6-28 0 0,-33-3 75 0 0,5 17-74 0 0,-16 10-4 0 0,20-3-4 0 0,-53 47 24 0 0,71-61-38 0 0,1 0 1 0 0,-1 1-1 0 0,2 0 1 0 0,-1 0-1 0 0,1 0 0 0 0,0 1 1 0 0,1 0-1 0 0,-5 12 1 0 0,8-20 0 0 0,1 0-1 0 0,0 0 1 0 0,-1 0 0 0 0,1 0 0 0 0,-1 0 0 0 0,1 0-1 0 0,0 0 1 0 0,0 0 0 0 0,-1 0 0 0 0,1 0-1 0 0,0 0 1 0 0,0 0 0 0 0,0 0 0 0 0,0 0 0 0 0,0 0-1 0 0,1 0 1 0 0,-1 0 0 0 0,0 0 0 0 0,0 0 0 0 0,1 0-1 0 0,-1 0 1 0 0,0 0 0 0 0,1 0 0 0 0,-1 0 0 0 0,1 0-1 0 0,0-1 1 0 0,-1 1 0 0 0,1 0 0 0 0,-1 0-1 0 0,1 0 1 0 0,0-1 0 0 0,0 1 0 0 0,0 0 0 0 0,2 0 5 0 0,-1 0 1 0 0,1-1 0 0 0,0 1 0 0 0,-1-1 0 0 0,1 0 0 0 0,0 0 0 0 0,-1 0 0 0 0,1 0-1 0 0,0 0 1 0 0,-1-1 0 0 0,1 1 0 0 0,4-2 0 0 0,10-3 28 0 0,0-1-1 0 0,0-1 1 0 0,17-9 0 0 0,-13 3-25 0 0,-1 0 1 0 0,-1-1-1 0 0,0 0 0 0 0,-1-2 1 0 0,0 0-1 0 0,-2-2 0 0 0,0 1 1 0 0,0-2-1 0 0,23-38 0 0 0,-6-1 37 0 0,-1-3-1 0 0,28-77 1 0 0,-31 23 987 0 0,-47 175-945 0 0,3 0 0 0 0,2 1 0 0 0,-6 79 1 0 0,-2-10-50 0 0,7-55-14 0 0,14-73-26 0 0,-1-1 1 0 0,1 1 0 0 0,0-1-1 0 0,-1 0 1 0 0,1 1 0 0 0,0-1-1 0 0,0 1 1 0 0,0-1-1 0 0,0 1 1 0 0,0-1 0 0 0,0 1-1 0 0,1-1 1 0 0,-1 1 0 0 0,0-1-1 0 0,1 0 1 0 0,-1 1 0 0 0,1-1-1 0 0,-1 0 1 0 0,1 1 0 0 0,0-1-1 0 0,0 0 1 0 0,-1 0 0 0 0,1 1-1 0 0,2 1 1 0 0,-1-3-1 0 0,-1 1-1 0 0,1-1 1 0 0,-1 0 0 0 0,1 1-1 0 0,-1-1 1 0 0,1 0 0 0 0,0 0-1 0 0,-1 0 1 0 0,1 0 0 0 0,0 0 0 0 0,-1 0-1 0 0,1-1 1 0 0,-1 1 0 0 0,1 0-1 0 0,-1-1 1 0 0,1 1 0 0 0,-1-1-1 0 0,3 0 1 0 0,7-5 13 0 0,0 0-1 0 0,0-1 1 0 0,-1 1-1 0 0,13-12 1 0 0,-3-1 4 0 0,-1 0 0 0 0,31-41 0 0 0,-10 11 11 0 0,-24 26-27 0 0,-13 19-116 0 0,-6 16 34 0 0,1-4 74 0 0,-11 36-47 0 0,9-34 42 0 0,1 0 1 0 0,0 1-1 0 0,0 0 1 0 0,1 0-1 0 0,0 0 0 0 0,1 0 1 0 0,1 0-1 0 0,0 0 0 0 0,1 13 1 0 0,-1-23 9 0 0,0 0-1 0 0,0 0 1 0 0,0 0 0 0 0,1 0 0 0 0,-1 1 0 0 0,0-1 0 0 0,1 0-1 0 0,-1 0 1 0 0,1 0 0 0 0,-1 0 0 0 0,1 0 0 0 0,-1 0 0 0 0,1 0 0 0 0,0 0-1 0 0,0 0 1 0 0,-1-1 0 0 0,1 1 0 0 0,0 0 0 0 0,0 0 0 0 0,0-1 0 0 0,0 1-1 0 0,0 0 1 0 0,0-1 0 0 0,0 1 0 0 0,0-1 0 0 0,0 1 0 0 0,1 0 0 0 0,1-1 1 0 0,0 0 1 0 0,0 0-1 0 0,0 0 1 0 0,0 0-1 0 0,0 0 1 0 0,0 0 0 0 0,-1-1-1 0 0,1 1 1 0 0,0-1-1 0 0,5-2 1 0 0,4-1 8 0 0,0-2 1 0 0,-1 0-1 0 0,22-14 0 0 0,-8 0-54 0 0,-1-1 0 0 0,0-1 0 0 0,-2-1 0 0 0,-1-1 0 0 0,-1-1-1 0 0,0-1 1 0 0,-2 0 0 0 0,19-38 0 0 0,51-94-174 0 0,-83 150 207 0 0,-4 7 5 0 0,0 0 1 0 0,0 0 0 0 0,0 0-1 0 0,-1 0 1 0 0,1-1-1 0 0,0 1 1 0 0,-1 0-1 0 0,1-1 1 0 0,-1 1 0 0 0,1 0-1 0 0,-1-1 1 0 0,0 1-1 0 0,1-1 1 0 0,-1 1-1 0 0,0 0 1 0 0,0-3 0 0 0,10-9-190 0 0,-41 87 131 0 0,16-40 44 0 0,1 0-1 0 0,-13 50 0 0 0,-18 152 29 0 0,39-201-7 0 0,-3 35 159 0 0,9-69-132 0 0,0 0-26 0 0,0-1-1 0 0,0 0 0 0 0,0 1 0 0 0,0-1 0 0 0,0 0 1 0 0,0 0-1 0 0,0 1 0 0 0,0-1 0 0 0,0 0 1 0 0,0 1-1 0 0,0-1 0 0 0,0 0 0 0 0,0 0 1 0 0,-1 1-1 0 0,1-1 0 0 0,0 0 0 0 0,0 0 0 0 0,0 1 1 0 0,-1-1-1 0 0,1 0 0 0 0,0 0 0 0 0,0 0 1 0 0,0 0-1 0 0,-1 1 0 0 0,1-1 0 0 0,0 0 1 0 0,-1 0-1 0 0,1 0 0 0 0,0 0 0 0 0,0 0 0 0 0,-1 0 1 0 0,1 1-1 0 0,0-1 0 0 0,0 0 0 0 0,-1 0 1 0 0,1 0-1 0 0,0 0 0 0 0,-1 0 0 0 0,1 0 1 0 0,0 0-1 0 0,-1 0 0 0 0,1-1 0 0 0,0 1 1 0 0,0 0-1 0 0,-1 0 0 0 0,-5-3-13 0 0,0-1 1 0 0,0 1-1 0 0,1-2 0 0 0,0 1 0 0 0,-1 0 1 0 0,1-1-1 0 0,1 0 0 0 0,-1 0 0 0 0,1 0 1 0 0,0-1-1 0 0,0 0 0 0 0,-4-7 0 0 0,-2-10-28 0 0,0 0 0 0 0,-8-32-1 0 0,15 48 37 0 0,3 5 1 0 0,0 0-1 0 0,1 0 1 0 0,-1 0-1 0 0,0 1 1 0 0,0-1-1 0 0,1 0 1 0 0,-1 0-1 0 0,1 0 1 0 0,-1 1-1 0 0,1-1 1 0 0,0 0 0 0 0,0 1-1 0 0,0-1 1 0 0,0 0-1 0 0,0 1 1 0 0,0-1-1 0 0,0 1 1 0 0,1 0-1 0 0,-1-1 1 0 0,0 1-1 0 0,1 0 1 0 0,-1 0 0 0 0,1 0-1 0 0,-1 0 1 0 0,1 0-1 0 0,0 0 1 0 0,3-1-1 0 0,55-25-53 0 0,-54 24 45 0 0,62-23-197 0 0,16-4-1051 0 0,147-79 1 0 0,-222 104 1191 0 0,0-1 1 0 0,-1 0-1 0 0,0-1 0 0 0,0 0 1 0 0,-1 0-1 0 0,1-1 1 0 0,-2 1-1 0 0,1-2 1 0 0,-1 1-1 0 0,0-1 1 0 0,-1 0-1 0 0,8-17 1 0 0,-7 10 217 0 0,-1 0 0 0 0,0 0 1 0 0,-2 0-1 0 0,0 0 0 0 0,0-1 1 0 0,-2 1-1 0 0,1-21 0 0 0,-2 28 72 0 0,0 8-210 0 0,1 0 0 0 0,-1 1 1 0 0,0-1-1 0 0,0 0 0 0 0,0 1 0 0 0,0-1 1 0 0,0 0-1 0 0,0 1 0 0 0,0-1 1 0 0,0 0-1 0 0,0 1 0 0 0,0-1 0 0 0,-1 0 1 0 0,1 0-1 0 0,0 1 0 0 0,0-1 1 0 0,-1 1-1 0 0,1-1 0 0 0,0 0 1 0 0,-1 1-1 0 0,1-1 0 0 0,0 1 0 0 0,-1-1 1 0 0,1 1-1 0 0,-1-1 0 0 0,1 1 1 0 0,-1-1-1 0 0,1 1 0 0 0,-1-1 1 0 0,0 1-1 0 0,0-1 0 0 0,0 0 131 0 0,-3 3-130 0 0,-1 1-11 0 0,0 0 0 0 0,0 1-1 0 0,1-1 1 0 0,-1 1 0 0 0,1 0 0 0 0,0 0-1 0 0,0 1 1 0 0,0-1 0 0 0,1 1-1 0 0,-1 0 1 0 0,1-1 0 0 0,-4 11 0 0 0,-30 76 66 0 0,27-63-47 0 0,-2 13 28 0 0,1 1-1 0 0,-10 83 1 0 0,4-19 43 0 0,16-100-83 0 0,-2 13 32 0 0,-2-1-1 0 0,-12 36 1 0 0,16-50 6 0 0,-1 1 0 0 0,-1-1 1 0 0,1 0-1 0 0,0 0 0 0 0,-1 1 0 0 0,0-2 0 0 0,0 1 1 0 0,0 0-1 0 0,-1-1 0 0 0,1 1 0 0 0,-1-1 1 0 0,0 0-1 0 0,0 0 0 0 0,0 0 0 0 0,0-1 0 0 0,-8 4 1 0 0,2-3 144 0 0,1 0 0 0 0,-1-1 0 0 0,1 0 0 0 0,-1 0 0 0 0,0-1 0 0 0,-17-1 0 0 0,24 0-174 0 0,0 0 0 0 0,1 0 0 0 0,-1 0 0 0 0,0 0-1 0 0,0-1 1 0 0,0 1 0 0 0,1-1 0 0 0,-1 0 0 0 0,0 0 0 0 0,1 0 0 0 0,-1 0 0 0 0,1 0 0 0 0,-1 0 0 0 0,1-1 0 0 0,0 1-1 0 0,-1-1 1 0 0,1 0 0 0 0,0 0 0 0 0,0 0 0 0 0,0 0 0 0 0,0 0 0 0 0,0 0 0 0 0,1 0 0 0 0,-1-1 0 0 0,1 1-1 0 0,-1 0 1 0 0,1-1 0 0 0,-1-3 0 0 0,2 4-147 0 0,0-1-1 0 0,0 1 1 0 0,1-1-1 0 0,-1 1 0 0 0,1-1 1 0 0,-1 1-1 0 0,1 0 1 0 0,0-1-1 0 0,0 1 1 0 0,0 0-1 0 0,0-1 1 0 0,1 1-1 0 0,-1 0 1 0 0,1 0-1 0 0,1-2 1 0 0,26-30-3043 0 0,-14 21 395 0 0,-1 0 211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37.746"/>
    </inkml:context>
    <inkml:brush xml:id="br0">
      <inkml:brushProperty name="width" value="0.1" units="cm"/>
      <inkml:brushProperty name="height" value="0.1" units="cm"/>
    </inkml:brush>
  </inkml:definitions>
  <inkml:trace contextRef="#ctx0" brushRef="#br0">10 118 152 0 0,'-9'0'4100'0'0,"296"-67"-1516"0"0,-221 53-2334 0 0,-7 5-281 0 0,-36 5-1288 0 0,0 0 1 0 0,31-9 0 0 0,-40 7-430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38.527"/>
    </inkml:context>
    <inkml:brush xml:id="br0">
      <inkml:brushProperty name="width" value="0.1" units="cm"/>
      <inkml:brushProperty name="height" value="0.1" units="cm"/>
    </inkml:brush>
  </inkml:definitions>
  <inkml:trace contextRef="#ctx0" brushRef="#br0">0 172 164 0 0,'1'4'204'0'0,"0"0"0"0"0,0 0 0 0 0,1-1 1 0 0,-1 1-1 0 0,1-1 0 0 0,-1 1 0 0 0,1-1 0 0 0,0 0 0 0 0,1 0 1 0 0,-1 0-1 0 0,0 0 0 0 0,1 0 0 0 0,0 0 0 0 0,-1-1 0 0 0,4 3 0 0 0,-3-3-75 0 0,-1-1 0 0 0,1 0 0 0 0,0 0 0 0 0,-1 0-1 0 0,1 0 1 0 0,0-1 0 0 0,-1 1 0 0 0,1-1-1 0 0,0 1 1 0 0,0-1 0 0 0,-1 0 0 0 0,1 0 0 0 0,0 0-1 0 0,0 0 1 0 0,0-1 0 0 0,2 0 0 0 0,4-2 4 0 0,0 0 0 0 0,-1-1 0 0 0,1 1 1 0 0,-1-2-1 0 0,0 1 0 0 0,-1-1 0 0 0,1-1 1 0 0,-1 1-1 0 0,0-1 0 0 0,11-12 0 0 0,-6 4 11 0 0,-1-1 0 0 0,0 0-1 0 0,0-1 1 0 0,15-34-1 0 0,-19 38 25 0 0,-6 11-138 0 0,0 0 0 0 0,0-1 0 0 0,-1 1 1 0 0,1 0-1 0 0,0-1 0 0 0,-1 1 0 0 0,1 0 0 0 0,-1-1 0 0 0,1 1 1 0 0,-1 0-1 0 0,0-1 0 0 0,0 1 0 0 0,1-1 0 0 0,-1-2 0 0 0,8-10 305 0 0,-4 5-39 0 0,-7 7 511 0 0,0 2-800 0 0,3 0-7 0 0,-1 0 1 0 0,0 1-1 0 0,0-1 1 0 0,0 0-1 0 0,0 0 1 0 0,0 0-1 0 0,0 1 1 0 0,1-1-1 0 0,-1 0 1 0 0,0 1-1 0 0,0-1 1 0 0,0 1-1 0 0,1-1 1 0 0,-1 1 0 0 0,0 0-1 0 0,1-1 1 0 0,-1 1-1 0 0,1-1 1 0 0,-1 1-1 0 0,0 0 1 0 0,1 0-1 0 0,-1 0 1 0 0,1 0-1 0 0,-4 4 3 0 0,0-1 0 0 0,0 1 0 0 0,1 0 0 0 0,-1 0 0 0 0,2 1 0 0 0,-1-1 0 0 0,0 0 0 0 0,1 1 0 0 0,-3 10 0 0 0,11 62 87 0 0,-6-77-82 0 0,1 1 0 0 0,-1-1 1 0 0,0 1-1 0 0,1-1 1 0 0,-1 1-1 0 0,1-1 1 0 0,-1 1-1 0 0,1-1 0 0 0,0 1 1 0 0,0-1-1 0 0,-1 0 1 0 0,1 1-1 0 0,0-1 1 0 0,0 0-1 0 0,0 0 1 0 0,2 2-1 0 0,-2-3 53 0 0,12-11-4288 0 0,-12-4-130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40.059"/>
    </inkml:context>
    <inkml:brush xml:id="br0">
      <inkml:brushProperty name="width" value="0.1" units="cm"/>
      <inkml:brushProperty name="height" value="0.1" units="cm"/>
    </inkml:brush>
  </inkml:definitions>
  <inkml:trace contextRef="#ctx0" brushRef="#br0">73 188 224 0 0,'0'0'892'0'0,"6"0"-465"0"0,1 0-285 0 0,0-1 0 0 0,0 0 0 0 0,0 0 0 0 0,0-1 0 0 0,0 0 0 0 0,0 0 0 0 0,-1-1 0 0 0,1 0 0 0 0,-1 0 0 0 0,1 0 0 0 0,-1-1 0 0 0,0 0 0 0 0,0 0 0 0 0,-1 0 0 0 0,1-1 0 0 0,-1 0 0 0 0,0 0 0 0 0,0 0 0 0 0,-1-1 0 0 0,0 0 0 0 0,0 0 0 0 0,0 0 0 0 0,0 0 0 0 0,-1 0 0 0 0,0-1 0 0 0,-1 0 0 0 0,4-12 0 0 0,-5 17-115 0 0,-1 1 1 0 0,0 0-1 0 0,0-1 0 0 0,0 1 1 0 0,0-1-1 0 0,0 1 0 0 0,0-1 0 0 0,0 1 1 0 0,-1 0-1 0 0,1-1 0 0 0,-1 1 1 0 0,1 0-1 0 0,-1-1 0 0 0,1 1 0 0 0,-1 0 1 0 0,1 0-1 0 0,-1-1 0 0 0,0 1 0 0 0,0 0 1 0 0,0 0-1 0 0,0 0 0 0 0,0 0 1 0 0,0 0-1 0 0,0 0 0 0 0,0 0 0 0 0,0 0 1 0 0,0 1-1 0 0,0-1 0 0 0,-1 0 1 0 0,1 1-1 0 0,0-1 0 0 0,-1 1 0 0 0,1-1 1 0 0,-2 0-1 0 0,2 1 34 0 0,-4 1-13 0 0,-5 2-16 0 0,0 1 0 0 0,-1 1 0 0 0,1 0 0 0 0,1 0 1 0 0,-1 1-1 0 0,1 0 0 0 0,0 1 0 0 0,0 0 0 0 0,1 0 1 0 0,0 1-1 0 0,0 0 0 0 0,-8 13 0 0 0,6-10 11 0 0,2 1 0 0 0,0 1 1 0 0,0-1-1 0 0,1 1 0 0 0,0 1 0 0 0,1-1 0 0 0,1 1 0 0 0,0 0 1 0 0,-2 17-1 0 0,6-29-29 0 0,0 1 0 0 0,1-1 0 0 0,0 0 0 0 0,0 1 1 0 0,0-1-1 0 0,0 1 0 0 0,0-1 0 0 0,0 1 0 0 0,1-1 0 0 0,-1 0 1 0 0,1 1-1 0 0,-1-1 0 0 0,1 0 0 0 0,0 1 0 0 0,0-1 0 0 0,0 0 1 0 0,0 0-1 0 0,1 0 0 0 0,-1 0 0 0 0,0 0 0 0 0,4 3 0 0 0,-2-3 2 0 0,0 1 0 0 0,0-1 0 0 0,0 0-1 0 0,1 0 1 0 0,-1-1 0 0 0,0 1-1 0 0,1-1 1 0 0,0 0 0 0 0,-1 0 0 0 0,1 0-1 0 0,0 0 1 0 0,6 0 0 0 0,1 0 4 0 0,0-1 1 0 0,-1 0-1 0 0,1-1 1 0 0,0 0-1 0 0,0-1 1 0 0,-1 0-1 0 0,1-1 0 0 0,-1 0 1 0 0,12-5-1 0 0,-8 2 33 0 0,0-2-1 0 0,-1 1 1 0 0,0-2-1 0 0,0 0 0 0 0,-1 0 1 0 0,0-1-1 0 0,0-1 0 0 0,-2 0 1 0 0,1 0-1 0 0,-1-1 0 0 0,-1-1 1 0 0,0 1-1 0 0,0-2 1 0 0,-2 1-1 0 0,0-1 0 0 0,0 0 1 0 0,-1 0-1 0 0,-1-1 0 0 0,7-27 1 0 0,-12 38 28 0 0,0 1-1 0 0,1-1 1 0 0,-1 1 0 0 0,0 0 0 0 0,-1-1-1 0 0,1 1 1 0 0,-1-1 0 0 0,1 1 0 0 0,-2-5-1 0 0,1 8-65 0 0,1-1 0 0 0,0 1 1 0 0,0-1-1 0 0,-1 0 0 0 0,1 1 0 0 0,0-1 0 0 0,0 0 0 0 0,0 1 0 0 0,0-1 0 0 0,0 0 0 0 0,0 0 0 0 0,0 1 0 0 0,0-1 1 0 0,0 0-1 0 0,0 1 0 0 0,0-1 0 0 0,0 0 0 0 0,0 1 0 0 0,1-1 0 0 0,-1 0 0 0 0,0 1 0 0 0,0-1 0 0 0,1 1 0 0 0,-1-1 1 0 0,1 0-1 0 0,-1 1 0 0 0,0-1 0 0 0,1 1 0 0 0,-1-1 0 0 0,1 1 0 0 0,-1-1 0 0 0,1 1 0 0 0,-1 0 0 0 0,1-1 0 0 0,0 1 1 0 0,-1-1-1 0 0,1 1 0 0 0,0 0 0 0 0,-1 0 0 0 0,1-1 0 0 0,0 1 0 0 0,-1 0 0 0 0,1 0 0 0 0,0 0 0 0 0,-1 0 0 0 0,1 0 1 0 0,0 0-1 0 0,-1 0 0 0 0,1 0 0 0 0,1 0 0 0 0,35 2 71 0 0,-36-2-82 0 0,24 4 29 0 0,0 0 0 0 0,28 11-1 0 0,-47-14-32 0 0,-1 1 0 0 0,1 0 0 0 0,0 0 0 0 0,-1 1 0 0 0,1 0 0 0 0,-1 0 0 0 0,0 0 0 0 0,0 1 0 0 0,0-1 0 0 0,-1 1-1 0 0,1 0 1 0 0,-1 1 0 0 0,0-1 0 0 0,0 1 0 0 0,3 5 0 0 0,-5-7 0 0 0,-1 1-1 0 0,0-1 1 0 0,0 1-1 0 0,0-1 1 0 0,0 1 0 0 0,-1 0-1 0 0,0 0 1 0 0,1-1 0 0 0,-1 1-1 0 0,-1 0 1 0 0,1 0-1 0 0,0-1 1 0 0,-1 1 0 0 0,0 0-1 0 0,0-1 1 0 0,0 1-1 0 0,0-1 1 0 0,-4 6 0 0 0,-3 8-6 0 0,-1-1 0 0 0,-19 25 0 0 0,-2 5-6 0 0,20-29-2 0 0,2 2 57 0 0,9-18-39 0 0,0 0-1 0 0,-1 0 1 0 0,1-1 0 0 0,0 1-1 0 0,0 0 1 0 0,0-1 0 0 0,0 1 0 0 0,0 0-1 0 0,0-1 1 0 0,0 1 0 0 0,0-1-1 0 0,1 0 1 0 0,-1 1 0 0 0,0-1-1 0 0,0 0 1 0 0,0 0 0 0 0,0 1 0 0 0,1-1-1 0 0,-1 0 1 0 0,0 0 0 0 0,2-1-1 0 0,15 2 18 0 0,1-2 0 0 0,-1 0 1 0 0,0-1-1 0 0,1-1 0 0 0,-1 0 0 0 0,0-1 0 0 0,-1-2 0 0 0,1 1 0 0 0,16-10 0 0 0,-27 11-14 0 0,1 0 0 0 0,-1 0 0 0 0,-1-1 0 0 0,1 0 0 0 0,-1 0 0 0 0,0-1 0 0 0,0 0 0 0 0,0 0 1 0 0,-1 0-1 0 0,0-1 0 0 0,0 1 0 0 0,-1-1 0 0 0,0 0 0 0 0,0-1 0 0 0,-1 1 0 0 0,0-1 0 0 0,0 0 0 0 0,3-11 0 0 0,-6 18-2 0 0,0 0-1 0 0,1 0 1 0 0,-1 0-1 0 0,0 0 0 0 0,0 0 1 0 0,1 0-1 0 0,-1 0 1 0 0,0 0-1 0 0,0 0 1 0 0,0-1-1 0 0,0 1 1 0 0,0 0-1 0 0,-1 0 1 0 0,1 0-1 0 0,0 0 1 0 0,0 0-1 0 0,-1 0 1 0 0,1 0-1 0 0,-1 0 1 0 0,1 0-1 0 0,-1 0 1 0 0,1 0-1 0 0,-2-2 1 0 0,1 3-5 0 0,0 0 0 0 0,0 1 1 0 0,0-1-1 0 0,0 0 0 0 0,0 0 1 0 0,0 1-1 0 0,0-1 0 0 0,0 0 1 0 0,0 1-1 0 0,0-1 0 0 0,0 1 1 0 0,0-1-1 0 0,0 1 0 0 0,0 0 1 0 0,1-1-1 0 0,-1 1 0 0 0,0 0 1 0 0,0-1-1 0 0,0 3 0 0 0,-7 5-13 0 0,1 1 1 0 0,0 0-1 0 0,-10 17 0 0 0,9-9 21 0 0,0 0-1 0 0,2 0 0 0 0,0 1 0 0 0,1 0 1 0 0,1 0-1 0 0,1 0 0 0 0,0 0 0 0 0,0 30 1 0 0,3-48-7 0 0,0 0 1 0 0,0 1-1 0 0,0-1 1 0 0,0 1-1 0 0,0-1 1 0 0,1 0-1 0 0,-1 1 0 0 0,0-1 1 0 0,0 1-1 0 0,0-1 1 0 0,0 0-1 0 0,0 1 1 0 0,0-1-1 0 0,1 0 1 0 0,-1 1-1 0 0,0-1 1 0 0,0 0-1 0 0,1 1 1 0 0,-1-1-1 0 0,0 0 0 0 0,0 1 1 0 0,1-1-1 0 0,-1 0 1 0 0,0 0-1 0 0,1 1 1 0 0,-1-1-1 0 0,0 0 1 0 0,1 0-1 0 0,-1 0 1 0 0,1 1-1 0 0,-1-1 1 0 0,0 0-1 0 0,1 0 0 0 0,-1 0 1 0 0,0 0-1 0 0,1 0 1 0 0,20-4 44 0 0,17-16-32 0 0,-1-9-15 0 0,-2-2 0 0 0,49-56 0 0 0,39-35-76 0 0,-110 111 73 0 0,-12 8-5 0 0,1 1-1 0 0,0 0 1 0 0,0 0-1 0 0,1 1 1 0 0,-1-1-1 0 0,0 0 1 0 0,0 1-1 0 0,1-1 1 0 0,-1 1-1 0 0,1 0 1 0 0,-1 0-1 0 0,1 0 1 0 0,0 0-1 0 0,4-1 1 0 0,-6 4-2 0 0,1 0 0 0 0,-1 0 0 0 0,0 0 0 0 0,0 1 0 0 0,0-1 0 0 0,0 0 0 0 0,0 1 0 0 0,-1-1 0 0 0,1 0 0 0 0,-1 1 1 0 0,1-1-1 0 0,-1 4 0 0 0,-11 166-237 0 0,11-172 244 0 0,0 0 1 0 0,0 1 0 0 0,0-1-1 0 0,0 0 1 0 0,0 1 0 0 0,0-1 0 0 0,0 0-1 0 0,0 1 1 0 0,0-1 0 0 0,0 0-1 0 0,0 1 1 0 0,1-1 0 0 0,-1 0-1 0 0,0 1 1 0 0,0-1 0 0 0,0 0-1 0 0,0 1 1 0 0,1-1 0 0 0,-1 0-1 0 0,0 0 1 0 0,0 1 0 0 0,1-1 0 0 0,-1 0-1 0 0,0 0 1 0 0,0 0 0 0 0,1 1-1 0 0,-1-1 1 0 0,0 0 0 0 0,1 0-1 0 0,-1 0 1 0 0,0 0 0 0 0,1 1-1 0 0,-1-1 1 0 0,0 0 0 0 0,1 0 0 0 0,-1 0-1 0 0,0 0 1 0 0,1 0 0 0 0,-1 0-1 0 0,1 0 1 0 0,19-7-77 0 0,20-17-21 0 0,-40 23 96 0 0,31-21-146 0 0,-1-2 1 0 0,-1-1-1 0 0,36-40 1 0 0,-62 64-38 0 0,-1 10 59 0 0,-2 26 0 0 0,4 23 69 0 0,-4-55 56 0 0,2 0 0 0 0,-1 0-1 0 0,0 0 1 0 0,0 0 0 0 0,1 0-1 0 0,0-1 1 0 0,-1 1 0 0 0,1-1-1 0 0,0 1 1 0 0,0-1 0 0 0,1 0-1 0 0,-1 0 1 0 0,0 0 0 0 0,1 0 0 0 0,-1 0-1 0 0,1 0 1 0 0,4 2 0 0 0,-1-2-12 0 0,0 0 0 0 0,0 0 0 0 0,0 0 0 0 0,1-1 0 0 0,-1 0 1 0 0,0 0-1 0 0,1 0 0 0 0,7-1 0 0 0,10-1-86 0 0,0-2 0 0 0,0 0 1 0 0,35-10-1 0 0,-39 8 19 0 0,-1-1 0 0 0,0-1 1 0 0,0-1-1 0 0,0 0 0 0 0,23-16 0 0 0,-35 20 132 0 0,1-1 0 0 0,-1-1 0 0 0,0 1 0 0 0,0-1 0 0 0,-1 0 0 0 0,0-1 0 0 0,0 1 0 0 0,0-1 0 0 0,-1-1 0 0 0,0 1 0 0 0,0-1 0 0 0,-1 0 0 0 0,0 0 0 0 0,5-14 0 0 0,-9 21-27 0 0,0 1 0 0 0,1-1 0 0 0,-1 0 0 0 0,0 0 0 0 0,1 0 0 0 0,-1 0 0 0 0,0 0 0 0 0,0 0 0 0 0,0 1 0 0 0,0-1 0 0 0,0 0 0 0 0,0 0 0 0 0,0 0 0 0 0,0 0 0 0 0,0 0 1 0 0,-1 0-1 0 0,1 0 0 0 0,0 1 0 0 0,0-1 0 0 0,-1 0 0 0 0,1 0 0 0 0,-1 0 0 0 0,1 1 0 0 0,-1-1 0 0 0,1 0 0 0 0,-1 0 0 0 0,1 1 0 0 0,-1-1 0 0 0,0 0 0 0 0,0 0 0 0 0,-1 0-6 0 0,0 1 0 0 0,0-1 0 0 0,0 0 0 0 0,0 1 0 0 0,0 0 0 0 0,0 0 0 0 0,0-1 0 0 0,0 1 0 0 0,0 0 0 0 0,0 1 0 0 0,0-1 0 0 0,-4 1 0 0 0,-4 1 13 0 0,0 1-1 0 0,0 0 1 0 0,1 1 0 0 0,-14 6 0 0 0,13-4 1 0 0,0 1 1 0 0,1 0 0 0 0,0 0 0 0 0,0 1 0 0 0,-9 10 0 0 0,16-16-21 0 0,0 0 1 0 0,0 0 0 0 0,0 0 0 0 0,1 0 0 0 0,-1 0 0 0 0,1 0-1 0 0,-1 0 1 0 0,1 1 0 0 0,0-1 0 0 0,-1 0 0 0 0,1 1-1 0 0,1-1 1 0 0,-1 1 0 0 0,0-1 0 0 0,0 1 0 0 0,1 0 0 0 0,0-1-1 0 0,-1 1 1 0 0,1 0 0 0 0,0-1 0 0 0,0 1 0 0 0,1 0-1 0 0,-1-1 1 0 0,0 1 0 0 0,1 0 0 0 0,0-1 0 0 0,0 1 0 0 0,1 2-1 0 0,2-1-8 0 0,0-1-1 0 0,0 0 1 0 0,1 0-1 0 0,-1-1 1 0 0,1 1-1 0 0,0-1 0 0 0,-1 0 1 0 0,1 0-1 0 0,0-1 1 0 0,0 0-1 0 0,1 1 1 0 0,-1-2-1 0 0,0 1 1 0 0,10 0-1 0 0,-4 0-77 0 0,20 2-904 0 0,-1-2 0 0 0,0-1-1 0 0,1-2 1 0 0,-1 0 0 0 0,45-11-1 0 0,-17-2-1711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49.215"/>
    </inkml:context>
    <inkml:brush xml:id="br0">
      <inkml:brushProperty name="width" value="0.1" units="cm"/>
      <inkml:brushProperty name="height" value="0.1" units="cm"/>
    </inkml:brush>
  </inkml:definitions>
  <inkml:trace contextRef="#ctx0" brushRef="#br0">55 359 132 0 0,'7'-17'9195'0'0,"-5"10"-9665"0"0,4-10 864 0 0,0 0-1 0 0,2-1 0 0 0,9-15 0 0 0,-16 30-298 0 0,1 0 0 0 0,-1 0-1 0 0,0 0 1 0 0,0 0 0 0 0,0 0 0 0 0,0 0 0 0 0,0 0 0 0 0,-1-1 0 0 0,1-3 0 0 0,-1 6-70 0 0,-2 5-20 0 0,-50 146 60 0 0,-2 18-26 0 0,53-168-31 0 0,1 1 0 0 0,0-1 0 0 0,0 1 1 0 0,-1 0-1 0 0,1-1 0 0 0,0 1 0 0 0,0 0 0 0 0,0 0 0 0 0,0-1 0 0 0,0 1 0 0 0,0 0 1 0 0,0-1-1 0 0,0 1 0 0 0,0 0 0 0 0,0-1 0 0 0,0 1 0 0 0,0 0 0 0 0,0 0 0 0 0,0-1 1 0 0,1 1-1 0 0,-1 0 0 0 0,0-1 0 0 0,1 1 0 0 0,-1-1 0 0 0,1 2 0 0 0,16-5 73 0 0,26-26-61 0 0,-34 22 15 0 0,18-13 22 0 0,-2-1-1 0 0,0-1 0 0 0,-2-2 0 0 0,-1 0 0 0 0,36-49 0 0 0,-24 13 250 0 0,-33 59-301 0 0,-1 1-11 0 0,0 0 4 0 0,-1 0-1 0 0,1 0 1 0 0,0 0 0 0 0,0 0-1 0 0,0 0 1 0 0,0-1-1 0 0,0 1 1 0 0,0 0 0 0 0,0 0-1 0 0,0 0 1 0 0,0 0-1 0 0,0 0 1 0 0,0 0 0 0 0,0-1-1 0 0,1 1 1 0 0,-1 0-1 0 0,0 0 1 0 0,0 0 0 0 0,0 0-1 0 0,0 0 1 0 0,0 0-1 0 0,0 0 1 0 0,0-1 0 0 0,0 1-1 0 0,0 0 1 0 0,0 0-1 0 0,0 0 1 0 0,0 0 0 0 0,1 0-1 0 0,-1 0 1 0 0,0 0-1 0 0,0 0 1 0 0,0 0 0 0 0,0 0-1 0 0,0 0 1 0 0,0 0-1 0 0,0 0 1 0 0,1 0 0 0 0,-1-1-1 0 0,0 1 1 0 0,0 0 0 0 0,0 0-1 0 0,0 0 1 0 0,0 0-1 0 0,0 0 1 0 0,0 0 0 0 0,1 0-1 0 0,-1 0 1 0 0,0 1-1 0 0,0-1 1 0 0,0 0 0 0 0,0 0-1 0 0,0 0 1 0 0,0 0-1 0 0,1 0 1 0 0,-1 0 0 0 0,0 0-1 0 0,0 0 1 0 0,0 0-1 0 0,0 0 1 0 0,0 0 0 0 0,0 0-1 0 0,0 0 1 0 0,0 1-1 0 0,4 118-107 0 0,-4-116 109 0 0,7 35 0 0 0,-7-37 5 0 0,1 0 0 0 0,-1 0-1 0 0,0 1 1 0 0,1-1 0 0 0,0 0 0 0 0,-1 0 0 0 0,1 0-1 0 0,0 0 1 0 0,-1 0 0 0 0,1 0 0 0 0,0 0 0 0 0,0 0-1 0 0,0 0 1 0 0,0-1 0 0 0,0 1 0 0 0,0 0 0 0 0,0 0-1 0 0,0-1 1 0 0,0 1 0 0 0,0-1 0 0 0,0 1 0 0 0,1-1 0 0 0,-1 1-1 0 0,2-1 1 0 0,-1 1 12 0 0,27-15 15 0 0,-21 5-82 0 0,-1 1-1 0 0,0-1 0 0 0,0-1 0 0 0,-1 0 0 0 0,0 1 0 0 0,-1-2 1 0 0,0 1-1 0 0,0-1 0 0 0,-1 1 0 0 0,-1-1 0 0 0,0-1 0 0 0,2-11 0 0 0,2-2-103 0 0,-7 26 127 0 0,-13 67-441 0 0,12-63 470 0 0,1-1 1 0 0,0 1-1 0 0,0-1 0 0 0,0 1 0 0 0,0-1 0 0 0,1 1 0 0 0,-1-1 0 0 0,1 1 1 0 0,1-1-1 0 0,-1 1 0 0 0,1-1 0 0 0,-1 0 0 0 0,1 0 0 0 0,0 0 0 0 0,1 0 1 0 0,3 6-1 0 0,-3-8 3 0 0,0 0 0 0 0,0 0 0 0 0,1-1 0 0 0,-1 1 0 0 0,0-1 0 0 0,1 0 0 0 0,-1 0 0 0 0,0 0 0 0 0,1-1 0 0 0,0 1 0 0 0,-1-1 0 0 0,1 1 0 0 0,-1-1 0 0 0,1 0 0 0 0,-1-1 0 0 0,1 1 0 0 0,0-1 0 0 0,4-1 1 0 0,3 0 1 0 0,-1 0 1 0 0,1-1-1 0 0,-1 0 1 0 0,18-9-1 0 0,-13 3 0 0 0,-1-1 1 0 0,0 0-1 0 0,-1-1 1 0 0,0 0-1 0 0,-1-1 1 0 0,0 0-1 0 0,0-1 1 0 0,-2 0-1 0 0,19-30 0 0 0,-15 16 8 0 0,0 0 0 0 0,-1-1 0 0 0,-2 0 0 0 0,13-50 0 0 0,-17 55 56 0 0,5-27 224 0 0,-12 49-287 0 0,-5 6-9 0 0,1-1-1 0 0,-1 1 1 0 0,2 0-1 0 0,-1-1 1 0 0,0 2 0 0 0,1-1-1 0 0,0 0 1 0 0,0 1-1 0 0,1-1 1 0 0,-1 1-1 0 0,1 0 1 0 0,0 0-1 0 0,-1 7 1 0 0,-6 15 5 0 0,-12 24 2 0 0,2 0 0 0 0,3 2 0 0 0,-13 78-1 0 0,25-117 0 0 0,3-12 5 0 0,1-1-1 0 0,-1 0 1 0 0,0 1 0 0 0,1-1-1 0 0,-1 1 1 0 0,1-1-1 0 0,0 1 1 0 0,0-1-1 0 0,0 1 1 0 0,0 0-1 0 0,0-1 1 0 0,0 1-1 0 0,1-1 1 0 0,-1 1 0 0 0,2 4-1 0 0,2-8-1 0 0,-1 1 0 0 0,0 0 0 0 0,0-1-1 0 0,0 0 1 0 0,0 1 0 0 0,0-1 0 0 0,0 0 0 0 0,0-1-1 0 0,0 1 1 0 0,0-1 0 0 0,-1 1 0 0 0,1-1 0 0 0,2-2-1 0 0,46-34 49 0 0,-3-2 0 0 0,53-56 0 0 0,-94 89-47 0 0,-6 4-18 0 0,1 1 0 0 0,-1 0 0 0 0,1 0 1 0 0,0-1-1 0 0,0 1 0 0 0,0 1 0 0 0,0-1 0 0 0,0 0 0 0 0,0 0 1 0 0,1 1-1 0 0,-1 0 0 0 0,5-3 0 0 0,-5 7 2 0 0,1 1 0 0 0,-2-1 0 0 0,1 1-1 0 0,0 0 1 0 0,-1 0 0 0 0,1-1 0 0 0,-1 1 0 0 0,0 0 0 0 0,0 0 0 0 0,-1 0-1 0 0,1 0 1 0 0,-1 6 0 0 0,1-4-3 0 0,0 1 10 0 0,0-1-1 0 0,1 1 1 0 0,0 0 0 0 0,0-1 0 0 0,0 1 0 0 0,1-1-1 0 0,0 0 1 0 0,0 0 0 0 0,0 0 0 0 0,1 0 0 0 0,0-1 0 0 0,9 11-1 0 0,-10-14 7 0 0,0 0-1 0 0,0 0 1 0 0,0 0-1 0 0,0 0 0 0 0,1 0 1 0 0,-1-1-1 0 0,1 1 0 0 0,-1-1 1 0 0,1 0-1 0 0,-1 0 1 0 0,1-1-1 0 0,0 1 0 0 0,-1-1 1 0 0,1 1-1 0 0,0-1 1 0 0,0 0-1 0 0,-1-1 0 0 0,1 1 1 0 0,0-1-1 0 0,-1 1 0 0 0,1-1 1 0 0,0 0-1 0 0,-1-1 1 0 0,1 1-1 0 0,4-3 0 0 0,11-4 2 0 0,0-1 0 0 0,-1 0 0 0 0,0-2-1 0 0,20-15 1 0 0,-29 19-2 0 0,-1 0 1 0 0,0-1 0 0 0,0 0-1 0 0,-1 0 1 0 0,0-1-1 0 0,-1 0 1 0 0,0 0-1 0 0,0 0 1 0 0,7-17-1 0 0,14-34-61 0 0,-27 60 45 0 0,-2 3-32 0 0,-7 17-88 0 0,1 1 1 0 0,0 0-1 0 0,2 0 0 0 0,1 1 1 0 0,0 0-1 0 0,1 0 0 0 0,2 0 0 0 0,0 32 1 0 0,2-53-514 0 0,17-31-7400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49.965"/>
    </inkml:context>
    <inkml:brush xml:id="br0">
      <inkml:brushProperty name="width" value="0.1" units="cm"/>
      <inkml:brushProperty name="height" value="0.1" units="cm"/>
    </inkml:brush>
  </inkml:definitions>
  <inkml:trace contextRef="#ctx0" brushRef="#br0">174 230 468 0 0,'4'-13'3582'0'0,"-20"29"-2739"0"0,-23 37-618 0 0,12-9 46 0 0,11-19-119 0 0,0 0 0 0 0,1 2 0 0 0,2 0 0 0 0,1 0 0 0 0,-10 33 0 0 0,22-60-138 0 0,0 1 1 0 0,-1 0-1 0 0,1 0 0 0 0,0 0 0 0 0,0 0 0 0 0,-1 0 0 0 0,1 0 0 0 0,0 0 0 0 0,0 0 1 0 0,0 0-1 0 0,0 0 0 0 0,0 0 0 0 0,0 0 0 0 0,0 0 0 0 0,1 0 0 0 0,-1 0 0 0 0,0 0 1 0 0,1 0-1 0 0,-1-1 0 0 0,0 1 0 0 0,1 0 0 0 0,-1 0 0 0 0,1 0 0 0 0,-1 0 0 0 0,1-1 1 0 0,-1 1-1 0 0,1 0 0 0 0,0 0 0 0 0,-1-1 0 0 0,1 1 0 0 0,0-1 0 0 0,1 2 0 0 0,1-1 2 0 0,-1-1-1 0 0,1 1 0 0 0,0-1 0 0 0,-1 1 0 0 0,1-1 0 0 0,0 0 0 0 0,0 0 0 0 0,-1 0 0 0 0,1 0 1 0 0,0-1-1 0 0,4 0 0 0 0,10-3 31 0 0,-1-1 0 0 0,27-12 0 0 0,-43 17-42 0 0,23-11 45 0 0,0-1-1 0 0,-1-2 0 0 0,-1 0 0 0 0,0-1 1 0 0,0-1-1 0 0,-2 0 0 0 0,0-2 1 0 0,-1 0-1 0 0,-1-2 0 0 0,-1 0 0 0 0,-1 0 1 0 0,0-1-1 0 0,-2-1 0 0 0,0-1 0 0 0,-2 0 1 0 0,0 0-1 0 0,-2-1 0 0 0,0 0 1 0 0,-2-1-1 0 0,0 0 0 0 0,4-38 0 0 0,-11 46 267 0 0,-1 15-245 0 0,1 0 0 0 0,0 0 1 0 0,0-1-1 0 0,0 1 0 0 0,0 0 1 0 0,0 0-1 0 0,1-1 0 0 0,-1 1 1 0 0,1 0-1 0 0,-1 0 0 0 0,1 0 1 0 0,0 0-1 0 0,1-4 0 0 0,-1 6-63 0 0,-1 0 1 0 0,0 0-1 0 0,0 0 0 0 0,0 0 0 0 0,0 0 0 0 0,0-1 0 0 0,0 1 1 0 0,0 0-1 0 0,1 0 0 0 0,-1 0 0 0 0,0 0 0 0 0,0 0 0 0 0,0-1 1 0 0,0 1-1 0 0,0 0 0 0 0,0 0 0 0 0,0 0 0 0 0,0 0 0 0 0,0-1 1 0 0,0 1-1 0 0,0 0 0 0 0,0 0 0 0 0,0 0 0 0 0,0-1 0 0 0,0 1 1 0 0,0 0-1 0 0,0 0 0 0 0,0 0 0 0 0,0 0 0 0 0,0 0 0 0 0,0-1 1 0 0,-1 1-1 0 0,1 0 0 0 0,0 0 0 0 0,0 0 0 0 0,0 0 0 0 0,0 0 1 0 0,0-1-1 0 0,0 1 0 0 0,0 0 0 0 0,-1 0 0 0 0,1 0 0 0 0,0 0 1 0 0,0 0-1 0 0,0 0 0 0 0,0 0 0 0 0,0 0 0 0 0,-1 0 0 0 0,1-1 1 0 0,0 1-1 0 0,0 0 0 0 0,0 0 0 0 0,0 0 0 0 0,-1 0 0 0 0,1 0 1 0 0,0 0-1 0 0,0 0 0 0 0,0 0 0 0 0,0 0 0 0 0,-1 0 0 0 0,1 0 1 0 0,0 0-1 0 0,0 0 0 0 0,0 1 0 0 0,0-1 0 0 0,-1 0 0 0 0,1 0 1 0 0,-7 8 14 0 0,0 0 0 0 0,0 0 0 0 0,1 1 1 0 0,0 0-1 0 0,1 0 0 0 0,0 0 0 0 0,0 1 1 0 0,-3 11-1 0 0,-28 95 76 0 0,25-80-62 0 0,-32 135 142 0 0,37-132 145 0 0,7-38-145 0 0,2-1-162 0 0,0-1-1 0 0,-1 0 1 0 0,1 0-1 0 0,0 0 1 0 0,0 0-1 0 0,-1-1 1 0 0,1 1-1 0 0,-1-1 1 0 0,1 1-1 0 0,-1-1 1 0 0,0 0-1 0 0,1 0 1 0 0,2-4-1 0 0,33-36 114 0 0,-25 26-72 0 0,8-8 45 0 0,4-5 173 0 0,53-46 0 0 0,-77 73-269 0 0,1 1-1 0 0,-1 0 0 0 0,0 0 0 0 0,0 0 0 0 0,0 0 0 0 0,1 0 0 0 0,-1 0 1 0 0,1 0-1 0 0,-1 0 0 0 0,0 1 0 0 0,1-1 0 0 0,0 0 0 0 0,-1 1 0 0 0,1-1 1 0 0,-1 1-1 0 0,1 0 0 0 0,-1-1 0 0 0,1 1 0 0 0,0 0 0 0 0,-1 0 1 0 0,1 0-1 0 0,0 0 0 0 0,-1 0 0 0 0,1 1 0 0 0,0-1 0 0 0,-1 0 0 0 0,1 1 1 0 0,-1-1-1 0 0,1 1 0 0 0,-1 0 0 0 0,1-1 0 0 0,-1 1 0 0 0,1 0 0 0 0,-1 0 1 0 0,0 0-1 0 0,1 0 0 0 0,-1 0 0 0 0,0 0 0 0 0,0 0 0 0 0,0 1 0 0 0,0-1 1 0 0,0 0-1 0 0,0 1 0 0 0,0-1 0 0 0,1 2 0 0 0,4 10-18 0 0,-1 1 1 0 0,0-1-1 0 0,0 1 0 0 0,4 23 1 0 0,4 11-833 0 0,-12-45 490 0 0,0-1-1 0 0,0 1 0 0 0,0-1 1 0 0,1 0-1 0 0,-1 1 1 0 0,1-1-1 0 0,-1 0 1 0 0,1 0-1 0 0,0 0 1 0 0,0 0-1 0 0,0 0 1 0 0,0-1-1 0 0,0 1 1 0 0,0-1-1 0 0,0 1 1 0 0,4 1-1 0 0,7 0-2621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51.340"/>
    </inkml:context>
    <inkml:brush xml:id="br0">
      <inkml:brushProperty name="width" value="0.1" units="cm"/>
      <inkml:brushProperty name="height" value="0.1" units="cm"/>
    </inkml:brush>
  </inkml:definitions>
  <inkml:trace contextRef="#ctx0" brushRef="#br0">208 81 104 0 0,'2'0'202'0'0,"-1"0"-1"0"0,1 0 1 0 0,-1 0 0 0 0,1 0-1 0 0,-1-1 1 0 0,1 1 0 0 0,-1 0-1 0 0,1-1 1 0 0,-1 1 0 0 0,1-1 0 0 0,-1 0-1 0 0,0 1 1 0 0,0-1 0 0 0,1 0-1 0 0,-1 0 1 0 0,0 0 0 0 0,0 0-1 0 0,0 0 1 0 0,0 0 0 0 0,2-1-1 0 0,-1 0-55 0 0,0 0 0 0 0,1 0 0 0 0,-1 1 0 0 0,0-1-1 0 0,0-1 1 0 0,0 1 0 0 0,0 0 0 0 0,-1 0 0 0 0,1-1 0 0 0,0 1-1 0 0,-1-1 1 0 0,0 1 0 0 0,1-1 0 0 0,-1 0 0 0 0,1-3 0 0 0,-1-4 910 0 0,-1-4 357 0 0,-1 13-1395 0 0,1 1-1 0 0,-1-1 0 0 0,1 1 0 0 0,-1 0 0 0 0,0 0 0 0 0,1-1 0 0 0,-1 1 0 0 0,0 0 0 0 0,1 0 0 0 0,-1 0 0 0 0,1 0 0 0 0,-1 0 0 0 0,0 0 0 0 0,1 0 0 0 0,-1 0 0 0 0,0 0 0 0 0,1 0 0 0 0,-1 0 0 0 0,0 0 0 0 0,1 0 0 0 0,-1 1 0 0 0,0-1 0 0 0,1 0 0 0 0,-1 0 0 0 0,1 1 0 0 0,-1-1 0 0 0,1 0 0 0 0,-2 1 0 0 0,-16 9 68 0 0,0 0 0 0 0,1 1 0 0 0,0 0 0 0 0,1 2 0 0 0,1 0 0 0 0,0 0 0 0 0,0 2 0 0 0,1 0 0 0 0,1 0 0 0 0,1 1 0 0 0,0 1 0 0 0,1 0 0 0 0,1 1 0 0 0,-16 35 0 0 0,23-44-47 0 0,-1-1 1 0 0,1 1-1 0 0,1-1 1 0 0,0 1-1 0 0,0 0 0 0 0,0 0 1 0 0,1 12-1 0 0,1-19-28 0 0,0 0-1 0 0,0 0 1 0 0,0 1-1 0 0,1-1 1 0 0,-1 0-1 0 0,1 0 0 0 0,0 0 1 0 0,0 0-1 0 0,0 0 1 0 0,0 0-1 0 0,0 0 1 0 0,0 0-1 0 0,0 0 1 0 0,1 0-1 0 0,-1-1 1 0 0,0 1-1 0 0,1 0 1 0 0,0-1-1 0 0,-1 1 1 0 0,1-1-1 0 0,0 0 0 0 0,0 0 1 0 0,0 1-1 0 0,0-1 1 0 0,0 0-1 0 0,0-1 1 0 0,0 1-1 0 0,0 0 1 0 0,0-1-1 0 0,0 1 1 0 0,0-1-1 0 0,1 1 1 0 0,-1-1-1 0 0,0 0 1 0 0,4 0-1 0 0,22 1 20 0 0,-1-1 0 0 0,1-1 0 0 0,-1-1 1 0 0,1-2-1 0 0,-1-1 0 0 0,0-1 0 0 0,0-1 0 0 0,-1-1 0 0 0,0-1 0 0 0,-1-2 0 0 0,0-1 1 0 0,41-25-1 0 0,-60 33-29 0 0,0 0 1 0 0,-1 0-1 0 0,1 0 1 0 0,-1-1-1 0 0,0 0 1 0 0,-1 0-1 0 0,1 0 0 0 0,-1-1 1 0 0,0 1-1 0 0,0-1 1 0 0,0 0-1 0 0,-1 0 1 0 0,0-1-1 0 0,-1 1 1 0 0,1-1-1 0 0,-1 1 1 0 0,0-1-1 0 0,-1 0 1 0 0,1 0-1 0 0,-1 0 1 0 0,-1 1-1 0 0,0-11 0 0 0,-6-23-17 0 0,6 39 15 0 0,-1 0-1 0 0,1 0 1 0 0,-1 0 0 0 0,1 0-1 0 0,-1 0 1 0 0,1 0-1 0 0,-1 0 1 0 0,0 0 0 0 0,1 1-1 0 0,-1-1 1 0 0,0 0-1 0 0,0 0 1 0 0,0 1 0 0 0,0-1-1 0 0,0 0 1 0 0,0 1-1 0 0,0-1 1 0 0,0 1 0 0 0,0-1-1 0 0,0 1 1 0 0,0-1-1 0 0,0 1 1 0 0,0 0-1 0 0,0 0 1 0 0,0-1 0 0 0,0 1-1 0 0,0 0 1 0 0,0 0-1 0 0,-1 0 1 0 0,1 0 0 0 0,0 0-1 0 0,-1 1 1 0 0,-4 0-5 0 0,2 1 1 0 0,-1 0 0 0 0,0 0 0 0 0,0 1-1 0 0,1-1 1 0 0,-1 1 0 0 0,1 0-1 0 0,0 0 1 0 0,0 1 0 0 0,0-1-1 0 0,0 1 1 0 0,0 0 0 0 0,1 0-1 0 0,0 0 1 0 0,-5 8 0 0 0,2-3-2 0 0,0 2 0 0 0,0-1 0 0 0,1 1 0 0 0,1 0 1 0 0,-6 18-1 0 0,9-28 17 0 0,1 0 0 0 0,0 1 0 0 0,-1-1-1 0 0,1 0 1 0 0,0 0 0 0 0,0 1 0 0 0,0-1 0 0 0,0 0 0 0 0,0 1 0 0 0,0-1 0 0 0,0 0 0 0 0,0 0 0 0 0,1 1 0 0 0,-1-1 0 0 0,0 0 0 0 0,1 0 0 0 0,-1 1 0 0 0,1-1-1 0 0,-1 0 1 0 0,1 0 0 0 0,0 0 0 0 0,-1 0 0 0 0,1 0 0 0 0,2 2 0 0 0,-2-3 26 0 0,3-1-1 0 0,4-1-16 0 0,1-1 1 0 0,-1 0-1 0 0,0-1 1 0 0,0 0-1 0 0,0 0 1 0 0,-1-1-1 0 0,1 0 1 0 0,-1 0-1 0 0,0-1 0 0 0,-1 0 1 0 0,1 0-1 0 0,-1 0 1 0 0,0-1-1 0 0,-1 0 1 0 0,0 0-1 0 0,8-14 1 0 0,11-17 72 0 0,-23 37-90 0 0,0 2-11 0 0,-1 0 1 0 0,1-1-1 0 0,0 1 0 0 0,0 0 0 0 0,0 0 0 0 0,0 0 0 0 0,-1-1 0 0 0,1 1 0 0 0,0 0 0 0 0,-1 0 0 0 0,1 0 0 0 0,-1 0 0 0 0,1 0 0 0 0,-1 0 0 0 0,0 0 0 0 0,1 0 0 0 0,-1 0 0 0 0,0 0 0 0 0,0 1 0 0 0,1-1 0 0 0,-1 0 0 0 0,0 0 0 0 0,0 0 0 0 0,0 0 0 0 0,0 0 0 0 0,-1 0 0 0 0,1 0 0 0 0,-1 3 0 0 0,7 33-22 0 0,-6-36 34 0 0,1 1-1 0 0,-1-1 1 0 0,1 0-1 0 0,-1 1 1 0 0,1-1-1 0 0,0 0 1 0 0,-1 0-1 0 0,1 0 1 0 0,0 0-1 0 0,0 0 1 0 0,0 0-1 0 0,0 0 1 0 0,0 0-1 0 0,0 0 1 0 0,0 0-1 0 0,0 0 1 0 0,0-1-1 0 0,1 1 1 0 0,-1 0 0 0 0,0-1-1 0 0,0 1 1 0 0,1-1-1 0 0,-1 1 1 0 0,2-1-1 0 0,5 1 4 0 0,1 0 1 0 0,-1 0-1 0 0,1-1 0 0 0,-1 0 1 0 0,1-1-1 0 0,-1 0 0 0 0,0 0 1 0 0,1-1-1 0 0,9-3 1 0 0,4-3 29 0 0,41-21 1 0 0,-18 7-22 0 0,-34 22-417 0 0,-11 1 388 0 0,0-1 0 0 0,1 0 0 0 0,-1 0 0 0 0,0 0 0 0 0,1 0 0 0 0,-1 0 0 0 0,0 0 0 0 0,1 1 0 0 0,-1-1 0 0 0,0 0 0 0 0,1 0 0 0 0,-1 0 0 0 0,0 0 0 0 0,1 0 0 0 0,-1-1 0 0 0,1 1 0 0 0,-1 0 0 0 0,0 0 0 0 0,1 0 0 0 0,-1 0 0 0 0,0 0 0 0 0,0 0 0 0 0,1 0 0 0 0,-1-1 0 0 0,0 1 0 0 0,1 0 0 0 0,-1 0 0 0 0,0 0 0 0 0,0-1 0 0 0,1 1 0 0 0,-1 0 0 0 0,0 0 0 0 0,0-1 0 0 0,1 1 0 0 0,-1-1 0 0 0,1 0-2 0 0,10-8-115 0 0,-7 6-43 0 0,-5 15 112 0 0,0-4-294 0 0,1 25-671 0 0,0-32 731 0 0,0 0-1 0 0,1 0 0 0 0,-1 0 0 0 0,0 0 1 0 0,1 0-1 0 0,-1-1 0 0 0,1 1 1 0 0,-1 0-1 0 0,1 0 0 0 0,0 0 0 0 0,-1 0 1 0 0,1 0-1 0 0,0-1 0 0 0,-1 1 1 0 0,1 0-1 0 0,0-1 0 0 0,2 2 0 0 0,6 3-2058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51.982"/>
    </inkml:context>
    <inkml:brush xml:id="br0">
      <inkml:brushProperty name="width" value="0.1" units="cm"/>
      <inkml:brushProperty name="height" value="0.1" units="cm"/>
    </inkml:brush>
  </inkml:definitions>
  <inkml:trace contextRef="#ctx0" brushRef="#br0">9 4 120 0 0,'0'0'1048'0'0,"21"19"566"0"0,-20-11-1360 0 0,0 1-1 0 0,0 0 1 0 0,-1 0-1 0 0,0 0 1 0 0,0 0-1 0 0,-1 0 1 0 0,0 0-1 0 0,-1 0 1 0 0,0 0-1 0 0,0 0 1 0 0,-1-1-1 0 0,0 1 1 0 0,-1-1-1 0 0,-6 12 1 0 0,5-8 1471 0 0,18-36-712 0 0,-6 10-964 0 0,0 2 52 0 0,0 1 1 0 0,1-1-1 0 0,1 1 1 0 0,0 1 0 0 0,0-1-1 0 0,1 2 1 0 0,0-1-1 0 0,1 1 1 0 0,21-13 0 0 0,-27 19-93 0 0,0 0 0 0 0,0 0 0 0 0,0 1 0 0 0,0 0 0 0 0,0 0 0 0 0,1 0 1 0 0,-1 0-1 0 0,1 1 0 0 0,-1 0 0 0 0,1 0 0 0 0,0 1 0 0 0,-1-1 0 0 0,1 1 1 0 0,0 1-1 0 0,-1-1 0 0 0,1 1 0 0 0,-1 0 0 0 0,1 0 0 0 0,-1 0 0 0 0,1 1 0 0 0,-1 0 1 0 0,0 0-1 0 0,1 0 0 0 0,-1 1 0 0 0,-1 0 0 0 0,8 4 0 0 0,-8-2-108 0 0,1-1 0 0 0,0 1 1 0 0,-1 0-1 0 0,0 0 0 0 0,-1 1 0 0 0,6 8 0 0 0,-7-10-312 0 0,0 0 0 0 0,0-1 0 0 0,1 1 0 0 0,-1 0 0 0 0,1-1 0 0 0,0 1 0 0 0,0-1 0 0 0,0 0 0 0 0,0 0 0 0 0,1 0-1 0 0,-1 0 1 0 0,1-1 0 0 0,0 1 0 0 0,3 1 0 0 0,2-3-1717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52.699"/>
    </inkml:context>
    <inkml:brush xml:id="br0">
      <inkml:brushProperty name="width" value="0.1" units="cm"/>
      <inkml:brushProperty name="height" value="0.1" units="cm"/>
    </inkml:brush>
  </inkml:definitions>
  <inkml:trace contextRef="#ctx0" brushRef="#br0">227 19 716 0 0,'0'-1'228'0'0,"-2"-17"4663"0"0,-7 32-2860 0 0,1-2-2301 0 0,-12 29 610 0 0,2 1 0 0 0,2 1 0 0 0,1 0 0 0 0,3 1 0 0 0,-9 52-1 0 0,7-33 25 0 0,10-46-222 0 0,2-12-30 0 0,0 1-1 0 0,0 0 1 0 0,1 0 0 0 0,0 0-1 0 0,0 0 1 0 0,0 0 0 0 0,1 0 0 0 0,0 10-1 0 0,1-15 185 0 0,7-26-54 0 0,-2 0-121 0 0,1-1 0 0 0,1 1-1 0 0,1 0 1 0 0,2 1 0 0 0,22-40-1 0 0,-31 63-118 0 0,-1 0 0 0 0,0-1-1 0 0,1 1 1 0 0,0 0-1 0 0,-1 0 1 0 0,1 0-1 0 0,0 0 1 0 0,-1 0 0 0 0,1 1-1 0 0,0-1 1 0 0,0 1-1 0 0,-1-1 1 0 0,1 1-1 0 0,0-1 1 0 0,0 1 0 0 0,0 0-1 0 0,0 0 1 0 0,0 0-1 0 0,0 0 1 0 0,0 0-1 0 0,-1 0 1 0 0,1 1-1 0 0,0-1 1 0 0,0 1 0 0 0,0-1-1 0 0,0 1 1 0 0,-1 0-1 0 0,1-1 1 0 0,0 1-1 0 0,-1 0 1 0 0,1 0 0 0 0,0 0-1 0 0,-1 1 1 0 0,1-1-1 0 0,-1 0 1 0 0,0 0-1 0 0,1 1 1 0 0,-1-1 0 0 0,0 1-1 0 0,0-1 1 0 0,0 1-1 0 0,2 3 1 0 0,-1 3-2 0 0,1 1-1 0 0,-1 0 1 0 0,0-1 0 0 0,-1 1-1 0 0,0 0 1 0 0,0 0 0 0 0,-1 0 0 0 0,0 0-1 0 0,0 0 1 0 0,-1 0 0 0 0,-1 0-1 0 0,1-1 1 0 0,-1 1 0 0 0,-1 0 0 0 0,0-1-1 0 0,0 1 1 0 0,-1-1 0 0 0,1 0-1 0 0,-2 0 1 0 0,1-1 0 0 0,-1 1 0 0 0,0-1-1 0 0,-1 0 1 0 0,0 0 0 0 0,0-1-1 0 0,-1 1 1 0 0,-10 7 0 0 0,6-5-23 0 0,0-2 1 0 0,-1 1-1 0 0,1-1 1 0 0,-17 6-1 0 0,26-11 5 0 0,-1-1 0 0 0,1 0 0 0 0,-1 0 0 0 0,0 0 0 0 0,1 0 0 0 0,-1 0 0 0 0,0 0-1 0 0,0-1 1 0 0,1 1 0 0 0,-1-1 0 0 0,0 0 0 0 0,0 0 0 0 0,0 0 0 0 0,0 0 0 0 0,1 0 0 0 0,-1-1 0 0 0,0 1-1 0 0,0-1 1 0 0,1 0 0 0 0,-1 0 0 0 0,0 0 0 0 0,1 0 0 0 0,-1 0 0 0 0,1-1 0 0 0,-1 1 0 0 0,-3-4-1 0 0,4 3-2 0 0,1-1-1 0 0,-1 1 0 0 0,1-1 0 0 0,0 1 0 0 0,0-1 0 0 0,0 1 1 0 0,0-1-1 0 0,1 0 0 0 0,-1 1 0 0 0,1-1 0 0 0,-1 0 1 0 0,1 1-1 0 0,0-1 0 0 0,0 0 0 0 0,0 0 0 0 0,0 1 0 0 0,1-1 1 0 0,-1 0-1 0 0,1 0 0 0 0,0 1 0 0 0,-1-1 0 0 0,1 1 0 0 0,2-4 1 0 0,3-8-74 0 0,1 0 1 0 0,17-24 0 0 0,-15 23 10 0 0,-6 11 52 0 0,0-1 0 0 0,1 1 0 0 0,-1-1 0 0 0,1 1 0 0 0,0 0 0 0 0,0 1 0 0 0,0-1 0 0 0,1 1-1 0 0,-1-1 1 0 0,1 1 0 0 0,7-3 0 0 0,-10 5 23 0 0,-1 1-1 0 0,1-1 1 0 0,-1 1-1 0 0,1-1 1 0 0,0 1-1 0 0,-1-1 1 0 0,1 1-1 0 0,-1 0 1 0 0,1 0-1 0 0,0 0 1 0 0,-1 0-1 0 0,1 0 1 0 0,0 0-1 0 0,-1 1 1 0 0,1-1-1 0 0,0 1 1 0 0,-1-1-1 0 0,1 1 1 0 0,-1-1-1 0 0,1 1 1 0 0,-1 0-1 0 0,1 0 1 0 0,-1-1 0 0 0,0 1-1 0 0,1 0 1 0 0,-1 0-1 0 0,0 1 1 0 0,0-1-1 0 0,0 0 1 0 0,0 0-1 0 0,0 1 1 0 0,0-1-1 0 0,0 0 1 0 0,0 1-1 0 0,0-1 1 0 0,0 1-1 0 0,-1-1 1 0 0,1 1-1 0 0,-1-1 1 0 0,1 3-1 0 0,11 36-105 0 0,-9-31 103 0 0,-1 1 1 0 0,1-1 0 0 0,1 0 0 0 0,0 0-1 0 0,0 0 1 0 0,7 10 0 0 0,-9-16 15 0 0,0-1-1 0 0,0 0 1 0 0,0 0 0 0 0,0 0 0 0 0,1 0-1 0 0,-1 0 1 0 0,1 0 0 0 0,-1-1 0 0 0,1 1-1 0 0,0-1 1 0 0,-1 0 0 0 0,1 0 0 0 0,0 0-1 0 0,0 0 1 0 0,0 0 0 0 0,0-1 0 0 0,0 1-1 0 0,0-1 1 0 0,0 0 0 0 0,0 0 0 0 0,0 0 0 0 0,0 0-1 0 0,0 0 1 0 0,0-1 0 0 0,3 0 0 0 0,5-2 16 0 0,1 0 0 0 0,-1-1 0 0 0,0 0 0 0 0,0-1 0 0 0,0 0 0 0 0,-1-1 0 0 0,0 0 0 0 0,0-1 0 0 0,11-8 0 0 0,2-5 59 0 0,0-1 0 0 0,26-31 0 0 0,-29 26 281 0 0,-1-1 0 0 0,27-49 1 0 0,-46 76-351 0 0,1-1 0 0 0,-1 1 0 0 0,0 0 1 0 0,0-1-1 0 0,0 1 0 0 0,0-1 0 0 0,1 1 1 0 0,-1 0-1 0 0,0-1 0 0 0,0 1 0 0 0,0-1 1 0 0,0 1-1 0 0,0-1 0 0 0,0 1 0 0 0,0 0 1 0 0,0-1-1 0 0,0 1 0 0 0,0-1 0 0 0,0 1 1 0 0,0 0-1 0 0,-1-1 0 0 0,1 1 0 0 0,0-1 1 0 0,0 1-1 0 0,0 0 0 0 0,0-1 0 0 0,-1 1 0 0 0,1 0 1 0 0,0-1-1 0 0,0 1 0 0 0,-1 0 0 0 0,1-1 1 0 0,0 1-1 0 0,-1 0 0 0 0,1-1 0 0 0,0 1 1 0 0,-1 0-1 0 0,1 0 0 0 0,0 0 0 0 0,-1-1 1 0 0,1 1-1 0 0,-1 0 0 0 0,1 0 0 0 0,0 0 1 0 0,-1 0-1 0 0,1 0 0 0 0,-1 0 0 0 0,1 0 1 0 0,-1 0-1 0 0,1 0 0 0 0,0 0 0 0 0,-1 0 0 0 0,1 0 1 0 0,-1 0-1 0 0,1 0 0 0 0,-1 0 0 0 0,1 0 1 0 0,0 0-1 0 0,-1 0 0 0 0,1 1 0 0 0,0-1 1 0 0,-1 0-1 0 0,0 1 0 0 0,-16 12 52 0 0,0 1 1 0 0,1 1-1 0 0,1 0 0 0 0,-21 27 0 0 0,29-33-38 0 0,-1 1 0 0 0,2 0 0 0 0,0 1-1 0 0,0-1 1 0 0,0 1 0 0 0,2 1 0 0 0,-1-1 0 0 0,1 1-1 0 0,1-1 1 0 0,-2 14 0 0 0,5-23-28 0 0,0 1 0 0 0,-1 0 1 0 0,2-1-1 0 0,-1 1 0 0 0,0-1 1 0 0,0 1-1 0 0,1 0 0 0 0,0-1 0 0 0,-1 1 1 0 0,1-1-1 0 0,0 1 0 0 0,0-1 0 0 0,0 1 1 0 0,1-1-1 0 0,-1 0 0 0 0,1 0 1 0 0,-1 1-1 0 0,1-1 0 0 0,-1 0 0 0 0,1 0 1 0 0,0-1-1 0 0,0 1 0 0 0,0 0 1 0 0,0-1-1 0 0,1 1 0 0 0,-1-1 0 0 0,0 1 1 0 0,1-1-1 0 0,-1 0 0 0 0,1 0 1 0 0,-1 0-1 0 0,5 0 0 0 0,7 3-230 0 0,1-1 1 0 0,1 0-1 0 0,-1-2 0 0 0,22 1 0 0 0,-23-2-52 0 0,150 0-5271 0 0,-66-10 2340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00.887"/>
    </inkml:context>
    <inkml:brush xml:id="br0">
      <inkml:brushProperty name="width" value="0.1" units="cm"/>
      <inkml:brushProperty name="height" value="0.1" units="cm"/>
    </inkml:brush>
  </inkml:definitions>
  <inkml:trace contextRef="#ctx0" brushRef="#br0">69 67 472 0 0,'0'-66'6539'0'0,"-27"155"-4687"0"0,14-39-1726 0 0,6-24-48 0 0,0 0 0 0 0,2 1 1 0 0,-4 50-1 0 0,9-76-70 0 0,0 0 0 0 0,0 0 0 0 0,-1 0-1 0 0,1 0 1 0 0,0 0 0 0 0,1 0 0 0 0,-1 0-1 0 0,0 0 1 0 0,0-1 0 0 0,0 1 0 0 0,0 0 0 0 0,1 0-1 0 0,-1 0 1 0 0,0 0 0 0 0,1 0 0 0 0,-1-1-1 0 0,1 1 1 0 0,-1 0 0 0 0,1 0 0 0 0,-1 0 0 0 0,1-1-1 0 0,0 1 1 0 0,-1 0 0 0 0,1-1 0 0 0,0 1 0 0 0,-1-1-1 0 0,1 1 1 0 0,0-1 0 0 0,1 1 0 0 0,-1-1-2 0 0,1 0 0 0 0,0 1 0 0 0,0-2-1 0 0,0 1 1 0 0,-1 0 0 0 0,1 0 0 0 0,0 0 0 0 0,0-1 0 0 0,-1 1 0 0 0,1-1 0 0 0,0 0 0 0 0,-1 1 0 0 0,1-1 0 0 0,1-1 0 0 0,11-6 8 0 0,-1-1 0 0 0,21-19 0 0 0,-28 24 4 0 0,16-16-12 0 0,-1 0 1 0 0,-1-1-1 0 0,0-1 1 0 0,-2-1-1 0 0,-1-1 1 0 0,24-41-1 0 0,-27 41-39 0 0,-20 37-78 0 0,0-2 102 0 0,0 0 0 0 0,1 1 1 0 0,1 0-1 0 0,0 0 0 0 0,0 1 1 0 0,1-1-1 0 0,1 1 1 0 0,0-1-1 0 0,1 1 0 0 0,0 0 1 0 0,2 24-1 0 0,-1-36 12 0 0,1 1-1 0 0,-1 0 1 0 0,0-1-1 0 0,0 1 1 0 0,1-1-1 0 0,-1 1 1 0 0,1-1-1 0 0,0 1 1 0 0,-1-1-1 0 0,1 1 1 0 0,0-1-1 0 0,0 0 0 0 0,0 1 1 0 0,0-1-1 0 0,0 0 1 0 0,0 0-1 0 0,0 0 1 0 0,1 0-1 0 0,-1 0 1 0 0,0 0-1 0 0,0 0 1 0 0,1 0-1 0 0,-1 0 1 0 0,3 0-1 0 0,0 0 2 0 0,-1 0-1 0 0,1 0 0 0 0,-1-1 1 0 0,1 1-1 0 0,0-1 0 0 0,-1 0 1 0 0,1 0-1 0 0,0 0 0 0 0,-1-1 1 0 0,7-1-1 0 0,-3 1-3 0 0,1-1 0 0 0,-1-1 0 0 0,0 1 0 0 0,0-1 0 0 0,0 0 0 0 0,-1-1 0 0 0,1 0 0 0 0,-1 0 0 0 0,1 0 0 0 0,6-7 1 0 0,-3 1-33 0 0,-1-1 0 0 0,0 0 1 0 0,-1-1-1 0 0,0 1 0 0 0,-1-2 1 0 0,8-18-1 0 0,-7 17 7 0 0,-6 12 23 0 0,-1 0 1 0 0,1 0-1 0 0,-1 0 1 0 0,0 0 0 0 0,0-1-1 0 0,0 1 1 0 0,0 0 0 0 0,0-1-1 0 0,0 1 1 0 0,-1 0 0 0 0,1-6-1 0 0,9-19 1015 0 0,-25 74-1000 0 0,1 1 0 0 0,-7 57 0 0 0,-1 14-204 0 0,48-143-1342 0 0,-4-6-2756 0 0,-10 6 1840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53.559"/>
    </inkml:context>
    <inkml:brush xml:id="br0">
      <inkml:brushProperty name="width" value="0.1" units="cm"/>
      <inkml:brushProperty name="height" value="0.1" units="cm"/>
    </inkml:brush>
  </inkml:definitions>
  <inkml:trace contextRef="#ctx0" brushRef="#br0">196 83 500 0 0,'1'-3'258'0'0,"1"0"0"0"0,-1 0 1 0 0,1 0-1 0 0,-1 0 0 0 0,0 0 0 0 0,0 0 1 0 0,-1 0-1 0 0,1-1 0 0 0,-1 1 0 0 0,1 0 0 0 0,-1-1 1 0 0,0 1-1 0 0,0 0 0 0 0,-1-1 0 0 0,1 1 0 0 0,-2-4 1 0 0,2 5-194 0 0,-1 1 0 0 0,1 0 0 0 0,-1-1 0 0 0,0 1 0 0 0,0-1 0 0 0,0 1 0 0 0,0 0 0 0 0,0 0 0 0 0,0 0 0 0 0,0-1 0 0 0,0 1 0 0 0,-1 0 0 0 0,1 0 0 0 0,0 1 0 0 0,-1-1 0 0 0,1 0 0 0 0,0 0 1 0 0,-1 1-1 0 0,1-1 0 0 0,-1 1 0 0 0,1-1 0 0 0,-1 1 0 0 0,1-1 0 0 0,-1 1 0 0 0,0 0 0 0 0,1 0 0 0 0,-1 0 0 0 0,1 0 0 0 0,-1 0 0 0 0,0 0 0 0 0,1 0 0 0 0,-1 1 0 0 0,-2 0 0 0 0,-6 1 68 0 0,-6 0 30 0 0,0 1-1 0 0,1 0 0 0 0,-1 1 0 0 0,1 1 1 0 0,0 1-1 0 0,-28 13 0 0 0,42-18-151 0 0,1-1 0 0 0,-1 1 0 0 0,0 0 1 0 0,0 0-1 0 0,0-1 0 0 0,1 1 0 0 0,-1 0 0 0 0,0 0 0 0 0,1 0 0 0 0,-1 0 0 0 0,1 0 0 0 0,-1 0 0 0 0,1 0 1 0 0,-1 0-1 0 0,1 0 0 0 0,0 0 0 0 0,-1 0 0 0 0,1 0 0 0 0,0 0 0 0 0,0 0 0 0 0,0 0 0 0 0,0 0 0 0 0,0 0 1 0 0,0 0-1 0 0,0 0 0 0 0,0 0 0 0 0,0 0 0 0 0,1 0 0 0 0,-1 1 0 0 0,0-1 0 0 0,1 0 0 0 0,-1 0 0 0 0,1 0 1 0 0,-1-1-1 0 0,1 1 0 0 0,-1 0 0 0 0,1 0 0 0 0,0 0 0 0 0,-1 0 0 0 0,1 0 0 0 0,0-1 0 0 0,0 1 0 0 0,-1 0 1 0 0,1-1-1 0 0,0 1 0 0 0,2 1 0 0 0,50 36 118 0 0,-43-32-86 0 0,20 13 26 0 0,-23-16-55 0 0,-1 0-1 0 0,0 1 1 0 0,0 0 0 0 0,0 0 0 0 0,0 0-1 0 0,-1 1 1 0 0,0 0 0 0 0,0 0-1 0 0,0 0 1 0 0,0 1 0 0 0,-1-1-1 0 0,0 1 1 0 0,4 6 0 0 0,-8-10-11 0 0,0-1 0 0 0,0 0 0 0 0,0 0 0 0 0,0 0-1 0 0,-1 0 1 0 0,1 0 0 0 0,0 0 0 0 0,0 0 0 0 0,-1 1 0 0 0,1-1 0 0 0,0 0 0 0 0,-1 0 0 0 0,1 0 0 0 0,-1 0 0 0 0,0 0-1 0 0,1-1 1 0 0,-1 1 0 0 0,0 0 0 0 0,1 0 0 0 0,-1 0 0 0 0,0 0 0 0 0,0-1 0 0 0,0 1 0 0 0,0 0 0 0 0,0-1 0 0 0,0 1 0 0 0,0-1-1 0 0,0 1 1 0 0,0-1 0 0 0,0 1 0 0 0,0-1 0 0 0,0 0 0 0 0,-2 1 0 0 0,-45 13 97 0 0,41-12-70 0 0,0 0-80 0 0,0 0 0 0 0,-1-1 0 0 0,1 0 0 0 0,0 0-1 0 0,-13-1 1 0 0,17 0-141 0 0,1-1 0 0 0,-1 1 0 0 0,0-1 0 0 0,1 1 0 0 0,-1-1 0 0 0,1 0 0 0 0,-1 0 0 0 0,1 0-1 0 0,-1 0 1 0 0,1 0 0 0 0,0 0 0 0 0,0-1 0 0 0,-1 1 0 0 0,1-1 0 0 0,0 0 0 0 0,0 0 0 0 0,1 1 0 0 0,-3-4 0 0 0,3-8-3904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53.918"/>
    </inkml:context>
    <inkml:brush xml:id="br0">
      <inkml:brushProperty name="width" value="0.1" units="cm"/>
      <inkml:brushProperty name="height" value="0.1" units="cm"/>
    </inkml:brush>
  </inkml:definitions>
  <inkml:trace contextRef="#ctx0" brushRef="#br0">122 39 352 0 0,'9'-16'1931'0'0,"-8"15"-1676"0"0,0 0 0 0 0,0 0 0 0 0,-1-1 1 0 0,1 1-1 0 0,0 0 0 0 0,-1 0 0 0 0,1-1 0 0 0,0 1 1 0 0,-1 0-1 0 0,1-1 0 0 0,-1 1 0 0 0,0-1 1 0 0,1-3 676 0 0,-6 7-642 0 0,-5 1-161 0 0,0 1 0 0 0,1 0 0 0 0,0 1 0 0 0,0 0 0 0 0,0 0 1 0 0,0 1-1 0 0,1 0 0 0 0,-11 11 0 0 0,15-13-67 0 0,-1 1-1 0 0,2 0 1 0 0,-1 0-1 0 0,0 0 1 0 0,1 0-1 0 0,0 1 1 0 0,0-1-1 0 0,1 1 1 0 0,0 0-1 0 0,0 0 1 0 0,0 0-1 0 0,0 0 1 0 0,1 0-1 0 0,0 0 1 0 0,0 0-1 0 0,1 9 1 0 0,0-14-32 0 0,0 0 0 0 0,1 1 0 0 0,-1-1 1 0 0,0 0-1 0 0,1 1 0 0 0,-1-1 0 0 0,1 0 1 0 0,-1 0-1 0 0,1 0 0 0 0,0 0 0 0 0,0 1 0 0 0,-1-1 1 0 0,1 0-1 0 0,0 0 0 0 0,0 0 0 0 0,0 0 1 0 0,0-1-1 0 0,0 1 0 0 0,0 0 0 0 0,0 0 0 0 0,1-1 1 0 0,-1 1-1 0 0,0 0 0 0 0,0-1 0 0 0,0 1 0 0 0,1-1 1 0 0,-1 0-1 0 0,0 1 0 0 0,1-1 0 0 0,1 0 1 0 0,-1 0 111 0 0,20-14 234 0 0,-21 9-320 0 0,-1 0 1 0 0,1 0 0 0 0,-1 0 0 0 0,0 0-1 0 0,0 0 1 0 0,-1 0 0 0 0,1 0 0 0 0,-1 0 0 0 0,0 1-1 0 0,-1-1 1 0 0,1 0 0 0 0,-4-6 0 0 0,-29-50-1410 0 0,33 56 1034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54.153"/>
    </inkml:context>
    <inkml:brush xml:id="br0">
      <inkml:brushProperty name="width" value="0.1" units="cm"/>
      <inkml:brushProperty name="height" value="0.1" units="cm"/>
    </inkml:brush>
  </inkml:definitions>
  <inkml:trace contextRef="#ctx0" brushRef="#br0">139 35 944 0 0,'1'-16'1080'0'0,"-2"-2"3011"0"0,0 18-4029 0 0,0 0 0 0 0,1 0 0 0 0,-1 0 0 0 0,0 0 1 0 0,0 0-1 0 0,1 0 0 0 0,-1 1 0 0 0,0-1 0 0 0,1 0 0 0 0,-1 0 0 0 0,0 1 0 0 0,1-1 0 0 0,-1 0 1 0 0,1 1-1 0 0,-1-1 0 0 0,0 0 0 0 0,1 1 0 0 0,-1-1 0 0 0,1 1 0 0 0,-1-1 0 0 0,1 1 1 0 0,0-1-1 0 0,-1 1 0 0 0,1 0 0 0 0,-1 0 0 0 0,-5 6 28 0 0,1 0 0 0 0,0 1 0 0 0,1-1 0 0 0,0 1 0 0 0,0 0-1 0 0,0 0 1 0 0,1 0 0 0 0,0 1 0 0 0,-3 15 0 0 0,-2 5 72 0 0,1-7-120 0 0,-39 131 528 0 0,41-130-675 0 0,0 1-1 0 0,2 0 0 0 0,0 1 0 0 0,2 37 1 0 0,6-31-829 0 0,6-16-3143 0 0,-3-12 1905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54.418"/>
    </inkml:context>
    <inkml:brush xml:id="br0">
      <inkml:brushProperty name="width" value="0.1" units="cm"/>
      <inkml:brushProperty name="height" value="0.1" units="cm"/>
    </inkml:brush>
  </inkml:definitions>
  <inkml:trace contextRef="#ctx0" brushRef="#br0">1 109 520 0 0,'0'0'81'0'0,"0"0"-1"0"0,0-1 1 0 0,1 1 0 0 0,-1 0 0 0 0,1-1-1 0 0,-1 1 1 0 0,0 0 0 0 0,1 0 0 0 0,-1 0-1 0 0,1 0 1 0 0,-1-1 0 0 0,0 1-1 0 0,1 0 1 0 0,-1 0 0 0 0,1 0 0 0 0,-1 0-1 0 0,0 0 1 0 0,1 0 0 0 0,-1 0-1 0 0,1 0 1 0 0,-1 0 0 0 0,1 0 0 0 0,-1 0-1 0 0,1 0 1 0 0,-1 0 0 0 0,0 1 0 0 0,1-1-1 0 0,-1 0 1 0 0,1 0 0 0 0,-1 0-1 0 0,0 1 1 0 0,1-1 0 0 0,-1 0 0 0 0,0 0-1 0 0,1 1 1 0 0,-1-1 0 0 0,0 0-1 0 0,1 1 1 0 0,-1-1 0 0 0,0 0 0 0 0,0 1-1 0 0,1 0 1 0 0,12 28 1217 0 0,2 43-669 0 0,-14-66-379 0 0,2 24 93 0 0,-3-21-169 0 0,1-1 1 0 0,-1 1 0 0 0,2 0-1 0 0,-1-1 1 0 0,2 1-1 0 0,-1-1 1 0 0,6 13-1 0 0,-7-20-135 0 0,0-1 0 0 0,-1 1 0 0 0,1-1 0 0 0,0 0 0 0 0,0 1 0 0 0,0-1 0 0 0,0 0 0 0 0,0 0 0 0 0,0 0 0 0 0,0 0 0 0 0,0 0 0 0 0,0 0 0 0 0,0 0 0 0 0,0 0 0 0 0,0 0 0 0 0,0 0 0 0 0,0-1-1 0 0,0 1 1 0 0,0 0 0 0 0,-1-1 0 0 0,1 1 0 0 0,0 0 0 0 0,0-1 0 0 0,1 0 0 0 0,26-14 154 0 0,-1-4-240 0 0,-2-1-1 0 0,0 0 1 0 0,-1-2 0 0 0,-1-1-1 0 0,-2-1 1 0 0,0-1-1 0 0,-1 0 1 0 0,24-42-1 0 0,-41 62-192 0 0,14-26-666 0 0,-8 8-2827 0 0,-7 13 1613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55.678"/>
    </inkml:context>
    <inkml:brush xml:id="br0">
      <inkml:brushProperty name="width" value="0.1" units="cm"/>
      <inkml:brushProperty name="height" value="0.1" units="cm"/>
    </inkml:brush>
  </inkml:definitions>
  <inkml:trace contextRef="#ctx0" brushRef="#br0">0 406 352 0 0,'24'14'3260'0'0,"-18"-13"-3043"0"0,0-1-1 0 0,0 0 0 0 0,0-1 0 0 0,0 1 1 0 0,0-1-1 0 0,0 0 0 0 0,0 0 0 0 0,0-1 1 0 0,-1 0-1 0 0,1 0 0 0 0,0 0 0 0 0,-1-1 1 0 0,0 0-1 0 0,1 0 0 0 0,8-7 0 0 0,-4 3-60 0 0,1-1-1 0 0,-1-1 0 0 0,-1 0 0 0 0,1 0 0 0 0,-2-1 1 0 0,12-16-1 0 0,-17 22-62 0 0,0 0 1 0 0,-1-1 0 0 0,0 1-1 0 0,0-1 1 0 0,0 1 0 0 0,1-10-1 0 0,-2 13-73 0 0,-1 0 0 0 0,0 0 0 0 0,0 0 0 0 0,0 0 0 0 0,0 0 0 0 0,0 0 0 0 0,0 0 0 0 0,0 0 1 0 0,0 0-1 0 0,0-1 0 0 0,0 1 0 0 0,0 0 0 0 0,-1 0 0 0 0,1 0 0 0 0,0 0 0 0 0,-1 0 0 0 0,1 0 0 0 0,-1 0 0 0 0,1 0 0 0 0,-1 0 0 0 0,1 1 0 0 0,-1-1 0 0 0,0 0 0 0 0,0 0 0 0 0,1 0 0 0 0,-1 1 0 0 0,0-1 0 0 0,0 0 0 0 0,0 1 0 0 0,0-1 0 0 0,0 0 0 0 0,-1 0 1 0 0,0 1-13 0 0,-1 0 0 0 0,1 0 0 0 0,0 0 0 0 0,0 1 0 0 0,0-1 0 0 0,0 1 0 0 0,0-1 0 0 0,0 1 1 0 0,0 0-1 0 0,0-1 0 0 0,0 1 0 0 0,0 0 0 0 0,0 0 0 0 0,0 1 0 0 0,1-1 0 0 0,-1 0 1 0 0,-2 3-1 0 0,-27 24 58 0 0,24-20-49 0 0,0 0 1 0 0,1 0 0 0 0,0 1 0 0 0,0-1-1 0 0,1 1 1 0 0,0 1 0 0 0,0-1-1 0 0,1 1 1 0 0,1 0 0 0 0,-5 16 0 0 0,7-22-28 0 0,1-1-1 0 0,-1 1 1 0 0,1-1 0 0 0,0 0 0 0 0,-1 1 0 0 0,2-1-1 0 0,-1 1 1 0 0,0-1 0 0 0,1 1 0 0 0,-1-1 0 0 0,1 0-1 0 0,0 1 1 0 0,0-1 0 0 0,0 0 0 0 0,1 0 0 0 0,-1 1-1 0 0,1-1 1 0 0,0 0 0 0 0,0-1 0 0 0,0 1 0 0 0,0 0-1 0 0,0-1 1 0 0,1 1 0 0 0,-1-1 0 0 0,1 1 0 0 0,-1-1-1 0 0,1 0 1 0 0,0 0 0 0 0,0 0 0 0 0,0-1 0 0 0,0 1-1 0 0,0-1 1 0 0,1 0 0 0 0,-1 1 0 0 0,5 0 0 0 0,20 3-417 0 0,1 0 0 0 0,0-2 1 0 0,0-1-1 0 0,0-2 1 0 0,0-1-1 0 0,0-1 1 0 0,47-9-1 0 0,-61 9 145 0 0,0-1 0 0 0,0-1-1 0 0,0-1 1 0 0,0 0 0 0 0,19-9 0 0 0,-27 10 195 0 0,0 0 1 0 0,0 0 0 0 0,0-1-1 0 0,0 0 1 0 0,-1 0 0 0 0,1-1 0 0 0,-1 0-1 0 0,-1 0 1 0 0,1 0 0 0 0,-1-1 0 0 0,7-10-1 0 0,-11 14 111 0 0,0 0 1 0 0,0 0-1 0 0,0 1 0 0 0,0-1 0 0 0,-1 0 0 0 0,1 0 0 0 0,-1 0 1 0 0,0 0-1 0 0,1 0 0 0 0,-1 0 0 0 0,-1-6 0 0 0,1 8-14 0 0,-1-1-1 0 0,1 0 1 0 0,0 1 0 0 0,-1-1-1 0 0,1 0 1 0 0,-1 1 0 0 0,1-1 0 0 0,-1 1-1 0 0,0-1 1 0 0,0 1 0 0 0,0-1-1 0 0,0 1 1 0 0,0 0 0 0 0,0-1-1 0 0,0 1 1 0 0,0 0 0 0 0,0 0-1 0 0,-1 0 1 0 0,1 0 0 0 0,0 0-1 0 0,-1 0 1 0 0,1 0 0 0 0,-1 0-1 0 0,1 1 1 0 0,-3-2 0 0 0,1 2-5 0 0,-1 0 1 0 0,1 0 0 0 0,-1 0 0 0 0,1 0 0 0 0,-1 1-1 0 0,1 0 1 0 0,-1-1 0 0 0,1 1 0 0 0,-1 0-1 0 0,1 1 1 0 0,0-1 0 0 0,0 1 0 0 0,0-1-1 0 0,-1 1 1 0 0,1 0 0 0 0,1 0 0 0 0,-1 0-1 0 0,0 0 1 0 0,0 1 0 0 0,1-1 0 0 0,-5 7 0 0 0,-1-1 11 0 0,-4 0 32 0 0,1 2-1 0 0,0-1 0 0 0,1 2 0 0 0,0-1 1 0 0,0 1-1 0 0,2 1 0 0 0,-1-1 1 0 0,1 2-1 0 0,-10 20 0 0 0,18-32-33 0 0,0 0 0 0 0,-1 0 0 0 0,1 0 0 0 0,0 0 0 0 0,0 0 0 0 0,0 0-1 0 0,-1-1 1 0 0,1 1 0 0 0,0 0 0 0 0,1 0 0 0 0,-1 0 0 0 0,0 0 0 0 0,0 0 0 0 0,0 0 0 0 0,0 0 0 0 0,1 0 0 0 0,-1 0-1 0 0,0 0 1 0 0,1 0 0 0 0,-1 0 0 0 0,1 0 0 0 0,-1-1 0 0 0,1 1 0 0 0,0 0 0 0 0,-1 0 0 0 0,1-1 0 0 0,0 1 0 0 0,-1 0-1 0 0,1-1 1 0 0,0 1 0 0 0,0 0 0 0 0,-1-1 0 0 0,1 1 0 0 0,0-1 0 0 0,0 0 0 0 0,0 1 0 0 0,0-1 0 0 0,0 0 0 0 0,0 1-1 0 0,0-1 1 0 0,0 0 0 0 0,0 0 0 0 0,0 0 0 0 0,0 0 0 0 0,0 0 0 0 0,0 0 0 0 0,0 0 0 0 0,0 0 0 0 0,1-1 0 0 0,5 1 37 0 0,-1 0 1 0 0,1 0-1 0 0,0-1 1 0 0,-1 0-1 0 0,13-4 1 0 0,2-3 18 0 0,0-2 0 0 0,-2-1-1 0 0,1 0 1 0 0,-1-2 0 0 0,-1 0 0 0 0,0-1 0 0 0,-1 0 0 0 0,0-2 0 0 0,-2 0 0 0 0,25-32 0 0 0,-11 8 325 0 0,-2-2 0 0 0,-1-1 0 0 0,33-79 0 0 0,-54 111-159 0 0,0-1 0 0 0,-2 1 0 0 0,1-1 0 0 0,-1 0 0 0 0,1-17 0 0 0,-4 29-19 0 0,-2 2-121 0 0,-23 30-26 0 0,1 0 0 0 0,1 1 0 0 0,2 1-1 0 0,2 1 1 0 0,-20 50 0 0 0,30-66-45 0 0,0 1 5 0 0,1 0 1 0 0,1 0-1 0 0,-6 28 1 0 0,11-41-57 0 0,1 0-1 0 0,0 1 1 0 0,0-1 0 0 0,1 0 0 0 0,-1 1-1 0 0,1-1 1 0 0,1 0 0 0 0,0 1 0 0 0,0-1-1 0 0,0 0 1 0 0,1 0 0 0 0,0 0 0 0 0,4 9-1 0 0,-4-12-84 0 0,0-1 0 0 0,1 0 0 0 0,-1 0 0 0 0,1 0 0 0 0,0 0 0 0 0,0-1 0 0 0,0 1 0 0 0,0-1 0 0 0,0 0 0 0 0,1 0 0 0 0,-1 0 0 0 0,1 0 0 0 0,-1 0 0 0 0,1-1 0 0 0,0 1-1 0 0,0-1 1 0 0,4 1 0 0 0,8 1-1091 0 0,0-1 0 0 0,30 1 0 0 0,18-3-1243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58.481"/>
    </inkml:context>
    <inkml:brush xml:id="br0">
      <inkml:brushProperty name="width" value="0.1" units="cm"/>
      <inkml:brushProperty name="height" value="0.1" units="cm"/>
    </inkml:brush>
  </inkml:definitions>
  <inkml:trace contextRef="#ctx0" brushRef="#br0">1 365 28 0 0,'1'-1'7715'0'0,"7"-6"-7671"0"0,35-38 825 0 0,12-31-525 0 0,-31 45-213 0 0,26-46 0 0 0,-40 60-49 0 0,18-40 1025 0 0,-28 56-919 0 0,0-1-54 0 0,0-1-111 0 0,-5 3 411 0 0,-5 3-423 0 0,0 1 0 0 0,0 0 0 0 0,1 1 0 0 0,-1 0 0 0 0,1 1 0 0 0,0 0-1 0 0,1 0 1 0 0,-1 1 0 0 0,-7 7 0 0 0,4-1-5 0 0,8-7 24 0 0,14 10 12 0 0,-4-9-33 0 0,1-1 0 0 0,0 0 0 0 0,0 0 1 0 0,1-1-1 0 0,0 1 0 0 0,10 4 0 0 0,19 13 6 0 0,-30-17-10 0 0,0 0-1 0 0,0 0 1 0 0,0 1 0 0 0,-1-1 0 0 0,0 1 0 0 0,0 1 0 0 0,-1-1-1 0 0,6 11 1 0 0,-11-16-3 0 0,1-1 0 0 0,0 1 0 0 0,0 0-1 0 0,-1 0 1 0 0,1 1 0 0 0,-1-1 0 0 0,1 0 0 0 0,-1 0-1 0 0,0 0 1 0 0,0 0 0 0 0,0 0 0 0 0,0 0-1 0 0,0 0 1 0 0,0 1 0 0 0,-1-1 0 0 0,1 0-1 0 0,-1 0 1 0 0,1 0 0 0 0,-1 0 0 0 0,0 0 0 0 0,0 0-1 0 0,0 0 1 0 0,0-1 0 0 0,0 1 0 0 0,0 0-1 0 0,-1 0 1 0 0,1-1 0 0 0,0 1 0 0 0,-1-1-1 0 0,0 1 1 0 0,1-1 0 0 0,-1 0 0 0 0,0 1 0 0 0,1-1-1 0 0,-1 0 1 0 0,0 0 0 0 0,0 0 0 0 0,0-1-1 0 0,0 1 1 0 0,0 0 0 0 0,-4 0 0 0 0,4 0 1 0 0,0 0 0 0 0,-1 0 0 0 0,1 0 0 0 0,-1 0 1 0 0,1-1-1 0 0,-1 1 0 0 0,1-1 0 0 0,-1 0 0 0 0,1 1 0 0 0,-1-1 1 0 0,1 0-1 0 0,-1-1 0 0 0,1 1 0 0 0,-1 0 0 0 0,1-1 0 0 0,-1 1 1 0 0,1-1-1 0 0,-4-1 0 0 0,5 1-10 0 0,-1 0 1 0 0,1 0-1 0 0,-1 0 1 0 0,1-1-1 0 0,0 1 1 0 0,0 0-1 0 0,0 0 1 0 0,0-1-1 0 0,0 1 1 0 0,0-1-1 0 0,0 1 1 0 0,0-1-1 0 0,0 1 1 0 0,1-1-1 0 0,-1 0 1 0 0,0 1-1 0 0,1-1 1 0 0,0 0-1 0 0,-1 1 1 0 0,1-3-1 0 0,0 1-7 0 0,0 0 0 0 0,0 0 0 0 0,0 0 0 0 0,0 0 0 0 0,1 0-1 0 0,-1 0 1 0 0,1 0 0 0 0,0 0 0 0 0,0 0 0 0 0,0 0 0 0 0,0 1 0 0 0,1-1 0 0 0,-1 0-1 0 0,1 1 1 0 0,-1-1 0 0 0,1 1 0 0 0,0 0 0 0 0,0-1 0 0 0,0 1 0 0 0,0 0 0 0 0,1 0 0 0 0,-1 0-1 0 0,0 1 1 0 0,1-1 0 0 0,-1 0 0 0 0,1 1 0 0 0,0 0 0 0 0,0-1 0 0 0,4 0 0 0 0,8-1-46 0 0,1 0 1 0 0,0 1-1 0 0,-1 1 0 0 0,22 1 1 0 0,-19 0-14 0 0,0-1 1 0 0,0 0 0 0 0,19-4-1 0 0,-27 1 29 0 0,0 1-1 0 0,0-1 0 0 0,0-1 0 0 0,-1 1 0 0 0,0-2 1 0 0,0 1-1 0 0,0-1 0 0 0,-1-1 0 0 0,0 1 1 0 0,0-1-1 0 0,-1-1 0 0 0,0 0 0 0 0,0 0 1 0 0,-1 0-1 0 0,0-1 0 0 0,0 1 0 0 0,-1-1 1 0 0,0-1-1 0 0,0 1 0 0 0,-1-1 0 0 0,-1 0 0 0 0,1 0 1 0 0,-2 0-1 0 0,1 0 0 0 0,-2-1 0 0 0,1 1 1 0 0,-1-19-1 0 0,-1 27 151 0 0,-4 7-77 0 0,-4 3-112 0 0,1 1 0 0 0,-1 0 0 0 0,2 1 0 0 0,0 0 0 0 0,0 0 0 0 0,0 0 0 0 0,1 1 0 0 0,1 0 0 0 0,0 0 0 0 0,1 0 0 0 0,0 0 0 0 0,0 0 0 0 0,1 1 0 0 0,1-1 0 0 0,-1 16 0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59.371"/>
    </inkml:context>
    <inkml:brush xml:id="br0">
      <inkml:brushProperty name="width" value="0.1" units="cm"/>
      <inkml:brushProperty name="height" value="0.1" units="cm"/>
    </inkml:brush>
  </inkml:definitions>
  <inkml:trace contextRef="#ctx0" brushRef="#br0">84 12 56 0 0,'1'2'276'0'0,"1"0"0"0"0,-1 1 0 0 0,0-1 0 0 0,0 0 0 0 0,0 0 0 0 0,0 1 1 0 0,0-1-1 0 0,0 0 0 0 0,0 1 0 0 0,-1-1 0 0 0,0 1 0 0 0,1-1 0 0 0,-1 1 0 0 0,0-1 0 0 0,0 1 0 0 0,-1 4 0 0 0,-6 46 549 0 0,5-43-447 0 0,-1 8-61 0 0,-1 0-1 0 0,0 0 1 0 0,-2-1 0 0 0,0 1-1 0 0,-1-1 1 0 0,-1-1 0 0 0,0 0-1 0 0,-11 16 1 0 0,19-31-292 0 0,0-1 1 0 0,0 0-1 0 0,0 1 0 0 0,-1-1 0 0 0,1 0 0 0 0,0 1 0 0 0,0-1 1 0 0,0 0-1 0 0,0 1 0 0 0,-1-1 0 0 0,1 0 0 0 0,0 0 1 0 0,0 1-1 0 0,-1-1 0 0 0,1 0 0 0 0,0 0 0 0 0,0 1 0 0 0,-1-1 1 0 0,1 0-1 0 0,0 0 0 0 0,-1 0 0 0 0,1 0 0 0 0,0 1 1 0 0,-1-1-1 0 0,1 0 0 0 0,0 0 0 0 0,-1 0 0 0 0,1 0 0 0 0,-1 0 1 0 0,1 0-1 0 0,0 0 0 0 0,-1 0 0 0 0,1 0 0 0 0,0 0 1 0 0,-1 0-1 0 0,1 0 0 0 0,0 0 0 0 0,-1 0 0 0 0,1 0 0 0 0,0-1 1 0 0,-1 1-1 0 0,1 0 0 0 0,0 0 0 0 0,-1 0 0 0 0,1 0 1 0 0,0-1-1 0 0,-1 1 0 0 0,1 0 0 0 0,0 0 0 0 0,0-1 1 0 0,-1 1-1 0 0,1 0 0 0 0,0-1 0 0 0,0 1 0 0 0,0 0 0 0 0,-1 0 1 0 0,1-1-1 0 0,0 1 0 0 0,0 0 0 0 0,0-1 0 0 0,0 1 1 0 0,0-1-1 0 0,0 1 0 0 0,0 0 0 0 0,-1-1 0 0 0,1 1 0 0 0,0 0 1 0 0,1-1-1 0 0,-3-1-155 0 0,2 0 152 0 0,-1 0 1 0 0,1 0 0 0 0,-1-1 0 0 0,1 1 0 0 0,0 0 0 0 0,0 0-1 0 0,0 0 1 0 0,0 0 0 0 0,0 0 0 0 0,0 0 0 0 0,1 0-1 0 0,-1 0 1 0 0,1 0 0 0 0,-1 0 0 0 0,2-3 0 0 0,15-34 186 0 0,-11 26-130 0 0,1-2-30 0 0,0 1 1 0 0,1 0-1 0 0,1 0 0 0 0,0 1 0 0 0,1 0 1 0 0,0 0-1 0 0,1 2 0 0 0,19-17 0 0 0,-29 26-47 0 0,1 1 0 0 0,0-1 0 0 0,-1 0 0 0 0,1 1 0 0 0,0-1 0 0 0,0 1 0 0 0,0 0 0 0 0,0 0 0 0 0,0 0-1 0 0,0 0 1 0 0,1 0 0 0 0,-1 0 0 0 0,0 0 0 0 0,0 1 0 0 0,1-1 0 0 0,-1 1 0 0 0,0 0 0 0 0,5-1 0 0 0,-6 2-4 0 0,1-1 1 0 0,-1 1 0 0 0,0 0 0 0 0,0-1 0 0 0,1 1 0 0 0,-1 0 0 0 0,0 0 0 0 0,0 0 0 0 0,0 0 0 0 0,0 0-1 0 0,0 0 1 0 0,0 0 0 0 0,0 0 0 0 0,0 0 0 0 0,0 0 0 0 0,-1 1 0 0 0,1-1 0 0 0,0 0 0 0 0,-1 0-1 0 0,1 1 1 0 0,-1-1 0 0 0,1 2 0 0 0,1 5-3 0 0,0 1-1 0 0,-1-1 0 0 0,0 0 1 0 0,-1 1-1 0 0,0-1 1 0 0,0 1-1 0 0,0-1 0 0 0,-3 12 1 0 0,-8 66 18 0 0,84-164 150 0 0,35-41-124 0 0,-107 118-54 0 0,7 13-149 0 0,-8 0 152 0 0,0 0 0 0 0,0 0 0 0 0,2 0 0 0 0,-1 0 0 0 0,6 20 0 0 0,-6-30 14 0 0,0 0-1 0 0,0 0 0 0 0,0 0 0 0 0,0 0 1 0 0,0 0-1 0 0,0-1 0 0 0,0 1 0 0 0,1 0 1 0 0,-1-1-1 0 0,1 1 0 0 0,-1-1 0 0 0,1 1 1 0 0,-1-1-1 0 0,1 0 0 0 0,0 1 0 0 0,0-1 1 0 0,0 0-1 0 0,0 0 0 0 0,0-1 0 0 0,0 1 1 0 0,0 0-1 0 0,0 0 0 0 0,0-1 0 0 0,0 0 1 0 0,0 1-1 0 0,0-1 0 0 0,0 0 0 0 0,0 0 1 0 0,1 0-1 0 0,-1 0 0 0 0,0 0 0 0 0,0-1 1 0 0,0 1-1 0 0,0-1 0 0 0,0 1 0 0 0,0-1 1 0 0,0 0-1 0 0,3-1 0 0 0,5-1 3 0 0,-1-1 0 0 0,0 0 0 0 0,0 0 0 0 0,0 0 0 0 0,0-1 0 0 0,-1-1 0 0 0,0 0 0 0 0,0 0 0 0 0,0 0 0 0 0,-1-1 0 0 0,0 0 0 0 0,0 0 0 0 0,-1-1 0 0 0,11-16 0 0 0,-13 19-12 0 0,-1 0-1 0 0,0 0 1 0 0,0 0-1 0 0,0-1 1 0 0,-1 1-1 0 0,0-1 1 0 0,0 0-1 0 0,0 1 0 0 0,0-1 1 0 0,-1 0-1 0 0,1-8 1 0 0,-3 16 4 0 0,0 0 0 0 0,1 0 0 0 0,-1 0 0 0 0,0 0 0 0 0,0-1 0 0 0,0 1 1 0 0,0 0-1 0 0,0-1 0 0 0,-1 1 0 0 0,1-1 0 0 0,-3 3 0 0 0,-10 14-8 0 0,7-5 8 0 0,2 1-1 0 0,-1 0 0 0 0,2 0 0 0 0,-4 16 1 0 0,7-24-22 0 0,0 0 0 0 0,0 1-1 0 0,1-1 1 0 0,0 0 0 0 0,0 1 0 0 0,0-1 0 0 0,1 1 0 0 0,0-1 0 0 0,0 0 0 0 0,1 0-1 0 0,4 12 1 0 0,-6-17-38 0 0,1 0-1 0 0,0 1 1 0 0,-1-1-1 0 0,1 0 1 0 0,0 0 0 0 0,0 0-1 0 0,0 0 1 0 0,-1 0-1 0 0,1 0 1 0 0,0-1-1 0 0,0 1 1 0 0,0 0-1 0 0,1 0 1 0 0,-1-1-1 0 0,0 1 1 0 0,0 0-1 0 0,0-1 1 0 0,0 1-1 0 0,1-1 1 0 0,-1 0 0 0 0,0 1-1 0 0,0-1 1 0 0,1 0-1 0 0,-1 0 1 0 0,0 0-1 0 0,1 0 1 0 0,-1 0-1 0 0,0 0 1 0 0,0 0-1 0 0,1 0 1 0 0,-1 0-1 0 0,0-1 1 0 0,1 1-1 0 0,-1-1 1 0 0,2 0 0 0 0,1-1-413 0 0,0 0 1 0 0,0 1 0 0 0,0-2 0 0 0,-1 1 0 0 0,1 0 0 0 0,-1-1 0 0 0,1 0 0 0 0,-1 1-1 0 0,6-8 1 0 0,8-13-1847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5:59.481"/>
    </inkml:context>
    <inkml:brush xml:id="br0">
      <inkml:brushProperty name="width" value="0.1" units="cm"/>
      <inkml:brushProperty name="height" value="0.1" units="cm"/>
    </inkml:brush>
  </inkml:definitions>
  <inkml:trace contextRef="#ctx0" brushRef="#br0">38 0 16 0 0,'0'0'136'0'0,"-27"11"-220"0"0,16-7 44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00.450"/>
    </inkml:context>
    <inkml:brush xml:id="br0">
      <inkml:brushProperty name="width" value="0.1" units="cm"/>
      <inkml:brushProperty name="height" value="0.1" units="cm"/>
    </inkml:brush>
  </inkml:definitions>
  <inkml:trace contextRef="#ctx0" brushRef="#br0">0 645 488 0 0,'0'0'605'0'0,"3"-1"-39"0"0,7-6-249 0 0,0 0 0 0 0,-1-1 0 0 0,0 0 0 0 0,-1 0 0 0 0,0-1 0 0 0,0 0 0 0 0,0 0 0 0 0,11-21 1 0 0,48-97 589 0 0,-46 84-640 0 0,91-212 1299 0 0,-106 241-1055 0 0,0-1 1 0 0,-1 0-1 0 0,0 0 1 0 0,-1 0 0 0 0,-1-1-1 0 0,1-15 1 0 0,-4 29-167 0 0,-18 29-94 0 0,11-16-208 0 0,0 1-1 0 0,1 0 1 0 0,0 0 0 0 0,1 0 0 0 0,1 1 0 0 0,-1-1-1 0 0,2 1 1 0 0,-3 19 0 0 0,1 3 12 0 0,-1 70 0 0 0,6-97-39 0 0,0 6-18 0 0,0 0 0 0 0,1-1 0 0 0,0 1 1 0 0,6 21-1 0 0,-6-32-13 0 0,0 1 1 0 0,0-1-1 0 0,0 0 0 0 0,1 0 1 0 0,-1 1-1 0 0,1-1 1 0 0,0 0-1 0 0,0 0 1 0 0,0 0-1 0 0,1-1 0 0 0,-1 1 1 0 0,1-1-1 0 0,-1 1 1 0 0,1-1-1 0 0,0 0 0 0 0,0 0 1 0 0,0 0-1 0 0,0 0 1 0 0,0 0-1 0 0,0-1 1 0 0,1 1-1 0 0,5 1 0 0 0,4 0-28 0 0,0 0 0 0 0,0-1 0 0 0,1-1 0 0 0,-1 0 0 0 0,0-1-1 0 0,1 0 1 0 0,-1-1 0 0 0,1 0 0 0 0,-1-1 0 0 0,0-1 0 0 0,0 0 0 0 0,14-6-1 0 0,-21 7 19 0 0,0 0 0 0 0,0-1 0 0 0,-1 0 0 0 0,1 0-1 0 0,-1 0 1 0 0,1-1 0 0 0,-1 0 0 0 0,0 0 0 0 0,0 0-1 0 0,-1-1 1 0 0,1 1 0 0 0,-1-1 0 0 0,0 0 0 0 0,0-1-1 0 0,-1 1 1 0 0,1-1 0 0 0,-1 1 0 0 0,-1-1-1 0 0,1 0 1 0 0,-1 0 0 0 0,0 0 0 0 0,0-1 0 0 0,0 1-1 0 0,-1 0 1 0 0,0-1 0 0 0,-1 1 0 0 0,1-8 0 0 0,-1 4 6 0 0,1-27 17 0 0,-1 36 4 0 0,0-1 1 0 0,0 1 0 0 0,-1 0 0 0 0,1-1-1 0 0,0 1 1 0 0,0 0 0 0 0,-1-1 0 0 0,1 1 0 0 0,-1 0-1 0 0,1 0 1 0 0,-1-1 0 0 0,1 1 0 0 0,-1 0-1 0 0,0 0 1 0 0,1 0 0 0 0,-1 0 0 0 0,0 0 0 0 0,0 0-1 0 0,0 0 1 0 0,-1-2 0 0 0,0 3-3 0 0,0-1 0 0 0,1 0 0 0 0,-1 1 0 0 0,0-1 0 0 0,1 1 0 0 0,-1 0 0 0 0,0-1 1 0 0,0 1-1 0 0,1 0 0 0 0,-1 0 0 0 0,0 0 0 0 0,0 0 0 0 0,1 0 0 0 0,-1 1 0 0 0,0-1 0 0 0,1 1 0 0 0,-1-1 0 0 0,0 1 0 0 0,1-1 0 0 0,-1 1 1 0 0,0 0-1 0 0,1 0 0 0 0,-1-1 0 0 0,1 1 0 0 0,-2 2 0 0 0,-23 30-15 0 0,22-26 12 0 0,-3 5 6 0 0,0 0 1 0 0,1 0-1 0 0,0 0 0 0 0,1 1 1 0 0,0 0-1 0 0,1 0 0 0 0,1 0 1 0 0,0 1-1 0 0,-2 23 0 0 0,3-28 5 0 0,0 17 32 0 0,3-26-39 0 0,-1 1 1 0 0,1-1-1 0 0,-1 1 1 0 0,1-1 0 0 0,-1 1-1 0 0,1-1 1 0 0,-1 1-1 0 0,1-1 1 0 0,-1 0 0 0 0,1 1-1 0 0,-1-1 1 0 0,1 0-1 0 0,0 1 1 0 0,-1-1-1 0 0,1 0 1 0 0,0 0 0 0 0,-1 1-1 0 0,1-1 1 0 0,0 0-1 0 0,-1 0 1 0 0,1 0 0 0 0,0 0-1 0 0,0 0 1 0 0,-1 0-1 0 0,1 0 1 0 0,0 0 0 0 0,-1 0-1 0 0,1-1 1 0 0,0 1-1 0 0,-1 0 1 0 0,1 0 0 0 0,0-1-1 0 0,-1 1 1 0 0,1 0-1 0 0,-1-1 1 0 0,1 1 0 0 0,0 0-1 0 0,-1-1 1 0 0,1 1-1 0 0,0-2 1 0 0,14-5-5 0 0,1-1 0 0 0,-2-1 0 0 0,1 0 0 0 0,-1-1 0 0 0,-1-1 0 0 0,0 0 0 0 0,0-1 0 0 0,-1-1 0 0 0,0 1 1 0 0,-1-2-1 0 0,14-22 0 0 0,-6 8-127 0 0,-16 30-7 0 0,-9 15 102 0 0,3-10 25 0 0,-4 8-7 0 0,0 1 1 0 0,1-1 0 0 0,1 1-1 0 0,1 1 1 0 0,0-1 0 0 0,-3 29 0 0 0,7-44 20 0 0,0 0 1 0 0,0 1-1 0 0,0-1 1 0 0,0 0-1 0 0,0 0 1 0 0,0 0-1 0 0,0 0 1 0 0,1 0-1 0 0,-1 1 1 0 0,0-1-1 0 0,1 0 1 0 0,-1 0-1 0 0,1 0 1 0 0,-1 0 0 0 0,1 0-1 0 0,-1 0 1 0 0,1 0-1 0 0,0 0 1 0 0,-1 0-1 0 0,1-1 1 0 0,0 1-1 0 0,0 0 1 0 0,0 0-1 0 0,0 0 1 0 0,0-1-1 0 0,0 1 1 0 0,0-1-1 0 0,0 1 1 0 0,1 0-1 0 0,1 0 2 0 0,0-1 0 0 0,0 0 0 0 0,0 1 0 0 0,1-1 0 0 0,-1 0-1 0 0,0-1 1 0 0,0 1 0 0 0,0 0 0 0 0,0-1 0 0 0,0 0-1 0 0,3-1 1 0 0,10-4 11 0 0,0 0 0 0 0,0-2 1 0 0,15-9-1 0 0,2-5 1 0 0,-1-2 0 0 0,-2-1 0 0 0,42-44 0 0 0,-6 7 0 0 0,-62 58-20 0 0,22-15-62 0 0,-16 23 25 0 0,-5 16 16 0 0,-5-3 14 0 0,-1 0 0 0 0,-1 0 0 0 0,-1 0 0 0 0,0 0 0 0 0,-11 32 0 0 0,-6 31-88 0 0,19-78 1 0 0,1 1-1 0 0,0-1 1 0 0,0 1 0 0 0,0 0 0 0 0,0-1-1 0 0,1 1 1 0 0,-1-1 0 0 0,1 1 0 0 0,-1-1-1 0 0,1 1 1 0 0,0-1 0 0 0,0 1 0 0 0,0-1-1 0 0,2 4 1 0 0,-2-5-172 0 0,0 1 0 0 0,0-1-1 0 0,1 0 1 0 0,-1 1 0 0 0,0-1 0 0 0,0 0-1 0 0,1 0 1 0 0,-1 0 0 0 0,1 0-1 0 0,-1 0 1 0 0,1 0 0 0 0,-1-1 0 0 0,1 1-1 0 0,2 0 1 0 0,15 2-2349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01.591"/>
    </inkml:context>
    <inkml:brush xml:id="br0">
      <inkml:brushProperty name="width" value="0.1" units="cm"/>
      <inkml:brushProperty name="height" value="0.1" units="cm"/>
    </inkml:brush>
  </inkml:definitions>
  <inkml:trace contextRef="#ctx0" brushRef="#br0">0 40 564 0 0,'14'-8'2706'0'0,"-12"8"-2625"0"0,1 0-1 0 0,-1 0 0 0 0,1 1 1 0 0,-1-1-1 0 0,1 0 1 0 0,-1 1-1 0 0,1 0 0 0 0,-1 0 1 0 0,0 0-1 0 0,1 0 0 0 0,-1 0 1 0 0,0 0-1 0 0,0 0 1 0 0,1 1-1 0 0,-1-1 0 0 0,0 1 1 0 0,0 0-1 0 0,-1-1 0 0 0,1 1 1 0 0,0 0-1 0 0,1 3 1 0 0,0 0-4 0 0,0 0 1 0 0,-1 0 0 0 0,0 0 0 0 0,0 0 0 0 0,0 0 0 0 0,-1 0 0 0 0,0 1 0 0 0,0-1 0 0 0,1 10 0 0 0,-1-3 26 0 0,-1 1 0 0 0,-1-1 0 0 0,0 0 0 0 0,0 1 0 0 0,-1-1 0 0 0,-1 0 0 0 0,0 0 0 0 0,-7 17 0 0 0,-7 9 2041 0 0,25-56-1770 0 0,3-6-199 0 0,2 1-1 0 0,1 0 1 0 0,0 1-1 0 0,2 0 1 0 0,0 2-1 0 0,2-1 1 0 0,39-34-1 0 0,-57 55-172 0 0,1-1 0 0 0,-1 1-1 0 0,1-1 1 0 0,-1 0 0 0 0,1 1 0 0 0,-1 0-1 0 0,1-1 1 0 0,0 1 0 0 0,-1-1-1 0 0,1 1 1 0 0,-1 0 0 0 0,1-1 0 0 0,0 1-1 0 0,-1 0 1 0 0,1 0 0 0 0,0-1-1 0 0,0 1 1 0 0,-1 0 0 0 0,1 0-1 0 0,0 0 1 0 0,-1 0 0 0 0,1 0 0 0 0,0 0-1 0 0,0 0 1 0 0,-1 0 0 0 0,1 0-1 0 0,0 0 1 0 0,-1 1 0 0 0,1-1 0 0 0,0 0-1 0 0,-1 0 1 0 0,1 1 0 0 0,0-1-1 0 0,-1 0 1 0 0,1 1 0 0 0,0 0-1 0 0,1 1 1 0 0,0 0-1 0 0,-1 0 0 0 0,0 0 0 0 0,1 1 1 0 0,-1-1-1 0 0,0 0 0 0 0,0 1 0 0 0,0-1 1 0 0,-1 1-1 0 0,2 3 0 0 0,5 64-25 0 0,-19 7-94 0 0,12-77 110 0 0,16-16-225 0 0,27-40 103 0 0,-36 44 100 0 0,1-1 0 0 0,1 2 0 0 0,0-1 0 0 0,1 1 0 0 0,0 1 0 0 0,1 0 0 0 0,0 0 0 0 0,0 1 0 0 0,19-12 0 0 0,-29 21 23 0 0,-1 0 1 0 0,0 0-1 0 0,1 0 1 0 0,-1-1-1 0 0,1 1 1 0 0,-1 0-1 0 0,1 0 1 0 0,-1 0-1 0 0,1 0 1 0 0,-1 0-1 0 0,0 0 1 0 0,1 0-1 0 0,-1 0 1 0 0,1 0-1 0 0,-1 0 1 0 0,1 0-1 0 0,-1 0 1 0 0,1 0-1 0 0,-1 0 1 0 0,1 0-1 0 0,-1 0 1 0 0,1 1-1 0 0,-1-1 1 0 0,0 0-1 0 0,1 0 1 0 0,-1 1-1 0 0,1-1 1 0 0,-1 0-1 0 0,0 0 1 0 0,1 1-1 0 0,-1-1 1 0 0,1 1-1 0 0,4 18-94 0 0,-6 29 5 0 0,0-42 72 0 0,1-1 17 0 0,-1 1 0 0 0,1 0 0 0 0,0 0 0 0 0,0-1 0 0 0,1 1 1 0 0,-1 0-1 0 0,1-1 0 0 0,0 1 0 0 0,3 6 0 0 0,-3-11 8 0 0,0 1 1 0 0,0-1-1 0 0,0 1 0 0 0,1-1 1 0 0,-1 1-1 0 0,0-1 1 0 0,1 0-1 0 0,-1 1 0 0 0,1-1 1 0 0,0 0-1 0 0,-1 0 0 0 0,1 0 1 0 0,0-1-1 0 0,0 1 1 0 0,-1 0-1 0 0,1-1 0 0 0,0 1 1 0 0,0-1-1 0 0,0 1 0 0 0,0-1 1 0 0,0 0-1 0 0,0 0 1 0 0,0 0-1 0 0,0 0 0 0 0,0 0 1 0 0,0 0-1 0 0,-1-1 0 0 0,1 1 1 0 0,0 0-1 0 0,3-2 1 0 0,11-2-4 0 0,0 0 0 0 0,0-1 0 0 0,0 0 1 0 0,0-2-1 0 0,-1 0 0 0 0,22-13 1 0 0,-29 15-20 0 0,0-1 0 0 0,0 1 0 0 0,0-1 0 0 0,-1-1 0 0 0,0 1 0 0 0,0-1 0 0 0,-1-1 0 0 0,0 1 0 0 0,0-1 0 0 0,0 0 0 0 0,-1 0 0 0 0,6-16 0 0 0,-10 24 14 0 0,0-1 0 0 0,-1 0 0 0 0,1 0 0 0 0,-1 0 1 0 0,1 0-1 0 0,-1 1 0 0 0,0-1 0 0 0,1 0 0 0 0,-1 0 0 0 0,0 0 0 0 0,0 0 1 0 0,1 0-1 0 0,-1 0 0 0 0,0 0 0 0 0,0 0 0 0 0,0 0 0 0 0,0 0 0 0 0,0 0 1 0 0,0 0-1 0 0,-1 0 0 0 0,1 0 0 0 0,0 0 0 0 0,0 0 0 0 0,-1 0 0 0 0,1 0 1 0 0,-1 0-1 0 0,1 0 0 0 0,-1 0 0 0 0,1 1 0 0 0,-1-1 0 0 0,1 0 0 0 0,-1 0 0 0 0,0 1 1 0 0,1-1-1 0 0,-1 0 0 0 0,0 1 0 0 0,0-1 0 0 0,0 0 0 0 0,1 1 0 0 0,-1-1 1 0 0,0 1-1 0 0,0-1 0 0 0,0 1 0 0 0,0 0 0 0 0,0-1 0 0 0,0 1 0 0 0,0 0 1 0 0,0 0-1 0 0,0 0 0 0 0,0 0 0 0 0,0 0 0 0 0,0 0 0 0 0,0 0 0 0 0,0 0 1 0 0,0 0-1 0 0,0 0 0 0 0,0 0 0 0 0,-1 1 0 0 0,-4 0-9 0 0,1 0 0 0 0,-1 0 0 0 0,1 1 0 0 0,0 0-1 0 0,-1 0 1 0 0,1 0 0 0 0,0 0 0 0 0,-10 7 0 0 0,10-5 11 0 0,0 1-1 0 0,0 0 1 0 0,0 0 0 0 0,0 0 0 0 0,1 1 0 0 0,0 0-1 0 0,0 0 1 0 0,1 0 0 0 0,-1 0 0 0 0,1 0 0 0 0,1 1-1 0 0,-3 6 1 0 0,4-10 5 0 0,1-1 0 0 0,-1 1-1 0 0,1-1 1 0 0,0 1 0 0 0,0 0 0 0 0,0-1-1 0 0,0 1 1 0 0,0 0 0 0 0,1-1 0 0 0,-1 1 0 0 0,1 0-1 0 0,0-1 1 0 0,-1 1 0 0 0,1-1 0 0 0,1 1-1 0 0,-1-1 1 0 0,0 0 0 0 0,0 1 0 0 0,1-1-1 0 0,-1 0 1 0 0,1 0 0 0 0,0 0 0 0 0,0 0-1 0 0,0 0 1 0 0,0 0 0 0 0,0-1 0 0 0,0 1-1 0 0,0-1 1 0 0,0 1 0 0 0,1-1 0 0 0,-1 0 0 0 0,1 0-1 0 0,-1 0 1 0 0,4 1 0 0 0,5 2-160 0 0,0-1 1 0 0,0 0 0 0 0,0-1-1 0 0,0 0 1 0 0,0-1 0 0 0,1 0-1 0 0,-1-1 1 0 0,20-2-1 0 0,48-12-3586 0 0,-43 4 1675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01.012"/>
    </inkml:context>
    <inkml:brush xml:id="br0">
      <inkml:brushProperty name="width" value="0.1" units="cm"/>
      <inkml:brushProperty name="height" value="0.1" units="cm"/>
    </inkml:brush>
  </inkml:definitions>
  <inkml:trace contextRef="#ctx0" brushRef="#br0">9 23 636 0 0,'-6'-4'1548'0'0,"3"-4"-364"0"0,6-2-404 0 0,30 18-864 0 0,-15-2-240 0 0,2 0-304 0 0,0 0-672 0 0,10 2 300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01.793"/>
    </inkml:context>
    <inkml:brush xml:id="br0">
      <inkml:brushProperty name="width" value="0.1" units="cm"/>
      <inkml:brushProperty name="height" value="0.1" units="cm"/>
    </inkml:brush>
  </inkml:definitions>
  <inkml:trace contextRef="#ctx0" brushRef="#br0">173 5 548 0 0,'0'0'41'0'0,"0"0"0"0"0,0 0 0 0 0,0 0 0 0 0,0-1 0 0 0,0 1 0 0 0,0 0 0 0 0,0 0 0 0 0,0 0 0 0 0,0-1 0 0 0,0 1 0 0 0,0 0 0 0 0,0 0 0 0 0,0 0 0 0 0,-1 0 0 0 0,1-1 0 0 0,0 1 1 0 0,0 0-1 0 0,0 0 0 0 0,0 0 0 0 0,0 0 0 0 0,0 0 0 0 0,-1-1 0 0 0,1 1 0 0 0,0 0 0 0 0,0 0 0 0 0,0 0 0 0 0,0 0 0 0 0,-1 0 0 0 0,1 0 0 0 0,0 0 0 0 0,0 0 0 0 0,0 0 0 0 0,-1 0 0 0 0,1 0 0 0 0,0 0 0 0 0,0 0 0 0 0,0 0 0 0 0,-1 0 0 0 0,1 0 0 0 0,0 0 0 0 0,0 0 0 0 0,0 0 0 0 0,0 0 0 0 0,-1 0 0 0 0,1 0 0 0 0,0 0 0 0 0,0 0 0 0 0,0 0 0 0 0,-1 0 0 0 0,1 0 0 0 0,0 0 0 0 0,0 0 1 0 0,0 1-1 0 0,0-1 0 0 0,-1 0 0 0 0,-7 8 118 0 0,0 0 1 0 0,0 1-1 0 0,0 0 1 0 0,1 0-1 0 0,1 1 1 0 0,0-1-1 0 0,-10 22 1 0 0,-31 87 531 0 0,26-60-360 0 0,18-50-309 0 0,-18 50 302 0 0,20-54-331 0 0,-1-1 0 0 0,1 1-1 0 0,1-1 1 0 0,-1 1 0 0 0,1-1-1 0 0,-1 1 1 0 0,1-1 0 0 0,0 1-1 0 0,0-1 1 0 0,0 1 0 0 0,1-1-1 0 0,0 1 1 0 0,1 4 0 0 0,-2-7-122 0 0,1 0 0 0 0,-1 0 0 0 0,1 0 0 0 0,0-1 0 0 0,0 1 0 0 0,-1 0 0 0 0,1-1 0 0 0,0 1 0 0 0,0 0 1 0 0,0-1-1 0 0,0 1 0 0 0,-1-1 0 0 0,1 1 0 0 0,0-1 0 0 0,0 0 0 0 0,0 1 0 0 0,0-1 0 0 0,0 0 0 0 0,0 0 0 0 0,0 0 0 0 0,0 0 0 0 0,0 0 0 0 0,2 0 1 0 0,12-10-1166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02.199"/>
    </inkml:context>
    <inkml:brush xml:id="br0">
      <inkml:brushProperty name="width" value="0.1" units="cm"/>
      <inkml:brushProperty name="height" value="0.1" units="cm"/>
    </inkml:brush>
  </inkml:definitions>
  <inkml:trace contextRef="#ctx0" brushRef="#br0">203 10 776 0 0,'-1'-10'3751'0'0,"-4"16"-1875"0"0,-5 7-1722 0 0,-3 8 116 0 0,0-1 1 0 0,2 2-1 0 0,0 0 0 0 0,-11 32 0 0 0,8-18-105 0 0,-12 24 172 0 0,4 0 0 0 0,-25 106 0 0 0,42-147-342 0 0,2 0 580 0 0,4-19-561 0 0,0 0-1 0 0,0 0 0 0 0,0 0 1 0 0,-1 0-1 0 0,1-1 1 0 0,0 1-1 0 0,0 0 1 0 0,0 0-1 0 0,0 0 0 0 0,0-1 1 0 0,-1 1-1 0 0,1 0 1 0 0,0-1-1 0 0,0 1 0 0 0,-1-1 1 0 0,1 1-1 0 0,0-1 1 0 0,-1 1-1 0 0,1-1 1 0 0,0 0-1 0 0,-1 1 0 0 0,1-1 1 0 0,0-1-1 0 0,14-11 43 0 0,-1-1 0 0 0,-1-1-1 0 0,0-1 1 0 0,16-25 0 0 0,2-1-5 0 0,-10 11-3 0 0,-17 24-41 0 0,0 0-1 0 0,1 0 1 0 0,-1 0-1 0 0,1 1 1 0 0,1 0-1 0 0,-1 0 1 0 0,1 0-1 0 0,0 1 0 0 0,0-1 1 0 0,1 1-1 0 0,-1 1 1 0 0,10-6-1 0 0,-14 10-17 0 0,25 13-31 0 0,-21-5 11 0 0,-1 1 1 0 0,1 0-1 0 0,-2 1 0 0 0,1 0 1 0 0,-1-1-1 0 0,-1 1 0 0 0,0 1 1 0 0,0-1-1 0 0,2 21 0 0 0,6 22-2096 0 0,-11-43 1072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02.403"/>
    </inkml:context>
    <inkml:brush xml:id="br0">
      <inkml:brushProperty name="width" value="0.1" units="cm"/>
      <inkml:brushProperty name="height" value="0.1" units="cm"/>
    </inkml:brush>
  </inkml:definitions>
  <inkml:trace contextRef="#ctx0" brushRef="#br0">29 105 88 0 0,'-2'0'258'0'0,"1"0"0"0"0,-1 0 0 0 0,0-1 0 0 0,0 1-1 0 0,0 0 1 0 0,1-1 0 0 0,-1 0 0 0 0,0 1 0 0 0,1-1 0 0 0,-1 0 0 0 0,1 0 0 0 0,-1 0 0 0 0,1 0-1 0 0,-1 0 1 0 0,-1-2 0 0 0,3 3-178 0 0,1-1 0 0 0,-1 0 1 0 0,0 1-1 0 0,1-1 0 0 0,-1 1 0 0 0,1-1 0 0 0,-1 0 0 0 0,0 1 0 0 0,1-1 0 0 0,0 1 0 0 0,-1 0 0 0 0,1-1 1 0 0,-1 1-1 0 0,1-1 0 0 0,-1 1 0 0 0,1 0 0 0 0,0-1 0 0 0,-1 1 0 0 0,1 0 0 0 0,0 0 0 0 0,-1 0 0 0 0,1-1 1 0 0,0 1-1 0 0,0 0 0 0 0,0 0 0 0 0,72-13 1096 0 0,-63 12-1056 0 0,173-20 494 0 0,111-18-5463 0 0,-259 30 2959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02.733"/>
    </inkml:context>
    <inkml:brush xml:id="br0">
      <inkml:brushProperty name="width" value="0.1" units="cm"/>
      <inkml:brushProperty name="height" value="0.1" units="cm"/>
    </inkml:brush>
  </inkml:definitions>
  <inkml:trace contextRef="#ctx0" brushRef="#br0">194 1 160 0 0,'0'0'3531'0'0,"-4"2"-3130"0"0,-17 11 115 0 0,-1 2 1 0 0,2 0-1 0 0,-32 31 1 0 0,44-39-406 0 0,1 1 0 0 0,0 0 1 0 0,0 0-1 0 0,1 1 0 0 0,0 0 1 0 0,0 0-1 0 0,1 0 1 0 0,1 1-1 0 0,0 0 0 0 0,0 0 1 0 0,-5 20-1 0 0,9-28-79 0 0,-1 0 1 0 0,1 0-1 0 0,0 0 0 0 0,-1 1 0 0 0,1-1 1 0 0,0 0-1 0 0,1 0 0 0 0,-1 0 0 0 0,0 0 1 0 0,0 0-1 0 0,1 0 0 0 0,-1 0 0 0 0,1 0 1 0 0,0 0-1 0 0,0-1 0 0 0,0 1 0 0 0,0 0 1 0 0,0 0-1 0 0,0 0 0 0 0,0-1 0 0 0,0 1 1 0 0,1-1-1 0 0,-1 1 0 0 0,4 2 0 0 0,-2-2 7 0 0,1 0 0 0 0,-1 0-1 0 0,1-1 1 0 0,0 0-1 0 0,0 1 1 0 0,0-1 0 0 0,0 0-1 0 0,0-1 1 0 0,0 1-1 0 0,0-1 1 0 0,8 0 0 0 0,1 0 26 0 0,0-2 0 0 0,0 1 0 0 0,0-1 0 0 0,-1-1 0 0 0,1-1 0 0 0,-1 0 0 0 0,16-7 0 0 0,-17 5-2 0 0,-1-1 1 0 0,1 0 0 0 0,-1-1-1 0 0,0 0 1 0 0,-1-1 0 0 0,0 0-1 0 0,12-15 1 0 0,-18 20-34 0 0,1-1 1 0 0,-1 0-1 0 0,0 1 1 0 0,0-1-1 0 0,0-1 1 0 0,0 1-1 0 0,-1 0 1 0 0,0 0-1 0 0,0-1 0 0 0,-1 1 1 0 0,1-1-1 0 0,-1 0 1 0 0,0 1-1 0 0,-1-1 1 0 0,1 0-1 0 0,-1 0 1 0 0,-1 0-1 0 0,0-10 1 0 0,0 15-79 0 0,1 0 1 0 0,-1-1 0 0 0,1 1 0 0 0,-1 0 0 0 0,1 0 0 0 0,-1 0 0 0 0,1 0 0 0 0,-1 0-1 0 0,0 0 1 0 0,0 0 0 0 0,0 0 0 0 0,1 0 0 0 0,-1 0 0 0 0,0 0 0 0 0,0 0-1 0 0,0 0 1 0 0,-1 1 0 0 0,1-1 0 0 0,0 0 0 0 0,0 1 0 0 0,0-1 0 0 0,0 1 0 0 0,0-1-1 0 0,-1 1 1 0 0,1 0 0 0 0,0 0 0 0 0,0-1 0 0 0,-1 1 0 0 0,1 0 0 0 0,0 0-1 0 0,-1 0 1 0 0,1 0 0 0 0,0 0 0 0 0,0 1 0 0 0,-1-1 0 0 0,0 1 0 0 0,0-1-274 0 0,0 1 0 0 0,0-1 0 0 0,0 1 0 0 0,1 0 0 0 0,-1 0 0 0 0,0 0 1 0 0,0 0-1 0 0,1 0 0 0 0,-1 1 0 0 0,1-1 0 0 0,-1 0 0 0 0,1 1 0 0 0,-1-1 0 0 0,1 1 1 0 0,-1 1-1 0 0,-3 5-1645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03.152"/>
    </inkml:context>
    <inkml:brush xml:id="br0">
      <inkml:brushProperty name="width" value="0.1" units="cm"/>
      <inkml:brushProperty name="height" value="0.1" units="cm"/>
    </inkml:brush>
  </inkml:definitions>
  <inkml:trace contextRef="#ctx0" brushRef="#br0">116 445 92 0 0,'18'-5'641'0'0,"0"-1"0"0"0,-1 0 0 0 0,30-16-1 0 0,-43 20-474 0 0,0-1 0 0 0,-1 1 0 0 0,1 0 0 0 0,-1-1 0 0 0,0 0-1 0 0,0 0 1 0 0,0 0 0 0 0,0 0 0 0 0,0 0 0 0 0,0-1 0 0 0,-1 1 0 0 0,0-1-1 0 0,0 1 1 0 0,0-1 0 0 0,0 0 0 0 0,0 0 0 0 0,-1 0 0 0 0,0 0 0 0 0,0 0-1 0 0,0 0 1 0 0,0-1 0 0 0,0-6 0 0 0,-1 10-104 0 0,0-1 0 0 0,0 1 0 0 0,0-1 0 0 0,0 1 0 0 0,0-1-1 0 0,0 1 1 0 0,-1-1 0 0 0,1 1 0 0 0,-1 0 0 0 0,1-1 0 0 0,-1 1 0 0 0,1-1 0 0 0,-1 1 0 0 0,0 0 0 0 0,1-1 0 0 0,-1 1 0 0 0,0 0 0 0 0,0 0-1 0 0,0 0 1 0 0,0 0 0 0 0,0 0 0 0 0,-1 0 0 0 0,1 0 0 0 0,0 0 0 0 0,-2-1 0 0 0,1 1-16 0 0,-1 0 0 0 0,0 0 1 0 0,0 1-1 0 0,0-1 0 0 0,0 1 0 0 0,0 0 0 0 0,0-1 1 0 0,1 1-1 0 0,-1 0 0 0 0,0 1 0 0 0,0-1 0 0 0,-4 1 1 0 0,-3 2-1 0 0,0 0 1 0 0,-1 0 0 0 0,1 1-1 0 0,1 0 1 0 0,-1 1 0 0 0,-13 8-1 0 0,8-2 10 0 0,0 1 0 0 0,0 0-1 0 0,1 1 1 0 0,-15 18-1 0 0,25-26-34 0 0,0 0 0 0 0,0 1 0 0 0,0-1 0 0 0,1 1 0 0 0,0-1-1 0 0,0 1 1 0 0,0 0 0 0 0,1 1 0 0 0,-1-1 0 0 0,1 0 0 0 0,1 0 0 0 0,0 1 0 0 0,-1-1 0 0 0,2 1-1 0 0,-1 0 1 0 0,1 6 0 0 0,0-12-11 0 0,0 0 0 0 0,0-1-1 0 0,1 1 1 0 0,-1 0 0 0 0,0 0 0 0 0,0-1-1 0 0,1 1 1 0 0,-1 0 0 0 0,0-1-1 0 0,1 1 1 0 0,-1 0 0 0 0,0-1 0 0 0,1 1-1 0 0,-1 0 1 0 0,1-1 0 0 0,-1 1-1 0 0,1-1 1 0 0,0 1 0 0 0,-1-1 0 0 0,1 1-1 0 0,-1-1 1 0 0,1 0 0 0 0,0 1 0 0 0,-1-1-1 0 0,1 0 1 0 0,0 1 0 0 0,1-1-1 0 0,26 0 134 0 0,25-18 12 0 0,-51 17-145 0 0,28-12 26 0 0,-1-3 0 0 0,-1 0 0 0 0,0-2 0 0 0,-1-1 0 0 0,-1-1 0 0 0,0-1 0 0 0,31-36 0 0 0,-15 11 27 0 0,-3-2 1 0 0,-2-1 0 0 0,32-57-1 0 0,-32 32 1205 0 0,-36 73-981 0 0,-5 5-172 0 0,-17 16-68 0 0,2 0 1 0 0,1 2-1 0 0,0 0 1 0 0,2 1 0 0 0,0 1-1 0 0,2 0 1 0 0,1 1-1 0 0,0 1 1 0 0,2 0-1 0 0,1 0 1 0 0,-11 48 0 0 0,19-64-88 0 0,0 0 0 0 0,1 0 0 0 0,0 1 0 0 0,0-1 0 0 0,1 0 0 0 0,0 0 0 0 0,1 0 0 0 0,0 0 0 0 0,4 12 1 0 0,-4-18-114 0 0,0 0 0 0 0,1 0 1 0 0,-1 0-1 0 0,1 0 1 0 0,0-1-1 0 0,0 1 1 0 0,0-1-1 0 0,1 1 0 0 0,-1-1 1 0 0,1 0-1 0 0,0 0 1 0 0,0 0-1 0 0,0 0 1 0 0,0 0-1 0 0,1-1 0 0 0,-1 1 1 0 0,1-1-1 0 0,-1 0 1 0 0,1 0-1 0 0,0-1 1 0 0,0 1-1 0 0,0-1 0 0 0,0 0 1 0 0,0 0-1 0 0,6 1 1 0 0,39 1-3117 0 0,8-4 249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05.747"/>
    </inkml:context>
    <inkml:brush xml:id="br0">
      <inkml:brushProperty name="width" value="0.1" units="cm"/>
      <inkml:brushProperty name="height" value="0.1" units="cm"/>
    </inkml:brush>
  </inkml:definitions>
  <inkml:trace contextRef="#ctx0" brushRef="#br0">335 273 308 0 0,'0'0'1147'0'0,"4"-2"-648"0"0,5-4-243 0 0,-1 1 0 0 0,0-1 0 0 0,-1-1 0 0 0,0 1 0 0 0,0-1 0 0 0,0 0 0 0 0,-1-1 0 0 0,0 0 0 0 0,0 0 0 0 0,-1 0 0 0 0,8-16 0 0 0,-1 0 432 0 0,-2-1 0 0 0,-1 0 0 0 0,8-34 0 0 0,-16 58-621 0 0,-1-1 1 0 0,1 1-1 0 0,-1-1 0 0 0,1 1 1 0 0,-1-1-1 0 0,0 0 0 0 0,1 1 1 0 0,-1-1-1 0 0,0 1 0 0 0,0-1 1 0 0,0 0-1 0 0,0 1 0 0 0,-1-1 1 0 0,1 0-1 0 0,0 1 0 0 0,-1-1 1 0 0,1 1-1 0 0,-1-1 0 0 0,1 1 1 0 0,-3-4-1 0 0,2 5-45 0 0,1 0-1 0 0,-1-1 1 0 0,0 1 0 0 0,0 0-1 0 0,-1-1 1 0 0,1 1 0 0 0,0 0-1 0 0,0 0 1 0 0,0 0 0 0 0,0 0-1 0 0,0 0 1 0 0,0 0 0 0 0,0 0-1 0 0,0 1 1 0 0,0-1 0 0 0,0 0-1 0 0,0 0 1 0 0,0 1 0 0 0,0-1-1 0 0,0 1 1 0 0,0-1 0 0 0,0 1-1 0 0,0 0 1 0 0,-9 5 15 0 0,1 0 1 0 0,0 1-1 0 0,0 0 1 0 0,-12 12-1 0 0,-12 17 35 0 0,1 2 1 0 0,2 2-1 0 0,2 0 0 0 0,2 2 1 0 0,1 1-1 0 0,2 1 0 0 0,3 1 1 0 0,1 0-1 0 0,-23 88 0 0 0,34-80 165 0 0,4-25-1807 0 0,-7-63-482 0 0,8 22 1843 0 0,-1 0 1 0 0,0 0-1 0 0,0 1 1 0 0,-2-1-1 0 0,1 1 1 0 0,-2 0 0 0 0,1 0-1 0 0,-2 1 1 0 0,1 0-1 0 0,-12-12 1 0 0,17 21 377 0 0,0 0 0 0 0,1 0 1 0 0,-1 0-1 0 0,1 0 0 0 0,-1 0 0 0 0,1-1 0 0 0,0 1 1 0 0,0 0-1 0 0,0-1 0 0 0,0 1 0 0 0,0 0 1 0 0,0-5-1 0 0,1 6-111 0 0,0 0 1 0 0,0-1-1 0 0,0 1 1 0 0,0 0-1 0 0,0-1 0 0 0,0 1 1 0 0,1 0-1 0 0,-1 0 1 0 0,1-1-1 0 0,-1 1 0 0 0,1 0 1 0 0,-1 0-1 0 0,1 0 1 0 0,0 0-1 0 0,-1 0 0 0 0,1 0 1 0 0,0 0-1 0 0,1-1 1 0 0,3-2 13 0 0,1 0 0 0 0,-1 0 0 0 0,1 0 0 0 0,0 1 0 0 0,0 0 1 0 0,1 1-1 0 0,7-3 0 0 0,-3 1-4 0 0,87-30 273 0 0,3 5-1 0 0,156-25 0 0 0,-255 53-336 0 0,2 1 7 0 0,0 0 0 0 0,-1-1 1 0 0,1 0-1 0 0,0 0 0 0 0,-1 0 0 0 0,1 0 1 0 0,0 0-1 0 0,-1-1 0 0 0,0 0 0 0 0,1 1 1 0 0,-1-1-1 0 0,0-1 0 0 0,0 1 0 0 0,0 0 1 0 0,0-1-1 0 0,-1 1 0 0 0,1-1 0 0 0,4-5 1 0 0,-7 7-13 0 0,-3-8-111 0 0,-5 16 48 0 0,3-1 76 0 0,-5 5-15 0 0,1 1 1 0 0,0 0-1 0 0,1 1 1 0 0,0 0-1 0 0,1 0 1 0 0,0 1-1 0 0,1 0 1 0 0,1 0-1 0 0,0 0 0 0 0,-5 26 1 0 0,9-34 43 0 0,1 0-1 0 0,-1 0 1 0 0,1 0 0 0 0,0 0 0 0 0,2 11 0 0 0,1-17-34 0 0,0-1 0 0 0,0 0 0 0 0,0 1-1 0 0,0-1 1 0 0,0 0 0 0 0,0-1 0 0 0,0 1 0 0 0,0 0 0 0 0,0-1 0 0 0,-1 0 0 0 0,1 1 0 0 0,-1-1 0 0 0,1 0 0 0 0,-1 0 0 0 0,1-1 0 0 0,1-2 0 0 0,36-47 61 0 0,-28 34-50 0 0,21-35 32 0 0,-27 40-50 0 0,1 1 1 0 0,1 1-1 0 0,0-1 0 0 0,0 1 1 0 0,1 1-1 0 0,0-1 0 0 0,1 2 1 0 0,15-13-1 0 0,-24 21-2 0 0,1 0-1 0 0,-1 1 1 0 0,1-1-1 0 0,-1 1 1 0 0,1-1 0 0 0,-1 1-1 0 0,1 0 1 0 0,-1 0 0 0 0,1 0-1 0 0,-1-1 1 0 0,1 1-1 0 0,-1 1 1 0 0,1-1 0 0 0,-1 0-1 0 0,1 0 1 0 0,-1 1 0 0 0,1-1-1 0 0,-1 0 1 0 0,1 1-1 0 0,-1 0 1 0 0,0-1 0 0 0,1 1-1 0 0,-1 0 1 0 0,0 0 0 0 0,0 0-1 0 0,1-1 1 0 0,-1 1-1 0 0,0 1 1 0 0,0-1 0 0 0,0 0-1 0 0,0 0 1 0 0,0 0 0 0 0,0 0-1 0 0,0 1 1 0 0,-1-1-1 0 0,1 0 1 0 0,0 1 0 0 0,-1-1-1 0 0,1 1 1 0 0,0 1-1 0 0,2 3-2 0 0,0 1 0 0 0,-1 0-1 0 0,1-1 1 0 0,-1 1-1 0 0,-1 0 1 0 0,1 0-1 0 0,0 11 1 0 0,-3 1 1 0 0,-1 0 1 0 0,-1 1 0 0 0,-7 24 0 0 0,41-110-1965 0 0,42-41-2575 0 0,-49 67 2417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16:15.309"/>
    </inkml:context>
    <inkml:brush xml:id="br0">
      <inkml:brushProperty name="width" value="0.1" units="cm"/>
      <inkml:brushProperty name="height" value="0.1" units="cm"/>
    </inkml:brush>
  </inkml:definitions>
  <inkml:trace contextRef="#ctx0" brushRef="#br0">117 17 248,'24'-16'5833,"-24"20"-5807,1 1 0,-1-1 0,1 1 0,-1-1 0,0 1 0,-1-1 0,1 1 0,-1 0 0,0-1 0,0 0-1,-1 1 1,-2 6 0,-28 59 100,26-56-93,-2 2 44,0 1 1,-1-1-1,0 0 0,-2-1 1,-23 27-1,19-29 312,23-22 456,21-28-165,-19 21-573,1 1-1,1 1 0,0 0 0,0 0 0,27-21 0,-32 29-76,13-14 51,-16 15-40,1 0 0,0 0 0,1 0 0,-1 1 0,1-1 0,8-3 0,-11 6 22,9-1-32,-12 4-34,0 0 0,1-1 0,-1 1 0,1 0 0,-1 0 0,0-1 0,0 1 0,1 0 0,-1 0 0,0-1 0,0 1 0,0 0 0,0 0 0,0 0 0,0 0 0,0-1 0,0 1 0,-1 0 0,1 0 0,0-1 0,-1 2 0,-2 50-28,3-39 103,0-1-1,-1 1 1,-1-1 0,0 1 0,-5 14 0,7-26 11,-1 7 425,1-8-533,1 0 1,-1 0-1,0 0 1,0 0-1,0 0 1,0-1 0,0 1-1,0 0 1,0 0-1,0 0 1,1 0-1,-1 0 1,0 0-1,0 0 1,0 0-1,0 0 1,0 0-1,0 0 1,0 0-1,0 0 1,1 0-1,-1 0 1,0 0-1,0 0 1,0 1-1,0-1 1,0 0-1,0 0 1,0 0-1,0 0 1,1 0-1,-1 0 1,0 0-1,0 0 1,0 0 0,0 0-1,0 0 1,0 0-1,0 1 1,0-1-1,0 0 1,0 0-1,0 0 1,0 0-1,0 0 1,0 0-1,0 0 1,0 0-1,0 1 1,0-1-1,0 0 1,0 0-1,0 0 1,0 0-1,0 0 1,0 0-1,0 0 1,0 0-1,0 1 1,0-1-1,0 0 1,0 0-1,0 0 1,0 0-1,0 0 1,0 0 0,0 0-1,0 1 1,3-5-556,12-10-3458,-9 8 1392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16.231"/>
    </inkml:context>
    <inkml:brush xml:id="br0">
      <inkml:brushProperty name="width" value="0.1" units="cm"/>
      <inkml:brushProperty name="height" value="0.1" units="cm"/>
    </inkml:brush>
  </inkml:definitions>
  <inkml:trace contextRef="#ctx0" brushRef="#br0">75 43 352 0 0,'11'-12'7595'0'0,"-22"22"-7494"0"0,2 0 0 0 0,0 1 1 0 0,0 0-1 0 0,1 1 0 0 0,0 0 0 0 0,1 0 1 0 0,0 0-1 0 0,-6 17 0 0 0,8 0 102 0 0,6-29-195 0 0,-1 1-1 0 0,0-1 1 0 0,0 1-1 0 0,0 0 1 0 0,1-1-1 0 0,-1 1 1 0 0,0-1-1 0 0,0 1 1 0 0,1 0-1 0 0,-1-1 1 0 0,1 1-1 0 0,-1-1 1 0 0,0 1-1 0 0,1-1 1 0 0,-1 0-1 0 0,1 1 1 0 0,-1-1-1 0 0,1 1 1 0 0,-1-1-1 0 0,1 0 1 0 0,0 1-1 0 0,-1-1 1 0 0,1 0-1 0 0,0 1 1 0 0,4-1 19 0 0,0 1 0 0 0,0-1 0 0 0,0 0 0 0 0,0-1 0 0 0,-1 1 1 0 0,1-1-1 0 0,9-2 0 0 0,-10 2-24 0 0,1-1 8 0 0,-1 0 0 0 0,1 0 0 0 0,-1 0 0 0 0,0-1 0 0 0,0 1 0 0 0,0-1 0 0 0,0 0 0 0 0,0 0 0 0 0,-1-1 0 0 0,1 1 0 0 0,-1-1 0 0 0,0 0-1 0 0,0 0 1 0 0,3-4 0 0 0,-3 2-4 0 0,1 1-1 0 0,-1 0 1 0 0,0-1-1 0 0,0 0 1 0 0,-1 1-1 0 0,1-1 1 0 0,-1 0-1 0 0,-1-1 1 0 0,1 1-1 0 0,0-6 1 0 0,-1 3 15 0 0,-1 8-20 0 0,1 0-1 0 0,-1-1 1 0 0,0 1-1 0 0,1-1 1 0 0,-1 0-1 0 0,0 1 0 0 0,0-1 1 0 0,0 1-1 0 0,0-1 1 0 0,0 1-1 0 0,-1-1 0 0 0,1 1 1 0 0,0-1-1 0 0,-1 1 1 0 0,1-1-1 0 0,-1 1 0 0 0,-1-2 1 0 0,2 2-13 0 0,0 1-68 0 0,1 0 81 0 0,-1 0 1 0 0,1 0-1 0 0,-1 0 1 0 0,1 0-1 0 0,-1 0 1 0 0,1 0-1 0 0,-1 0 1 0 0,1 0-1 0 0,0 1 1 0 0,-1-1-1 0 0,1 0 1 0 0,-1 0-1 0 0,0 1 0 0 0,1-1 1 0 0,-1 0-1 0 0,1 0 1 0 0,-1 1-1 0 0,1-1 1 0 0,-1 1-1 0 0,0-1 1 0 0,1 0-1 0 0,-1 1 1 0 0,0-1-1 0 0,1 1 1 0 0,-1-1-1 0 0,0 1 1 0 0,1-1-1 0 0,-1 1 1 0 0,0-1-1 0 0,0 1 1 0 0,0-1-1 0 0,0 1 1 0 0,1-1-1 0 0,-1 1 1 0 0,0-1-1 0 0,0 1 1 0 0,0-1-1 0 0,0 1 1 0 0,0-1-1 0 0,0 1 1 0 0,0-1-1 0 0,-1 1 1 0 0,1 0-1 0 0,0-1 0 0 0,0 1 1 0 0,0-1-1 0 0,0 1 1 0 0,-1-1-1 0 0,1 1 1 0 0,0-1-1 0 0,0 0 1 0 0,-1 1-1 0 0,1-1 1 0 0,0 1-1 0 0,-1-1 1 0 0,1 1-1 0 0,-1-1 1 0 0,1 0-1 0 0,-1 1 1 0 0,0-1-1 0 0,42-24 102 0 0,-36 20-104 0 0,0 0 1 0 0,1 0-1 0 0,-1 1 0 0 0,1 0 1 0 0,0 0-1 0 0,9-3 0 0 0,-15 6-1 0 0,1 0 0 0 0,-1 0-1 0 0,0 0 1 0 0,1 0-1 0 0,-1 0 1 0 0,0 0 0 0 0,1 0-1 0 0,-1 0 1 0 0,0 1 0 0 0,1-1-1 0 0,-1 0 1 0 0,0 0 0 0 0,0 0-1 0 0,1 0 1 0 0,-1 1-1 0 0,0-1 1 0 0,1 0 0 0 0,-1 0-1 0 0,0 1 1 0 0,0-1 0 0 0,0 0-1 0 0,1 0 1 0 0,-1 1 0 0 0,0-1-1 0 0,0 0 1 0 0,0 1-1 0 0,0-1 1 0 0,0 0 0 0 0,1 1-1 0 0,-1-1 1 0 0,0 0 0 0 0,0 1-1 0 0,0-1 1 0 0,0 0 0 0 0,0 1-1 0 0,0-1 1 0 0,0 0 0 0 0,0 1-1 0 0,0-1 1 0 0,0 0-1 0 0,0 1 1 0 0,0-1 0 0 0,-1 0-1 0 0,1 1 1 0 0,0-1 0 0 0,-3 23-62 0 0,2-18 38 0 0,-3 11 2 0 0,1 0 1 0 0,-2 0 0 0 0,0-1-1 0 0,-7 16 1 0 0,0-2 83 0 0,12-28 104 0 0,9-8 551 0 0,5-10-600 0 0,1 0 0 0 0,0 2 0 0 0,1 0 1 0 0,24-17-1 0 0,-33 26-71 0 0,16-9-93 0 0,-14 19-13 0 0,-5 16 18 0 0,-4-5-19 0 0,0 1 0 0 0,-1-1-1 0 0,-1 1 1 0 0,0-1 0 0 0,-1 0 0 0 0,-5 16-1 0 0,5-26-844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16.449"/>
    </inkml:context>
    <inkml:brush xml:id="br0">
      <inkml:brushProperty name="width" value="0.1" units="cm"/>
      <inkml:brushProperty name="height" value="0.1" units="cm"/>
    </inkml:brush>
  </inkml:definitions>
  <inkml:trace contextRef="#ctx0" brushRef="#br0">1 22 224 0 0,'0'0'1184'0'0,"33"-8"1864"0"0,33-2-5210 0 0,-56 6 868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17.152"/>
    </inkml:context>
    <inkml:brush xml:id="br0">
      <inkml:brushProperty name="width" value="0.1" units="cm"/>
      <inkml:brushProperty name="height" value="0.1" units="cm"/>
    </inkml:brush>
  </inkml:definitions>
  <inkml:trace contextRef="#ctx0" brushRef="#br0">102 132 312 0 0,'2'-2'155'0'0,"1"1"1"0"0,-1-1-1 0 0,0 1 1 0 0,0-1-1 0 0,0 0 1 0 0,0 0-1 0 0,0 0 1 0 0,0 0-1 0 0,0-1 0 0 0,-1 1 1 0 0,1 0-1 0 0,-1-1 1 0 0,2-4-1 0 0,18-40 1525 0 0,-17 37-1204 0 0,6-27 1826 0 0,-10 37-2282 0 0,0 0 1 0 0,0 0-1 0 0,0 0 0 0 0,0-1 1 0 0,0 1-1 0 0,0 0 1 0 0,0 0-1 0 0,0 0 1 0 0,0 0-1 0 0,0 0 0 0 0,0-1 1 0 0,0 1-1 0 0,0 0 1 0 0,-1 0-1 0 0,1 0 0 0 0,0 0 1 0 0,0 0-1 0 0,0-1 1 0 0,0 1-1 0 0,0 0 1 0 0,0 0-1 0 0,0 0 0 0 0,0 0 1 0 0,0 0-1 0 0,0 0 1 0 0,-1 0-1 0 0,1-1 1 0 0,0 1-1 0 0,0 0 0 0 0,0 0 1 0 0,0 0-1 0 0,0 0 1 0 0,-1 0-1 0 0,1 0 1 0 0,0 0-1 0 0,0 0 0 0 0,0 0 1 0 0,0 0-1 0 0,0 0 1 0 0,-1 0-1 0 0,1 0 0 0 0,0 0 1 0 0,0 0-1 0 0,0 0 1 0 0,0 0-1 0 0,0 0 1 0 0,-1 0-1 0 0,1 0 0 0 0,0 0 1 0 0,0 0-1 0 0,0 0 1 0 0,0 0-1 0 0,0 0 1 0 0,-1 0-1 0 0,-15 16 43 0 0,5 1-6 0 0,1 0 1 0 0,0 0-1 0 0,1 1 0 0 0,1 0 1 0 0,-6 20-1 0 0,5-14-13 0 0,-1 0 0 0 0,-15 27-1 0 0,12-21-20 0 0,12-26-14 0 0,0 0-1 0 0,-1 0 0 0 0,1 0 1 0 0,-1 0-1 0 0,0-1 0 0 0,0 1 1 0 0,0 0-1 0 0,-5 4 0 0 0,4 4 722 0 0,6-15-712 0 0,15-23 100 0 0,2 2 0 0 0,33-34 1 0 0,-41 45-76 0 0,-9 9-39 0 0,0 1-1 0 0,0 0 0 0 0,0-1 1 0 0,1 1-1 0 0,-1 1 0 0 0,1-1 1 0 0,-1 0-1 0 0,1 1 0 0 0,0 0 1 0 0,0 0-1 0 0,0 0 1 0 0,0 0-1 0 0,0 1 0 0 0,9-3 1 0 0,-12 8-25 0 0,0 0 0 0 0,0 0 1 0 0,0-1-1 0 0,-1 1 1 0 0,1 0-1 0 0,-1 0 1 0 0,0 0-1 0 0,0 0 1 0 0,0 0-1 0 0,-1 0 0 0 0,-1 7 1 0 0,-6 64-16 0 0,8-73 12 0 0,0 3-7 0 0,-1-1 0 0 0,0 0 0 0 0,1 1-1 0 0,-1-1 1 0 0,-1 0 0 0 0,1 0 0 0 0,0 0-1 0 0,-4 6 1 0 0,4-10-285 0 0,18-1-4761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01.654"/>
    </inkml:context>
    <inkml:brush xml:id="br0">
      <inkml:brushProperty name="width" value="0.1" units="cm"/>
      <inkml:brushProperty name="height" value="0.1" units="cm"/>
    </inkml:brush>
  </inkml:definitions>
  <inkml:trace contextRef="#ctx0" brushRef="#br0">265 75 132 0 0,'6'-75'7364'0'0,"-34"107"-6968"0"0,9-2-255 0 0,2 1 0 0 0,1 0-1 0 0,-22 65 1 0 0,-3 6 58 0 0,-11 39 86 0 0,10-24 133 0 0,29-76 53 0 0,13-40-337 0 0,-5-21 1718 0 0,14-49-1388 0 0,-9 68-451 0 0,2 1-164 0 0,-1-6 102 0 0,-1-2-1484 0 0,1 6 1280 0 0,0 1 0 0 0,0-1 1 0 0,1 1-1 0 0,-1-1 0 0 0,1 1 1 0 0,0 0-1 0 0,-1 0 0 0 0,1 0 1 0 0,0 0-1 0 0,-1 0 0 0 0,1 0 1 0 0,0 0-1 0 0,0 1 1 0 0,0-1-1 0 0,3 0 0 0 0,4-3-2798 0 0,6-2 1099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17.528"/>
    </inkml:context>
    <inkml:brush xml:id="br0">
      <inkml:brushProperty name="width" value="0.1" units="cm"/>
      <inkml:brushProperty name="height" value="0.1" units="cm"/>
    </inkml:brush>
  </inkml:definitions>
  <inkml:trace contextRef="#ctx0" brushRef="#br0">69 11 172 0 0,'-1'-11'6572'0'0,"-6"20"-5467"0"0,1-3-1409 0 0,-3 8 411 0 0,0-1-1 0 0,1 1 1 0 0,0 0-1 0 0,1 1 1 0 0,-7 21-1 0 0,14-36-103 0 0,0 1 1 0 0,0-1-1 0 0,0 1 1 0 0,0-1-1 0 0,0 1 0 0 0,0-1 1 0 0,1 1-1 0 0,-1-1 0 0 0,0 1 1 0 0,0-1-1 0 0,0 1 0 0 0,1-1 1 0 0,-1 1-1 0 0,0-1 0 0 0,0 1 1 0 0,1-1-1 0 0,-1 1 1 0 0,0-1-1 0 0,1 0 0 0 0,-1 1 1 0 0,1-1-1 0 0,-1 0 0 0 0,0 1 1 0 0,1-1-1 0 0,-1 0 0 0 0,1 0 1 0 0,-1 1-1 0 0,1-1 1 0 0,-1 0-1 0 0,1 0 0 0 0,-1 0 1 0 0,1 1-1 0 0,-1-1 0 0 0,1 0 1 0 0,-1 0-1 0 0,1 0 0 0 0,-1 0 1 0 0,1 0-1 0 0,-1 0 0 0 0,2 0 1 0 0,25-1 86 0 0,-21-1-80 0 0,0 0 1 0 0,0-1-1 0 0,-1 1 0 0 0,1-1 1 0 0,-1-1-1 0 0,1 1 0 0 0,-1-1 0 0 0,7-6 1 0 0,-10 8-33 0 0,0 1 1 0 0,-1-1-1 0 0,1 1 1 0 0,-1-1-1 0 0,1 0 0 0 0,-1 1 1 0 0,0-1-1 0 0,0 0 1 0 0,1 0-1 0 0,-2 0 1 0 0,1 0-1 0 0,0 0 1 0 0,0 0-1 0 0,0 0 1 0 0,-1 0-1 0 0,1 0 0 0 0,-1 0 1 0 0,0-1-1 0 0,0 1 1 0 0,0 0-1 0 0,0 0 1 0 0,0 0-1 0 0,0 0 1 0 0,0-1-1 0 0,-1 1 0 0 0,1 0 1 0 0,-1 0-1 0 0,0 0 1 0 0,1 0-1 0 0,-2-2 1 0 0,-1 1-269 0 0,1 0 0 0 0,0 1 0 0 0,-1-1-1 0 0,0 1 1 0 0,1 0 0 0 0,-1 0 0 0 0,0 0 0 0 0,0 0 0 0 0,0 0 0 0 0,0 1 0 0 0,-1-1 0 0 0,1 1 0 0 0,0 0 0 0 0,-1 0 0 0 0,1 0 0 0 0,-7-1 0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18.575"/>
    </inkml:context>
    <inkml:brush xml:id="br0">
      <inkml:brushProperty name="width" value="0.1" units="cm"/>
      <inkml:brushProperty name="height" value="0.1" units="cm"/>
    </inkml:brush>
  </inkml:definitions>
  <inkml:trace contextRef="#ctx0" brushRef="#br0">25 19 380 0 0,'34'-19'4939'0'0,"-34"27"-4871"0"0,0-1 0 0 0,-1 0 0 0 0,1 0-1 0 0,-1 0 1 0 0,-1 1 0 0 0,0-1 0 0 0,0 0 0 0 0,0-1 0 0 0,0 1-1 0 0,-1 0 1 0 0,-1-1 0 0 0,-3 7 0 0 0,-10 25 276 0 0,3-15 191 0 0,12-23 120 0 0,10-11-442 0 0,9-12-26 0 0,-9 11-135 0 0,1 1-1 0 0,0-1 1 0 0,0 1 0 0 0,1 1-1 0 0,1 0 1 0 0,13-11 0 0 0,9-3-67 0 0,-32 24-13 0 0,0 0 15 0 0,-1 0 11 0 0,1 0 0 0 0,-1 1 1 0 0,0-1-1 0 0,1 0 0 0 0,-1 1 1 0 0,1-1-1 0 0,-1 1 1 0 0,0-1-1 0 0,1 1 0 0 0,-1-1 1 0 0,0 1-1 0 0,1-1 1 0 0,-1 1-1 0 0,0-1 0 0 0,0 1 1 0 0,0-1-1 0 0,1 1 1 0 0,-1-1-1 0 0,0 1 0 0 0,0-1 1 0 0,0 1-1 0 0,0 0 1 0 0,0-1-1 0 0,0 1 0 0 0,0-1 1 0 0,0 1-1 0 0,0-1 1 0 0,0 1-1 0 0,-1-1 0 0 0,1 1 1 0 0,0 0-1 0 0,0-1 0 0 0,0 1 1 0 0,-1-1-1 0 0,1 1 1 0 0,0-1-1 0 0,0 1 0 0 0,-1 0 1 0 0,-12 29-29 0 0,11-25 29 0 0,-12 36-53 0 0,12-30 62 0 0,-2 0 0 0 0,1-1 0 0 0,-1 1 0 0 0,-1-1 0 0 0,-7 13 0 0 0,11-22 10 0 0,1-1-15 0 0,0 0 1 0 0,0 0 0 0 0,0 0 0 0 0,0 0-1 0 0,-1 0 1 0 0,1 0 0 0 0,0 0 0 0 0,0 1-1 0 0,0-1 1 0 0,0 0 0 0 0,0 0-1 0 0,0 0 1 0 0,0 0 0 0 0,0 0 0 0 0,0 0-1 0 0,0 0 1 0 0,0 1 0 0 0,0-1 0 0 0,0 0-1 0 0,0 0 1 0 0,0 0 0 0 0,0 0-1 0 0,0 0 1 0 0,0 0 0 0 0,0 1 0 0 0,0-1-1 0 0,0 0 1 0 0,0 0 0 0 0,0 0 0 0 0,0 0-1 0 0,0 0 1 0 0,0 0 0 0 0,0 1-1 0 0,0-1 1 0 0,0 0 0 0 0,0 0 0 0 0,0 0-1 0 0,0 0 1 0 0,0 0 0 0 0,0 0 0 0 0,0 0-1 0 0,1 1 1 0 0,-1-1 0 0 0,0 0-1 0 0,0 0 1 0 0,0 0 0 0 0,0 0 0 0 0,0 0-1 0 0,0 0 1 0 0,0 0 0 0 0,1 0-1 0 0,-1 0 1 0 0,0 0 0 0 0,0 0 0 0 0,0 0-1 0 0,0 0 1 0 0,0 0 0 0 0,0 0 0 0 0,1 0-1 0 0,-1 0 1 0 0,0 0 0 0 0,0 0-1 0 0,0 0 1 0 0,0 0 0 0 0,0 0 0 0 0,0 0-1 0 0,1 0 1 0 0,44-50 77 0 0,0-1-28 0 0,-13 20-8 0 0,-4 4-19 0 0,-26 26-21 0 0,0 4-96 0 0,0 9 70 0 0,-3 18-4 0 0,-20 73 5 0 0,14-88-208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19.012"/>
    </inkml:context>
    <inkml:brush xml:id="br0">
      <inkml:brushProperty name="width" value="0.1" units="cm"/>
      <inkml:brushProperty name="height" value="0.1" units="cm"/>
    </inkml:brush>
  </inkml:definitions>
  <inkml:trace contextRef="#ctx0" brushRef="#br0">110 3 132 0 0,'1'-2'3763'0'0,"-14"13"-3020"0"0,-22 23-701 0 0,23-20 117 0 0,4-5-32 0 0,1 0 0 0 0,0 1 0 0 0,0-1 0 0 0,1 1 0 0 0,-6 13 0 0 0,12-21-106 0 0,-1-1 0 0 0,1 1 0 0 0,-1-1 0 0 0,1 1 0 0 0,-1 0 0 0 0,1-1 0 0 0,0 1 0 0 0,0 0 0 0 0,0-1 0 0 0,0 1 1 0 0,0 0-1 0 0,0-1 0 0 0,0 1 0 0 0,1-1 0 0 0,-1 1 0 0 0,1 0 0 0 0,-1-1 0 0 0,2 2 0 0 0,-1-1-2 0 0,0 0 0 0 0,1-1 1 0 0,-1 1-1 0 0,1-1 0 0 0,-1 0 0 0 0,1 1 0 0 0,0-1 1 0 0,0 0-1 0 0,-1 0 0 0 0,1 0 0 0 0,0 0 0 0 0,0 0 1 0 0,0-1-1 0 0,0 1 0 0 0,0 0 0 0 0,0-1 0 0 0,5 1 1 0 0,-3-1 20 0 0,1 1 0 0 0,0-1 0 0 0,0-1 0 0 0,0 1 0 0 0,-1 0 0 0 0,1-1 0 0 0,0 0 0 0 0,-1 0 0 0 0,1-1 0 0 0,-1 1 0 0 0,1-1 0 0 0,-1 0 0 0 0,1 0 0 0 0,-1-1 0 0 0,0 1 0 0 0,0-1 0 0 0,0 0 0 0 0,-1 0 0 0 0,1 0 0 0 0,-1 0 0 0 0,1-1 0 0 0,-1 1 0 0 0,0-1 0 0 0,0 0 0 0 0,-1 0 0 0 0,1 0 0 0 0,-1 0 0 0 0,0-1 0 0 0,0 1 0 0 0,0 0 0 0 0,-1-1 0 0 0,0 0 0 0 0,0 1 0 0 0,0-1 0 0 0,0 0 0 0 0,0 0 0 0 0,-1-8 0 0 0,0 12-55 0 0,-1 0-1 0 0,1 0 1 0 0,0 0 0 0 0,-1 0 0 0 0,1 0 0 0 0,-1 0 0 0 0,1 0 0 0 0,-1 0-1 0 0,0 0 1 0 0,1 0 0 0 0,-1 0 0 0 0,0 0 0 0 0,0 1 0 0 0,0-1 0 0 0,1 0-1 0 0,-1 0 1 0 0,0 1 0 0 0,0-1 0 0 0,0 1 0 0 0,0-1 0 0 0,0 1 0 0 0,0-1 0 0 0,0 1-1 0 0,0 0 1 0 0,0-1 0 0 0,0 1 0 0 0,-2 0 0 0 0,-21 0-4436 0 0,13 3 2767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19.762"/>
    </inkml:context>
    <inkml:brush xml:id="br0">
      <inkml:brushProperty name="width" value="0.1" units="cm"/>
      <inkml:brushProperty name="height" value="0.1" units="cm"/>
    </inkml:brush>
  </inkml:definitions>
  <inkml:trace contextRef="#ctx0" brushRef="#br0">274 41 36 0 0,'2'-33'5508'0'0,"-4"32"-5055"0"0,-15 3 149 0 0,8 2-536 0 0,0 0-1 0 0,-1 1 1 0 0,2 0-1 0 0,-1 1 1 0 0,1 0-1 0 0,-1 0 1 0 0,2 1 0 0 0,-1 0-1 0 0,1 0 1 0 0,0 1-1 0 0,0 0 1 0 0,1 0-1 0 0,-6 11 1 0 0,12-19-56 0 0,-1 1 1 0 0,0-1-1 0 0,1 1 1 0 0,-1 0-1 0 0,1-1 1 0 0,-1 1-1 0 0,1 0 1 0 0,0 0-1 0 0,-1-1 1 0 0,1 1-1 0 0,0 0 1 0 0,-1 0-1 0 0,1 0 1 0 0,0 0-1 0 0,0-1 1 0 0,0 1-1 0 0,0 0 1 0 0,0 0-1 0 0,0 0 0 0 0,0 0 1 0 0,0-1-1 0 0,0 1 1 0 0,0 0-1 0 0,0 0 1 0 0,1 0-1 0 0,-1 0 1 0 0,0-1-1 0 0,0 1 1 0 0,1 0-1 0 0,-1 0 1 0 0,2 1-1 0 0,-1-2 3 0 0,1 1-1 0 0,-1-1 1 0 0,1 1-1 0 0,0-1 1 0 0,-1 0-1 0 0,1 0 1 0 0,-1 0-1 0 0,1 0 1 0 0,0 0-1 0 0,-1 0 1 0 0,1 0-1 0 0,0 0 1 0 0,-1-1-1 0 0,1 1 1 0 0,1-1-1 0 0,6-2 12 0 0,0 0-1 0 0,0-1 1 0 0,0 0-1 0 0,-1 0 1 0 0,11-7-1 0 0,19-26 108 0 0,-31 28 32 0 0,1 1 0 0 0,1 0-1 0 0,-1 0 1 0 0,11-6 0 0 0,-4-7 1366 0 0,-34 57-1508 0 0,2 1-1 0 0,-24 73 1 0 0,3-3 10 0 0,27-82-25 0 0,0-1 0 0 0,-30 44 0 0 0,35-58 6 0 0,-1-1 0 0 0,0 0 0 0 0,0-1 0 0 0,-1 0 1 0 0,0 0-1 0 0,-1 0 0 0 0,1-1 0 0 0,-1-1 0 0 0,-20 12 1 0 0,28-17-4 0 0,0-1 0 0 0,0 1 0 0 0,-1 0 0 0 0,1-1 1 0 0,-1 1-1 0 0,1 0 0 0 0,0-1 0 0 0,-1 0 1 0 0,1 1-1 0 0,-1-1 0 0 0,1 0 0 0 0,-1 0 0 0 0,1 1 1 0 0,-1-1-1 0 0,1-1 0 0 0,-1 1 0 0 0,1 0 0 0 0,-1 0 1 0 0,1 0-1 0 0,-1-1 0 0 0,1 1 0 0 0,0-1 0 0 0,-1 1 1 0 0,1-1-1 0 0,0 1 0 0 0,-1-1 0 0 0,1 0 0 0 0,0 0 1 0 0,0 0-1 0 0,-1 0 0 0 0,1 0 0 0 0,0 0 0 0 0,0 0 1 0 0,0 0-1 0 0,0 0 0 0 0,0 0 0 0 0,1-1 0 0 0,-1 1 1 0 0,0 0-1 0 0,-1-3 0 0 0,1 0 12 0 0,0 0 1 0 0,1 0-1 0 0,-1 0 1 0 0,1 0-1 0 0,-1 0 0 0 0,1 1 1 0 0,0-1-1 0 0,0 0 0 0 0,1 0 1 0 0,0 0-1 0 0,-1 0 1 0 0,1 0-1 0 0,0 0 0 0 0,3-6 1 0 0,3-2-9 0 0,0 0 0 0 0,0 1 0 0 0,1 0 0 0 0,0 0 0 0 0,1 1 0 0 0,0 0 0 0 0,1 0 0 0 0,0 1 0 0 0,1 0 0 0 0,-1 1 0 0 0,21-11 1 0 0,11-4-977 0 0,86-34 1 0 0,-101 47 215 0 0,28-11-4214 0 0,-38 14 2639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21.246"/>
    </inkml:context>
    <inkml:brush xml:id="br0">
      <inkml:brushProperty name="width" value="0.1" units="cm"/>
      <inkml:brushProperty name="height" value="0.1" units="cm"/>
    </inkml:brush>
  </inkml:definitions>
  <inkml:trace contextRef="#ctx0" brushRef="#br0">13 147 304 0 0,'0'0'375'0'0,"16"6"2058"0"0,-8-7-2262 0 0,-1 0 1 0 0,0-1-1 0 0,0 0 1 0 0,0 0-1 0 0,0-1 1 0 0,0 1 0 0 0,0-2-1 0 0,0 1 1 0 0,-1-1-1 0 0,0 0 1 0 0,1 0-1 0 0,-2-1 1 0 0,1 0 0 0 0,0 0-1 0 0,-1 0 1 0 0,0 0-1 0 0,7-11 1 0 0,-1-11 1023 0 0,-12 27-1179 0 0,1-1 1 0 0,-1 1 0 0 0,0-1-1 0 0,1 1 1 0 0,-1 0 0 0 0,1-1-1 0 0,-1 1 1 0 0,0 0 0 0 0,1-1-1 0 0,-1 1 1 0 0,0 0 0 0 0,1 0-1 0 0,-1 0 1 0 0,0 0 0 0 0,1 0-1 0 0,-1-1 1 0 0,0 1 0 0 0,1 0-1 0 0,-1 0 1 0 0,0 1 0 0 0,1-1-1 0 0,-1 0 1 0 0,0 0 0 0 0,1 0-1 0 0,-1 0 1 0 0,0 1 0 0 0,1-1-1 0 0,-1 0 1 0 0,0 1 0 0 0,1-1-1 0 0,-1 0 1 0 0,0 1 0 0 0,-6 2-6 0 0,-1 0 0 0 0,1 1 0 0 0,0-1 0 0 0,1 1 1 0 0,-1 1-1 0 0,1-1 0 0 0,0 1 0 0 0,0 0 0 0 0,0 1 0 0 0,-8 10 1 0 0,6-7-17 0 0,0 1 0 0 0,1 0 0 0 0,0 1 0 0 0,1-1 1 0 0,-9 22-1 0 0,14-29 11 0 0,-1-1 1 0 0,1 1-1 0 0,0 0 1 0 0,0 0 0 0 0,1 0-1 0 0,-1 0 1 0 0,0 0-1 0 0,1 0 1 0 0,0 0 0 0 0,0 0-1 0 0,0 0 1 0 0,0 0-1 0 0,0 0 1 0 0,1 0-1 0 0,-1 0 1 0 0,1 0 0 0 0,0 0-1 0 0,0 0 1 0 0,1 4-1 0 0,0-5-6 0 0,1 0 1 0 0,-1 0-1 0 0,0 0 0 0 0,0 0 0 0 0,1-1 0 0 0,-1 1 0 0 0,1-1 0 0 0,-1 0 0 0 0,1 1 0 0 0,0-1 0 0 0,-1 0 0 0 0,1-1 0 0 0,0 1 0 0 0,0 0 1 0 0,0-1-1 0 0,0 0 0 0 0,0 1 0 0 0,-1-1 0 0 0,1 0 0 0 0,4-1 0 0 0,3 0-24 0 0,1 0 0 0 0,-1 0 0 0 0,0-1-1 0 0,0 0 1 0 0,0-1 0 0 0,0 0 0 0 0,17-9 0 0 0,63-40-70 0 0,-74 42 92 0 0,-4 3 15 0 0,-1-1 1 0 0,1 0-1 0 0,-2-1 1 0 0,1 0-1 0 0,-1-1 0 0 0,-1 0 1 0 0,0 0-1 0 0,0-1 1 0 0,-1 0-1 0 0,10-18 1 0 0,-15 16 100 0 0,-2 10-75 0 0,-1 0-1 0 0,1 1 0 0 0,0-1 1 0 0,0 0-1 0 0,0 1 1 0 0,0-1-1 0 0,0 1 0 0 0,1-1 1 0 0,-1 1-1 0 0,3-3 0 0 0,-3 4-36 0 0,-2 4-119 0 0,-5 9 110 0 0,-1 0 1 0 0,0 0-1 0 0,-13 16 0 0 0,-2 3 9 0 0,16-21-6 0 0,-1-1 0 0 0,0 0 0 0 0,0 0 1 0 0,-1-1-1 0 0,-14 12 0 0 0,21-19 0 0 0,36-30 312 0 0,6-4-309 0 0,-20 14 44 0 0,24-21-8 0 0,32-8 86 0 0,-74 46-125 0 0,12-8 23 0 0,-11 7-30 0 0,-2 2-6 0 0,-1 0-11 0 0,-1 1 3 0 0,7 11-30 0 0,-6-7 48 0 0,0 0 0 0 0,0 0 0 0 0,-1 0 0 0 0,1 0 0 0 0,-1 0 0 0 0,0 0 0 0 0,0 1 0 0 0,0-1 0 0 0,-1 0 0 0 0,1 0 0 0 0,-1 0 0 0 0,0 0 0 0 0,-2 5 0 0 0,2-6 3 0 0,-3 13-11 0 0,1-1 0 0 0,1 1 0 0 0,-2 31 0 0 0,4-46 13 0 0,-2 14 312 0 0,0-4-3561 0 0,14-19 1101 0 0,-4 2 160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22.466"/>
    </inkml:context>
    <inkml:brush xml:id="br0">
      <inkml:brushProperty name="width" value="0.1" units="cm"/>
      <inkml:brushProperty name="height" value="0.1" units="cm"/>
    </inkml:brush>
  </inkml:definitions>
  <inkml:trace contextRef="#ctx0" brushRef="#br0">208 23 120 0 0,'0'0'3835'0'0,"-5"1"-3647"0"0,-9 4-76 0 0,0 0 0 0 0,1 1 0 0 0,0 0 0 0 0,0 1 0 0 0,0 1 0 0 0,1 0 0 0 0,0 0 0 0 0,1 1 0 0 0,-1 1 0 0 0,2 0 0 0 0,0 0 0 0 0,0 1 0 0 0,-14 21 0 0 0,17-23-38 0 0,6-8-61 0 0,0 0-1 0 0,-1 0 1 0 0,1 1-1 0 0,0-1 1 0 0,0 0-1 0 0,0 1 1 0 0,0-1-1 0 0,0 1 1 0 0,0 0-1 0 0,1-1 1 0 0,-1 1-1 0 0,0-1 1 0 0,1 1-1 0 0,-1 0 1 0 0,1 0 0 0 0,0-1-1 0 0,0 1 1 0 0,-1 0-1 0 0,1 0 1 0 0,0-1-1 0 0,0 1 1 0 0,1 0-1 0 0,-1 0 1 0 0,0-1-1 0 0,1 1 1 0 0,-1 0-1 0 0,2 2 1 0 0,-1-3-25 0 0,1 0 1 0 0,0-1-1 0 0,-1 1 1 0 0,1-1-1 0 0,0 1 0 0 0,0-1 1 0 0,-1 0-1 0 0,1 0 1 0 0,0 1-1 0 0,0-1 0 0 0,0-1 1 0 0,0 1-1 0 0,-1 0 1 0 0,1 0-1 0 0,3-1 1 0 0,8-2-139 0 0,1-1 0 0 0,-1 0 0 0 0,0-1 0 0 0,0 0 1 0 0,18-11-1 0 0,-24 12 146 0 0,-1 0 0 0 0,0 0 0 0 0,0 0 1 0 0,0-1-1 0 0,-1 0 0 0 0,1 0 0 0 0,-1-1 0 0 0,-1 1 1 0 0,1-1-1 0 0,-1 0 0 0 0,0-1 0 0 0,6-9 0 0 0,-10 14 19 0 0,1 1 0 0 0,-1-1-1 0 0,1 0 1 0 0,-1 1 0 0 0,0-1-1 0 0,1 1 1 0 0,-1-1-1 0 0,0 0 1 0 0,0 1 0 0 0,0-1-1 0 0,0 1 1 0 0,0-1-1 0 0,-1 0 1 0 0,1 1 0 0 0,0-1-1 0 0,-1 1 1 0 0,1-1 0 0 0,-1 1-1 0 0,0-1 1 0 0,1 1-1 0 0,-1-1 1 0 0,0 1 0 0 0,0-1-1 0 0,0 1 1 0 0,0 0-1 0 0,0 0 1 0 0,0 0 0 0 0,0-1-1 0 0,0 1 1 0 0,-1 0-1 0 0,1 0 1 0 0,0 0 0 0 0,-1 1-1 0 0,1-1 1 0 0,-1 0 0 0 0,1 0-1 0 0,-1 1 1 0 0,1-1-1 0 0,-1 1 1 0 0,1-1 0 0 0,-1 1-1 0 0,-2 0 1 0 0,-1-2-1 0 0,0 1-1 0 0,0 0 1 0 0,0 1 0 0 0,0-1-1 0 0,0 1 1 0 0,0 0 0 0 0,0 0-1 0 0,0 1 1 0 0,0-1 0 0 0,0 1-1 0 0,0 0 1 0 0,-9 4 0 0 0,-29 20 78 0 0,41-24-85 0 0,1 1 0 0 0,-1-1 1 0 0,0 1-1 0 0,0-1 0 0 0,1 1 1 0 0,-1 0-1 0 0,1-1 0 0 0,0 1 1 0 0,-1 0-1 0 0,1 0 1 0 0,0 0-1 0 0,0 0 0 0 0,0 0 1 0 0,0 0-1 0 0,1 1 0 0 0,-1-1 1 0 0,0 0-1 0 0,0 4 1 0 0,2-5-4 0 0,-1 0 0 0 0,0 0 1 0 0,0-1-1 0 0,1 1 1 0 0,-1 0-1 0 0,1-1 1 0 0,-1 1-1 0 0,0 0 0 0 0,1-1 1 0 0,-1 1-1 0 0,1-1 1 0 0,-1 1-1 0 0,1-1 0 0 0,0 1 1 0 0,-1-1-1 0 0,1 1 1 0 0,-1-1-1 0 0,1 1 1 0 0,0-1-1 0 0,-1 0 0 0 0,1 1 1 0 0,0-1-1 0 0,0 0 1 0 0,-1 0-1 0 0,1 0 1 0 0,0 1-1 0 0,0-1 0 0 0,-1 0 1 0 0,1 0-1 0 0,0 0 1 0 0,1 0-1 0 0,29 0 52 0 0,-25 0-42 0 0,7-1-44 0 0,1 0-1 0 0,-1-1 1 0 0,0-1 0 0 0,0 0 0 0 0,0 0-1 0 0,-1-1 1 0 0,18-8 0 0 0,2-4-65 0 0,47-30-1 0 0,-37 7 1016 0 0,-41 38-790 0 0,0 2-152 0 0,-1 0 22 0 0,1 0 0 0 0,-1 0 0 0 0,1 0 1 0 0,-1 0-1 0 0,0 0 0 0 0,1 0 0 0 0,-1 0 0 0 0,0 0 1 0 0,0 0-1 0 0,0 1 0 0 0,0-1 0 0 0,0 0 0 0 0,0 0 1 0 0,0 0-1 0 0,0 0 0 0 0,0 0 0 0 0,0 0 0 0 0,-1 1 1 0 0,0 0-1 0 0,-4 28-31 0 0,5-29 2 0 0,-1 1 0 0 0,1-1 0 0 0,-1 0 0 0 0,1 1 0 0 0,0-1 0 0 0,-1 1 0 0 0,1-1 0 0 0,0 1 0 0 0,0-1 0 0 0,0 1 0 0 0,0-1 0 0 0,0 0 0 0 0,0 1 0 0 0,1-1 0 0 0,-1 1 0 0 0,0-1 0 0 0,1 1 0 0 0,-1-1 0 0 0,2 2 0 0 0,-1-3-8 0 0,1 1 0 0 0,0-1 0 0 0,-1 0 1 0 0,1 0-1 0 0,0 0 0 0 0,-1 0 1 0 0,1 0-1 0 0,0-1 0 0 0,-1 1 0 0 0,1 0 1 0 0,0-1-1 0 0,-1 1 0 0 0,1-1 0 0 0,-1 0 1 0 0,1 1-1 0 0,-1-1 0 0 0,1 0 1 0 0,1-2-1 0 0,12-5 223 0 0,-1 0 0 0 0,0-2 1 0 0,-1 0-1 0 0,21-20 0 0 0,-31 28 1028 0 0,-28 64-1046 0 0,24-60-158 0 0,0 0 0 0 0,0-1 0 0 0,1 1 0 0 0,-1 0 0 0 0,1 0 0 0 0,0 0 0 0 0,-1 0 0 0 0,1 0 0 0 0,0 0 0 0 0,0 0 0 0 0,0 0 0 0 0,1 0 0 0 0,-1 0 1 0 0,0 0-1 0 0,1-1 0 0 0,-1 1 0 0 0,1 0 0 0 0,-1 0 0 0 0,1 0 0 0 0,0 0 0 0 0,0-1 0 0 0,2 4 0 0 0,-2-4 41 0 0,3-2-37 0 0,1 0 1 0 0,-1 1 0 0 0,0-2 0 0 0,0 1-1 0 0,1 0 1 0 0,-1-1 0 0 0,0 0 0 0 0,7-4-1 0 0,-11 6-14 0 0,15-7-1 0 0,-7 3-2 0 0,0 1 0 0 0,0-1 0 0 0,-1 0 0 0 0,1-1 1 0 0,-1 0-1 0 0,-1 0 0 0 0,13-12 0 0 0,-17 15 4 0 0,0 1 0 0 0,-1 0 0 0 0,1 0 0 0 0,0 0 0 0 0,0 0 0 0 0,0 1 0 0 0,0-1 0 0 0,0 0-1 0 0,0 1 1 0 0,0-1 0 0 0,0 1 0 0 0,0 0 0 0 0,0 0 0 0 0,0 0 0 0 0,1 0 0 0 0,-1 0-1 0 0,0 0 1 0 0,0 1 0 0 0,0-1 0 0 0,0 0 0 0 0,0 1 0 0 0,0 0 0 0 0,3 1 0 0 0,53 24-33 0 0,-45-20 26 0 0,2 1-7 0 0,-3-1 5 0 0,0-1-1 0 0,0 2 1 0 0,-1-1 0 0 0,21 17-1 0 0,-32-22-15 0 0,-1 0-17 0 0,1-1 1 0 0,-1 1-1 0 0,0 0 0 0 0,0-1 1 0 0,1 1-1 0 0,-1-1 0 0 0,0 1 1 0 0,0-1-1 0 0,0 1 0 0 0,0-1 1 0 0,0 1-1 0 0,0-1 0 0 0,1 0 1 0 0,-1 0-1 0 0,0 1 0 0 0,0-1 1 0 0,0 0-1 0 0,0 0 0 0 0,0 0 1 0 0,-2 0-1 0 0,-32-25-3851 0 0,30 18 1976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28.387"/>
    </inkml:context>
    <inkml:brush xml:id="br0">
      <inkml:brushProperty name="width" value="0.1" units="cm"/>
      <inkml:brushProperty name="height" value="0.1" units="cm"/>
    </inkml:brush>
  </inkml:definitions>
  <inkml:trace contextRef="#ctx0" brushRef="#br0">1 529 252 0 0,'10'-5'10121'0'0,"-5"0"-10568"0"0,3-6 649 0 0,-1 0 0 0 0,2 1 0 0 0,-1 0 0 0 0,19-15 0 0 0,4-5-18 0 0,24-36 35 0 0,-3-2 0 0 0,47-81 0 0 0,-25 14 191 0 0,-74 135-371 0 0,0-1-64 0 0,0 1 22 0 0,0 0 1 0 0,0 0-1 0 0,0 0 0 0 0,0 0 0 0 0,0 0 1 0 0,0 0-1 0 0,0 0 0 0 0,0-1 0 0 0,0 1 1 0 0,0 0-1 0 0,0 0 0 0 0,0 0 0 0 0,0 0 1 0 0,0 0-1 0 0,1 0 0 0 0,-1 0 1 0 0,0-1-1 0 0,0 1 0 0 0,0 0 0 0 0,0 0 1 0 0,0 0-1 0 0,0 0 0 0 0,0 0 0 0 0,0 0 1 0 0,0 0-1 0 0,0 0 0 0 0,1 0 0 0 0,-1 0 1 0 0,0 0-1 0 0,0 0 0 0 0,0 0 1 0 0,0 0-1 0 0,0 0 0 0 0,0 0 0 0 0,0 0 1 0 0,1 0-1 0 0,-1 0 0 0 0,0 0 0 0 0,0 0 1 0 0,0 0-1 0 0,0 0 0 0 0,0 0 0 0 0,0 0 1 0 0,1 0-1 0 0,-1 0 0 0 0,0 0 0 0 0,0 0 1 0 0,0 0-1 0 0,0 0 0 0 0,0 0 1 0 0,0 0-1 0 0,0 0 0 0 0,0 0 0 0 0,0 0 1 0 0,1 0-1 0 0,-1 0 0 0 0,0 1 0 0 0,0-1 1 0 0,0 0-1 0 0,0 0 0 0 0,0 0 0 0 0,0 0 1 0 0,0 0-1 0 0,0 0 0 0 0,0 0 1 0 0,0 1-1 0 0,-9 21-20 0 0,1 1 0 0 0,2 0 0 0 0,0 0 0 0 0,1 1 1 0 0,1-1-1 0 0,1 1 0 0 0,1 44 0 0 0,2-66 27 0 0,-1 1 0 0 0,1-1-1 0 0,0 0 1 0 0,0 0 0 0 0,0 1 0 0 0,1-1-1 0 0,-1 0 1 0 0,1 0 0 0 0,-1 1 0 0 0,1-1-1 0 0,-1 0 1 0 0,1 0 0 0 0,0 0 0 0 0,0 0-1 0 0,0 0 1 0 0,1 0 0 0 0,-1 0-1 0 0,0 0 1 0 0,1-1 0 0 0,-1 1 0 0 0,1 0-1 0 0,2 1 1 0 0,-1-2 4 0 0,0 0-1 0 0,0 0 1 0 0,0 0 0 0 0,0-1-1 0 0,0 1 1 0 0,0-1 0 0 0,0 0-1 0 0,0 0 1 0 0,1 0-1 0 0,-1 0 1 0 0,0-1 0 0 0,0 1-1 0 0,0-1 1 0 0,0 0-1 0 0,5-1 1 0 0,10-5-23 0 0,0 0 0 0 0,-1-1 0 0 0,0-1 0 0 0,0 0 0 0 0,-1-2 0 0 0,0 0 0 0 0,-1 0 0 0 0,0-1 1 0 0,-1-1-1 0 0,0-1 0 0 0,-1 0 0 0 0,-1 0 0 0 0,17-26 0 0 0,-14 19-226 0 0,-18 33-80 0 0,-12 31 263 0 0,7-27 47 0 0,1 0 0 0 0,1 1 0 0 0,1 0 0 0 0,-6 31 1 0 0,7-33-3 0 0,7 16 6 0 0,0-8 3 0 0,1-5-202 0 0,5-16-829 0 0,10-24-3882 0 0,-10 7 2115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29.324"/>
    </inkml:context>
    <inkml:brush xml:id="br0">
      <inkml:brushProperty name="width" value="0.1" units="cm"/>
      <inkml:brushProperty name="height" value="0.1" units="cm"/>
    </inkml:brush>
  </inkml:definitions>
  <inkml:trace contextRef="#ctx0" brushRef="#br0">179 238 20 0 0,'0'0'6487'0'0,"1"-3"-6316"0"0,19-95 1237 0 0,-16 73-993 0 0,-2 20-367 0 0,-1 0 0 0 0,0-1 1 0 0,0 1-1 0 0,-1 0 1 0 0,1-1-1 0 0,-1 1 1 0 0,0 0-1 0 0,-1-1 1 0 0,1 1-1 0 0,-2-6 0 0 0,1 7 18 0 0,1 0 0 0 0,0 0 0 0 0,0 1 0 0 0,1-1 0 0 0,-1 0 0 0 0,1 0 0 0 0,0 1 0 0 0,1-5 0 0 0,-1-2 148 0 0,-9 25-245 0 0,-102 210 33 0 0,30-47-694 0 0,76-163-26 0 0,-3 6-3796 0 0,4-15 2326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31.434"/>
    </inkml:context>
    <inkml:brush xml:id="br0">
      <inkml:brushProperty name="width" value="0.1" units="cm"/>
      <inkml:brushProperty name="height" value="0.1" units="cm"/>
    </inkml:brush>
  </inkml:definitions>
  <inkml:trace contextRef="#ctx0" brushRef="#br0">1 220 476 0 0,'5'-7'397'0'0,"0"1"0"0"0,1-1 1 0 0,0 1-1 0 0,0 1 0 0 0,0-1 0 0 0,1 1 0 0 0,-1 0 0 0 0,1 0 1 0 0,9-4-1 0 0,-11 7-118 0 0,23-8 864 0 0,-27 10-1134 0 0,0 0 1 0 0,0 0-1 0 0,0 0 1 0 0,0 1-1 0 0,-1-1 1 0 0,1 0 0 0 0,0 1-1 0 0,0-1 1 0 0,-1 0-1 0 0,1 1 1 0 0,0-1-1 0 0,-1 1 1 0 0,1-1 0 0 0,0 1-1 0 0,-1 0 1 0 0,1-1-1 0 0,0 1 1 0 0,-1 0-1 0 0,1-1 1 0 0,-1 1-1 0 0,0 0 1 0 0,1 0 0 0 0,-1-1-1 0 0,0 1 1 0 0,1 0-1 0 0,-1 0 1 0 0,0 0-1 0 0,0-1 1 0 0,1 1 0 0 0,-1 0-1 0 0,0 0 1 0 0,0 0-1 0 0,0 0 1 0 0,0-1-1 0 0,-1 3 1 0 0,2 19 66 0 0,-2-1 0 0 0,0 1 1 0 0,-1 0-1 0 0,-2-1 0 0 0,0 1 0 0 0,-1-1 0 0 0,-1 0 1 0 0,-1-1-1 0 0,-10 21 0 0 0,-21 35 406 0 0,38-75-135 0 0,-1-3 289 0 0,0 2-625 0 0,1-1 0 0 0,-1 0 0 0 0,1 0 0 0 0,0 1 0 0 0,-1-1-1 0 0,1 0 1 0 0,0 0 0 0 0,-1 0 0 0 0,1 1 0 0 0,0-1 0 0 0,0 0-1 0 0,0 0 1 0 0,0 0 0 0 0,0 0 0 0 0,0 0 0 0 0,0 1 0 0 0,0-1-1 0 0,0 0 1 0 0,0 0 0 0 0,0 0 0 0 0,0 0 0 0 0,1 1 0 0 0,-1-1-1 0 0,0 0 1 0 0,1 0 0 0 0,-1 0 0 0 0,1 1 0 0 0,-1-1 0 0 0,1 0-1 0 0,-1 1 1 0 0,1-2 0 0 0,15-24 89 0 0,0 1 0 0 0,1 1-1 0 0,1 0 1 0 0,2 2 0 0 0,0 0-1 0 0,25-21 1 0 0,-24 24-73 0 0,1 1 0 0 0,0 1 0 0 0,2 0 0 0 0,0 2 0 0 0,27-13 0 0 0,-49 27-47 0 0,-2 1 16 0 0,1 0 0 0 0,-1 1 0 0 0,1-1 0 0 0,0 0 0 0 0,-1 0 0 0 0,1 0 1 0 0,-1 0-1 0 0,1 1 0 0 0,-1-1 0 0 0,1 0 0 0 0,0 0 0 0 0,-1 1 1 0 0,1-1-1 0 0,-1 0 0 0 0,0 1 0 0 0,1-1 0 0 0,-1 1 0 0 0,1-1 1 0 0,-1 0-1 0 0,1 1 0 0 0,-1-1 0 0 0,0 1 0 0 0,0-1 0 0 0,1 1 1 0 0,-1 0-1 0 0,0-1 0 0 0,0 1 0 0 0,1-1 0 0 0,-1 1 0 0 0,0 1 0 0 0,1 26-43 0 0,-15 26-6 0 0,8-35 40 0 0,0 1 0 0 0,2-1 0 0 0,-3 21 0 0 0,7-39 21 0 0,-1 0 0 0 0,1 0 0 0 0,0 0 0 0 0,0 0 0 0 0,0 0 1 0 0,0 0-1 0 0,0 0 0 0 0,0 0 0 0 0,0 0 0 0 0,0 0 0 0 0,0 0 1 0 0,0 0-1 0 0,1 0 0 0 0,-1-1 0 0 0,0 1 0 0 0,1 0 0 0 0,-1 0 1 0 0,0 0-1 0 0,1 0 0 0 0,-1 0 0 0 0,1-1 0 0 0,0 1 0 0 0,-1 0 1 0 0,1 0-1 0 0,-1-1 0 0 0,1 1 0 0 0,1 1 0 0 0,0-2 7 0 0,0 1 1 0 0,0 0-1 0 0,0-1 0 0 0,0 0 0 0 0,-1 1 0 0 0,1-1 0 0 0,0 0 0 0 0,0 0 0 0 0,0 0 1 0 0,0 0-1 0 0,0 0 0 0 0,3-1 0 0 0,51-19 156 0 0,-38 11-136 0 0,0-1 0 0 0,-1-1 0 0 0,0-1 0 0 0,29-26 0 0 0,-37 29-39 0 0,0 0 1 0 0,-1 0-1 0 0,0-1 0 0 0,0 0 0 0 0,-1 0 1 0 0,-1-1-1 0 0,1 0 0 0 0,-2 0 0 0 0,6-15 1 0 0,-8 5-92 0 0,-12 16-19 0 0,7 5 103 0 0,0 1 0 0 0,0 0 0 0 0,-1-1 1 0 0,1 1-1 0 0,0 0 0 0 0,0 0 0 0 0,0 1 0 0 0,0-1 0 0 0,0 0 1 0 0,0 1-1 0 0,1-1 0 0 0,-4 4 0 0 0,-8 8-17 0 0,1 1 1 0 0,1 0-1 0 0,-15 22 0 0 0,24-33 29 0 0,0 1-1 0 0,0-1 1 0 0,0 0 0 0 0,0 1-1 0 0,1 0 1 0 0,-1-1-1 0 0,1 1 1 0 0,0 0 0 0 0,0-1-1 0 0,1 1 1 0 0,-1 0-1 0 0,1 0 1 0 0,-1 0 0 0 0,1 0-1 0 0,0 0 1 0 0,1-1-1 0 0,-1 1 1 0 0,1 0 0 0 0,-1 0-1 0 0,1 0 1 0 0,1-1-1 0 0,2 8 1 0 0,-2-8 4 0 0,0-1 0 0 0,1 0 1 0 0,0 0-1 0 0,-1 1 0 0 0,1-2 1 0 0,0 1-1 0 0,0 0 0 0 0,0-1 0 0 0,0 1 1 0 0,0-1-1 0 0,0 0 0 0 0,0 0 0 0 0,0 0 1 0 0,1 0-1 0 0,3 0 0 0 0,52 5-28 0 0,-40-4-121 0 0,0-2 1 0 0,0 0 0 0 0,0-1 0 0 0,0-1 0 0 0,0-1-1 0 0,24-7 1 0 0,-37 8 93 0 0,-1 0 0 0 0,1 0 0 0 0,0-1-1 0 0,-1 0 1 0 0,1 0 0 0 0,-1-1 0 0 0,0 1 0 0 0,0-1-1 0 0,-1 0 1 0 0,1 0 0 0 0,-1-1 0 0 0,0 1 0 0 0,0-1-1 0 0,0 0 1 0 0,0 0 0 0 0,-1-1 0 0 0,0 1 0 0 0,0 0-1 0 0,-1-1 1 0 0,1 0 0 0 0,-1 0 0 0 0,2-10 0 0 0,0 1 23 0 0,0-1 90 0 0,-1 0 1 0 0,0-1-1 0 0,1-25 0 0 0,-4 41 51 0 0,-1 1-112 0 0,1-1 0 0 0,-1 1 0 0 0,0 0 0 0 0,0 0 0 0 0,0 0 0 0 0,0 0 0 0 0,0-1 1 0 0,0 1-1 0 0,0 0 0 0 0,0 0 0 0 0,0 1 0 0 0,0-1 0 0 0,0 0 0 0 0,1 0 0 0 0,-1 0 0 0 0,0 1 1 0 0,0-1-1 0 0,-1 1 0 0 0,-13 16 19 0 0,0 2 0 0 0,1 0 0 0 0,1 0 0 0 0,1 1 0 0 0,1 1 0 0 0,0 0 1 0 0,2 0-1 0 0,-8 28 0 0 0,16-48-18 0 0,1-1 1 0 0,0 1-1 0 0,-1-1 1 0 0,1 1-1 0 0,0 0 0 0 0,0-1 1 0 0,-1 1-1 0 0,1-1 1 0 0,0 1-1 0 0,0 0 1 0 0,0-1-1 0 0,0 1 1 0 0,0-1-1 0 0,0 1 0 0 0,0 0 1 0 0,0-1-1 0 0,0 1 1 0 0,0-1-1 0 0,1 1 1 0 0,-1 0-1 0 0,0-1 1 0 0,0 1-1 0 0,0-1 0 0 0,1 1 1 0 0,-1-1-1 0 0,0 1 1 0 0,1-1-1 0 0,-1 1 1 0 0,1-1-1 0 0,-1 1 1 0 0,0-1-1 0 0,1 1 0 0 0,0 0 1 0 0,22-3 30 0 0,24-19-157 0 0,-28 6 62 0 0,-2 0 0 0 0,1-2-1 0 0,-2 0 1 0 0,0 0 0 0 0,16-24-1 0 0,-37 62-87 0 0,1-11 155 0 0,1 0 0 0 0,0 0 0 0 0,1 1 0 0 0,0-1-1 0 0,0 1 1 0 0,1 0 0 0 0,1 14 0 0 0,0-25-2 0 0,1 1 1 0 0,0 0 0 0 0,-1 0-1 0 0,1 0 1 0 0,0-1 0 0 0,0 1-1 0 0,0 0 1 0 0,0-1 0 0 0,0 1-1 0 0,0-1 1 0 0,0 1 0 0 0,0-1 0 0 0,0 1-1 0 0,0-1 1 0 0,0 0 0 0 0,0 0-1 0 0,0 1 1 0 0,0-1 0 0 0,0 0-1 0 0,0 0 1 0 0,0 0 0 0 0,0 0-1 0 0,1 0 1 0 0,-1 0 0 0 0,0-1-1 0 0,0 1 1 0 0,0 0 0 0 0,0 0-1 0 0,0-1 1 0 0,0 1 0 0 0,0-1-1 0 0,0 1 1 0 0,1-2 0 0 0,45-20 30 0 0,-36 17-31 0 0,-1-1-3 0 0,0 0-1 0 0,0-1 0 0 0,-1 0 1 0 0,0 0-1 0 0,-1-1 0 0 0,1 0 0 0 0,-2-1 1 0 0,1 0-1 0 0,-1 0 0 0 0,9-16 1 0 0,0-1 56 0 0,-2-1 0 0 0,20-52 1 0 0,-27 16 850 0 0,-7 61-854 0 0,4 5-23 0 0,43 34 71 0 0,-35-28-85 0 0,1 0 0 0 0,-1 1 0 0 0,-1 0 0 0 0,13 15 0 0 0,-20-20-12 0 0,-1-1 0 0 0,0 1 0 0 0,0 0 0 0 0,0 1 0 0 0,-1-1 0 0 0,1 0-1 0 0,-1 1 1 0 0,-1-1 0 0 0,1 1 0 0 0,-1 0 0 0 0,0-1 0 0 0,0 1 0 0 0,-1 0 0 0 0,1 0 0 0 0,-2 8 0 0 0,0-5 17 0 0,-1-1 1 0 0,1 0 0 0 0,-2 1 0 0 0,1-1 0 0 0,-1 0 0 0 0,-1-1 0 0 0,-6 13-1 0 0,5-11 41 0 0,1 0-1 0 0,0 0 0 0 0,0 0 1 0 0,-3 16-1 0 0,6-22 16 0 0,8-4-544 0 0,106-60-4892 0 0,-83 46 3074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34.559"/>
    </inkml:context>
    <inkml:brush xml:id="br0">
      <inkml:brushProperty name="width" value="0.1" units="cm"/>
      <inkml:brushProperty name="height" value="0.1" units="cm"/>
    </inkml:brush>
  </inkml:definitions>
  <inkml:trace contextRef="#ctx0" brushRef="#br0">132 204 168 0 0,'0'0'2166'0'0,"16"-31"-924"0"0,-12 27-1113 0 0,-1 0 0 0 0,0 0 0 0 0,-1-1 1 0 0,1 1-1 0 0,-1 0 0 0 0,1-1 0 0 0,-2 0 0 0 0,1 1 1 0 0,2-8-1 0 0,9-21 797 0 0,-13 33-906 0 0,0 0-1 0 0,0 0 1 0 0,0 0 0 0 0,-1 0-1 0 0,1 0 1 0 0,0 1 0 0 0,0-1 0 0 0,0 0-1 0 0,0 0 1 0 0,0 0 0 0 0,0 0-1 0 0,-1 0 1 0 0,1 0 0 0 0,0 0 0 0 0,0 0-1 0 0,0 0 1 0 0,0 0 0 0 0,0 0-1 0 0,0 0 1 0 0,-1 0 0 0 0,1 0 0 0 0,0 0-1 0 0,0 0 1 0 0,0 0 0 0 0,0 0 0 0 0,0 0-1 0 0,0-1 1 0 0,-1 1 0 0 0,1 0-1 0 0,0 0 1 0 0,0 0 0 0 0,0 0 0 0 0,0 0-1 0 0,0 0 1 0 0,0 0 0 0 0,0 0-1 0 0,0 0 1 0 0,0 0 0 0 0,-1-1 0 0 0,1 1-1 0 0,0 0 1 0 0,0 0 0 0 0,0 0-1 0 0,0 0 1 0 0,0 0 0 0 0,0 0 0 0 0,0 0-1 0 0,0-1 1 0 0,0 1 0 0 0,0 0-1 0 0,0 0 1 0 0,0 0 0 0 0,0 0 0 0 0,0 0-1 0 0,0-1 1 0 0,-21 14 180 0 0,-23 21-258 0 0,41-31 61 0 0,-65 74 133 0 0,62-69-98 0 0,0 0-1 0 0,0 1 0 0 0,1 0 0 0 0,0-1 1 0 0,1 2-1 0 0,0-1 0 0 0,-5 19 0 0 0,8-27-20 0 0,1 1-1 0 0,0-1 0 0 0,0 0 0 0 0,-1 1 0 0 0,1-1 0 0 0,0 0 1 0 0,0 0-1 0 0,0 1 0 0 0,0-1 0 0 0,1 0 0 0 0,-1 1 1 0 0,0-1-1 0 0,1 0 0 0 0,-1 0 0 0 0,0 1 0 0 0,1-1 1 0 0,0 0-1 0 0,-1 0 0 0 0,1 0 0 0 0,0 0 0 0 0,-1 0 1 0 0,1 0-1 0 0,0 0 0 0 0,0 0 0 0 0,0 0 0 0 0,0 0 0 0 0,1 1 1 0 0,1-1 11 0 0,0 1-1 0 0,0-1 1 0 0,0 0 0 0 0,0 0 0 0 0,0 0 0 0 0,1 0 0 0 0,-1 0 0 0 0,0-1 0 0 0,0 0 0 0 0,6 0 0 0 0,5 0 35 0 0,0-1 1 0 0,0-1-1 0 0,0 0 1 0 0,16-6-1 0 0,-12 3-17 0 0,1-2-1 0 0,-1-1 0 0 0,-1 0 1 0 0,1-1-1 0 0,-1-1 0 0 0,-1 0 1 0 0,16-13-1 0 0,-26 17 9 0 0,1 1 0 0 0,-1-1 0 0 0,0 0 0 0 0,0-1-1 0 0,-1 1 1 0 0,1-1 0 0 0,-1 0 0 0 0,-1 0 0 0 0,0-1 0 0 0,0 0 0 0 0,0 1 0 0 0,-1-1 0 0 0,0-1 0 0 0,-1 1 0 0 0,1 0 0 0 0,-2 0-1 0 0,1-1 1 0 0,0-12 0 0 0,-3 17-53 0 0,1-1-1 0 0,-1 1 1 0 0,0-1-1 0 0,0 1 1 0 0,0-1 0 0 0,-1 1-1 0 0,0-1 1 0 0,0 1-1 0 0,0 0 1 0 0,0 0-1 0 0,0 0 1 0 0,-1 0-1 0 0,0 0 1 0 0,0 1-1 0 0,0-1 1 0 0,0 1 0 0 0,0 0-1 0 0,-1 0 1 0 0,0 0-1 0 0,1 0 1 0 0,-1 1-1 0 0,0-1 1 0 0,0 1-1 0 0,-1 0 1 0 0,1 0-1 0 0,0 1 1 0 0,-1-1 0 0 0,1 1-1 0 0,-1 0 1 0 0,1 0-1 0 0,-1 0 1 0 0,1 1-1 0 0,-1 0 1 0 0,0-1-1 0 0,1 2 1 0 0,-1-1-1 0 0,1 0 1 0 0,-1 1 0 0 0,0 0-1 0 0,1 0 1 0 0,-1 1-1 0 0,1-1 1 0 0,-7 4-1 0 0,10-4-200 0 0,0 0 0 0 0,0 0 0 0 0,0-1 0 0 0,0 1-1 0 0,0 0 1 0 0,0 0 0 0 0,1 0 0 0 0,-1 0 0 0 0,0 0 0 0 0,1 1-1 0 0,-1-1 1 0 0,1 0 0 0 0,-1 0 0 0 0,1 0 0 0 0,-1 0 0 0 0,1 1-1 0 0,0-1 1 0 0,0 0 0 0 0,-1 0 0 0 0,1 1 0 0 0,0-1 0 0 0,0 0-1 0 0,0 1 1 0 0,1-1 0 0 0,-1 0 0 0 0,0 0 0 0 0,0 1 0 0 0,1-1-1 0 0,-1 0 1 0 0,1 2 0 0 0,5 3-1917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01.997"/>
    </inkml:context>
    <inkml:brush xml:id="br0">
      <inkml:brushProperty name="width" value="0.1" units="cm"/>
      <inkml:brushProperty name="height" value="0.1" units="cm"/>
    </inkml:brush>
  </inkml:definitions>
  <inkml:trace contextRef="#ctx0" brushRef="#br0">92 27 468 0 0,'-6'-27'7186'0'0,"-23"106"-6668"0"0,11-32-239 0 0,-16 63-1 0 0,33-105-308 0 0,0 1-1 0 0,0-1 0 0 0,0 1 0 0 0,1 0 1 0 0,0-1-1 0 0,0 1 0 0 0,0 0 0 0 0,1-1 0 0 0,0 1 1 0 0,0 0-1 0 0,3 9 0 0 0,-3-15-62 0 0,-1 0-1 0 0,1 0 1 0 0,0 0 0 0 0,0 1-1 0 0,-1-1 1 0 0,1 0-1 0 0,0 0 1 0 0,0 0 0 0 0,-1 0-1 0 0,1 0 1 0 0,0 0 0 0 0,0-1-1 0 0,-1 1 1 0 0,1 0-1 0 0,0 0 1 0 0,0 0 0 0 0,-1-1-1 0 0,1 1 1 0 0,0 0 0 0 0,-1-1-1 0 0,1 1 1 0 0,0-1-1 0 0,-1 1 1 0 0,1-1 0 0 0,-1 1-1 0 0,2-1 1 0 0,11-12-2190 0 0,-1-1 275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35.200"/>
    </inkml:context>
    <inkml:brush xml:id="br0">
      <inkml:brushProperty name="width" value="0.1" units="cm"/>
      <inkml:brushProperty name="height" value="0.1" units="cm"/>
    </inkml:brush>
  </inkml:definitions>
  <inkml:trace contextRef="#ctx0" brushRef="#br0">246 75 404 0 0,'34'-38'5893'0'0,"-23"31"-2570"0"0,-30 39-3101 0 0,1 1 0 0 0,-20 53 1 0 0,23-50-142 0 0,-51 130 339 0 0,54-146-63 0 0,16-39-421 0 0,17-45-485 0 0,43-152-443 0 0,-39 114 2247 0 0,-25 100-1031 0 0,3 5-206 0 0,9 16-7 0 0,0 1 1 0 0,-2-1-1 0 0,0 2 0 0 0,-1-1 0 0 0,-1 1 1 0 0,-1 1-1 0 0,8 42 0 0 0,-15-55-3 0 0,1-1 0 0 0,-1 1 0 0 0,0-1 1 0 0,0 0-1 0 0,-1 1 0 0 0,-1-1 0 0 0,1 0 0 0 0,-1 1 0 0 0,-1-1 0 0 0,1 0 1 0 0,-1 0-1 0 0,-1-1 0 0 0,1 1 0 0 0,-2-1 0 0 0,1 0 0 0 0,-1 0 0 0 0,1 0 1 0 0,-2 0-1 0 0,1-1 0 0 0,-1 0 0 0 0,0 0 0 0 0,-12 9 0 0 0,8-7-110 0 0,0 0-1 0 0,-1-1 1 0 0,1 0-1 0 0,-1 0 1 0 0,-1-1-1 0 0,1-1 1 0 0,-1 0-1 0 0,0-1 0 0 0,0 0 1 0 0,0 0-1 0 0,-1-2 1 0 0,1 1-1 0 0,-1-2 1 0 0,-17 1-1 0 0,27-2-271 0 0,0 0 0 0 0,0-1 0 0 0,0 0 0 0 0,0 1 0 0 0,0-1-1 0 0,0 0 1 0 0,0 0 0 0 0,0-1 0 0 0,1 1 0 0 0,-1-1 0 0 0,1 1 0 0 0,-1-1 0 0 0,-3-3-1 0 0,-4-7-2179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35.748"/>
    </inkml:context>
    <inkml:brush xml:id="br0">
      <inkml:brushProperty name="width" value="0.1" units="cm"/>
      <inkml:brushProperty name="height" value="0.1" units="cm"/>
    </inkml:brush>
  </inkml:definitions>
  <inkml:trace contextRef="#ctx0" brushRef="#br0">118 162 232 0 0,'-12'-17'3772'0'0,"11"1"-2385"0"0,-1-21 650 0 0,2 36-1961 0 0,-1 0 0 0 0,1-1-1 0 0,1 1 1 0 0,-1 0 0 0 0,0-1 0 0 0,0 1 0 0 0,0 0 0 0 0,1-1 0 0 0,-1 1-1 0 0,0 0 1 0 0,1-1 0 0 0,0 1 0 0 0,-1 0 0 0 0,1 0 0 0 0,0 0-1 0 0,-1 0 1 0 0,1 0 0 0 0,0 0 0 0 0,1-2 0 0 0,-2 2 38 0 0,1-1 1 0 0,-1 0-1 0 0,0 0 1 0 0,1 0 0 0 0,-1 0-1 0 0,0 0 1 0 0,-1 0-1 0 0,1 0 1 0 0,0 0-1 0 0,0 0 1 0 0,-1 0-1 0 0,1 0 1 0 0,-1 1-1 0 0,0-1 1 0 0,-1-3-1 0 0,2 4-105 0 0,-6-31 1686 0 0,4 51-1458 0 0,-35 163-155 0 0,17-94-73 0 0,-21 55 10 0 0,39-133-890 0 0,17-35-6110 0 0,-11 16 4181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36.091"/>
    </inkml:context>
    <inkml:brush xml:id="br0">
      <inkml:brushProperty name="width" value="0.1" units="cm"/>
      <inkml:brushProperty name="height" value="0.1" units="cm"/>
    </inkml:brush>
  </inkml:definitions>
  <inkml:trace contextRef="#ctx0" brushRef="#br0">0 149 776 0 0,'1'-5'389'0'0,"-1"1"0"0"0,1-1 0 0 0,-1 0 0 0 0,1 1 0 0 0,1-1 0 0 0,-1 0 0 0 0,1 1 0 0 0,-1 0 0 0 0,1-1-1 0 0,1 1 1 0 0,-1 0 0 0 0,0 0 0 0 0,1 0 0 0 0,0 0 0 0 0,0 0 0 0 0,0 1 0 0 0,7-6 0 0 0,1 0-103 0 0,0 1 0 0 0,0 0 1 0 0,1 1-1 0 0,0 1 0 0 0,14-6 0 0 0,-15 8-201 0 0,0 0 0 0 0,0 2 0 0 0,1-1 0 0 0,-1 1 0 0 0,1 1-1 0 0,22 0 1 0 0,-32 1-67 0 0,24 7-333 0 0,-26-6 8 0 0,1 27-3779 0 0,-7-21 2042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36.370"/>
    </inkml:context>
    <inkml:brush xml:id="br0">
      <inkml:brushProperty name="width" value="0.1" units="cm"/>
      <inkml:brushProperty name="height" value="0.1" units="cm"/>
    </inkml:brush>
  </inkml:definitions>
  <inkml:trace contextRef="#ctx0" brushRef="#br0">0 33 520 0 0,'2'0'6963'0'0,"10"-3"-6807"0"0,13-4 350 0 0,0 1 0 0 0,40-6 0 0 0,10 8-6383 0 0,-66 4 4029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36.683"/>
    </inkml:context>
    <inkml:brush xml:id="br0">
      <inkml:brushProperty name="width" value="0.1" units="cm"/>
      <inkml:brushProperty name="height" value="0.1" units="cm"/>
    </inkml:brush>
  </inkml:definitions>
  <inkml:trace contextRef="#ctx0" brushRef="#br0">1 65 256 0 0,'0'6'5618'0'0,"27"-15"-5287"0"0,1 2 1 0 0,49-7 0 0 0,-48 10-1341 0 0,0-1-1 0 0,-1-1 1 0 0,31-12 0 0 0,-39 10-587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37.011"/>
    </inkml:context>
    <inkml:brush xml:id="br0">
      <inkml:brushProperty name="width" value="0.1" units="cm"/>
      <inkml:brushProperty name="height" value="0.1" units="cm"/>
    </inkml:brush>
  </inkml:definitions>
  <inkml:trace contextRef="#ctx0" brushRef="#br0">1 0 580 0 0,'0'0'11969'0'0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45.684"/>
    </inkml:context>
    <inkml:brush xml:id="br0">
      <inkml:brushProperty name="width" value="0.1" units="cm"/>
      <inkml:brushProperty name="height" value="0.1" units="cm"/>
    </inkml:brush>
  </inkml:definitions>
  <inkml:trace contextRef="#ctx0" brushRef="#br0">106 169 252 0 0,'0'0'9508'0'0,"7"-38"-8024"0"0,-1 20-1279 0 0,0 0 1 0 0,-1 0 0 0 0,-1-1-1 0 0,-1 1 1 0 0,1-22 0 0 0,-18 82-227 0 0,6-25 15 0 0,-19 66-32 0 0,-26 137-1 0 0,51-191 47 0 0,2-25-7 0 0,0 0 0 0 0,0 1 0 0 0,-1-1 0 0 0,1 1 0 0 0,-1-1 0 0 0,0 0 0 0 0,0 1 0 0 0,0-1-1 0 0,-1 0 1 0 0,1 0 0 0 0,-5 7 0 0 0,6-11 19 0 0,-1 0-64 0 0,1 0 1 0 0,0 0-1 0 0,0 0 0 0 0,0 0 0 0 0,-1-1 1 0 0,1 1-1 0 0,0 0 0 0 0,0 0 0 0 0,-1 0 1 0 0,1 0-1 0 0,0 0 0 0 0,0 0 0 0 0,-1 0 1 0 0,1 0-1 0 0,0 0 0 0 0,0 0 1 0 0,-1 0-1 0 0,1 0 0 0 0,0 0 0 0 0,0 0 1 0 0,-1 0-1 0 0,1 0 0 0 0,0 0 0 0 0,0 0 1 0 0,-1 0-1 0 0,1 0 0 0 0,0 0 0 0 0,0 0 1 0 0,-1 1-1 0 0,1-1 0 0 0,0 0 0 0 0,0 0 1 0 0,0 0-1 0 0,-1 0 0 0 0,1 1 0 0 0,0-1 1 0 0,0 0-1 0 0,0 0 0 0 0,0 0 0 0 0,-1 1 1 0 0,1-1-1 0 0,0 0 0 0 0,0 0 0 0 0,0 1 1 0 0,0-1-1 0 0,0 0 0 0 0,0 0 1 0 0,0 1-1 0 0,0-1 0 0 0,0 0 0 0 0,0 0 1 0 0,0 1-1 0 0,-12-21-5332 0 0,11 13 2721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46.147"/>
    </inkml:context>
    <inkml:brush xml:id="br0">
      <inkml:brushProperty name="width" value="0.1" units="cm"/>
      <inkml:brushProperty name="height" value="0.1" units="cm"/>
    </inkml:brush>
  </inkml:definitions>
  <inkml:trace contextRef="#ctx0" brushRef="#br0">10 121 348 0 0,'-10'2'7604'0'0,"41"-16"-7347"0"0,1 1 0 0 0,0 1 1 0 0,1 2-1 0 0,0 1 0 0 0,49-6 0 0 0,-35 6-69 0 0,163-24 487 0 0,-204 32-960 0 0,20-4 829 0 0,-26 5-727 0 0,1-1 0 0 0,-1 1 1 0 0,1 0-1 0 0,-1 0 0 0 0,1 0 1 0 0,-1 0-1 0 0,1 0 0 0 0,-1 0 1 0 0,1 0-1 0 0,-1 0 0 0 0,1 0 1 0 0,-1 0-1 0 0,1 0 0 0 0,-1 0 1 0 0,1 0-1 0 0,-1 0 0 0 0,1 0 1 0 0,-1 0-1 0 0,1 1 0 0 0,-1-1 1 0 0,1 0-1 0 0,-1 0 0 0 0,1 1 0 0 0,3 4-2009 0 0,-4 1-84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46.622"/>
    </inkml:context>
    <inkml:brush xml:id="br0">
      <inkml:brushProperty name="width" value="0.1" units="cm"/>
      <inkml:brushProperty name="height" value="0.1" units="cm"/>
    </inkml:brush>
  </inkml:definitions>
  <inkml:trace contextRef="#ctx0" brushRef="#br0">134 101 44 0 0,'2'-2'313'0'0,"0"1"0"0"0,0-1 1 0 0,0 0-1 0 0,0 0 0 0 0,0 0 0 0 0,-1-1 0 0 0,1 1 0 0 0,-1 0 1 0 0,0-1-1 0 0,1 1 0 0 0,-1-1 0 0 0,0 1 0 0 0,0-1 0 0 0,-1 1 1 0 0,1-1-1 0 0,0 0 0 0 0,-1 1 0 0 0,0-1 0 0 0,1 0 1 0 0,-1 0-1 0 0,0 1 0 0 0,-1-1 0 0 0,1 0 0 0 0,-1-4 0 0 0,0 6 125 0 0,-4 1-375 0 0,0 1 1 0 0,0 0-1 0 0,0 0 0 0 0,1 0 0 0 0,-1 0 0 0 0,0 1 0 0 0,0 0 0 0 0,1 0 0 0 0,-1 0 0 0 0,1 1 0 0 0,0-1 0 0 0,0 1 0 0 0,0 0 0 0 0,-5 5 0 0 0,-48 55 160 0 0,49-54-163 0 0,6-5-41 0 0,-1 0 0 0 0,1 0 0 0 0,0 1 0 0 0,1-1 1 0 0,-1 1-1 0 0,1-1 0 0 0,0 1 0 0 0,0-1 0 0 0,0 1 1 0 0,0 0-1 0 0,1-1 0 0 0,0 1 0 0 0,0 0 1 0 0,1 5-1 0 0,-1 1 68 0 0,0-10-81 0 0,0-1 1 0 0,1 0-1 0 0,-1 1 0 0 0,0-1 1 0 0,1 1-1 0 0,-1-1 1 0 0,1 1-1 0 0,-1-1 0 0 0,1 0 1 0 0,-1 1-1 0 0,0-1 1 0 0,1 0-1 0 0,-1 0 0 0 0,1 1 1 0 0,-1-1-1 0 0,1 0 0 0 0,0 0 1 0 0,-1 0-1 0 0,1 1 1 0 0,-1-1-1 0 0,1 0 0 0 0,-1 0 1 0 0,1 0-1 0 0,-1 0 1 0 0,1 0-1 0 0,0 0 0 0 0,-1 0 1 0 0,1 0-1 0 0,-1 0 0 0 0,1-1 1 0 0,-1 1-1 0 0,1 0 1 0 0,-1 0-1 0 0,1 0 0 0 0,-1-1 1 0 0,1 1-1 0 0,-1 0 1 0 0,2-1-1 0 0,20-8 90 0 0,-17 5-72 0 0,0 0-1 0 0,-1 0 0 0 0,0 0 0 0 0,0 0 1 0 0,0-1-1 0 0,0 0 0 0 0,0 0 0 0 0,-1 0 1 0 0,0 0-1 0 0,0-1 0 0 0,-1 1 0 0 0,1-1 1 0 0,-1 1-1 0 0,2-12 0 0 0,0 1-63 0 0,0-1-1 0 0,-2 1 1 0 0,0-1-1 0 0,0-18 1 0 0,-3 32-626 0 0,1 0 0 0 0,-1 0 0 0 0,1-1 1 0 0,-1 1-1 0 0,0 0 0 0 0,0 0 0 0 0,-1 0 0 0 0,-1-5 0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47.137"/>
    </inkml:context>
    <inkml:brush xml:id="br0">
      <inkml:brushProperty name="width" value="0.1" units="cm"/>
      <inkml:brushProperty name="height" value="0.1" units="cm"/>
    </inkml:brush>
  </inkml:definitions>
  <inkml:trace contextRef="#ctx0" brushRef="#br0">272 73 84 0 0,'-10'-40'4748'0'0,"8"38"-4615"0"0,-1-1 1 0 0,1 0-1 0 0,-1 0 0 0 0,0 1 1 0 0,0 0-1 0 0,0 0 0 0 0,0 0 1 0 0,-1 0-1 0 0,1 0 1 0 0,0 0-1 0 0,-1 1 0 0 0,1-1 1 0 0,-1 1-1 0 0,0 0 0 0 0,1 1 1 0 0,-1-1-1 0 0,0 0 1 0 0,1 1-1 0 0,-1 0 0 0 0,0 0 1 0 0,0 0-1 0 0,0 0 0 0 0,1 1 1 0 0,-1-1-1 0 0,-6 3 1 0 0,1-2-70 0 0,0 1 1 0 0,0 1-1 0 0,0-1 1 0 0,0 2-1 0 0,0-1 1 0 0,1 1-1 0 0,-1 0 1 0 0,1 1-1 0 0,-13 9 1 0 0,19-12-49 0 0,0 0 0 0 0,-1 0 1 0 0,1 0-1 0 0,0 1 0 0 0,1-1 1 0 0,-1 0-1 0 0,0 1 0 0 0,1-1 1 0 0,-1 1-1 0 0,1 0 0 0 0,0-1 1 0 0,0 1-1 0 0,0 0 0 0 0,0 0 1 0 0,0 0-1 0 0,0 0 0 0 0,1 0 1 0 0,0 0-1 0 0,0 0 0 0 0,-1-1 0 0 0,2 1 1 0 0,-1 0-1 0 0,0 0 0 0 0,1 0 1 0 0,-1 0-1 0 0,1 0 0 0 0,0 0 1 0 0,0 0-1 0 0,0 0 0 0 0,0-1 1 0 0,0 1-1 0 0,1 0 0 0 0,-1-1 1 0 0,4 4-1 0 0,6 10 29 0 0,2-2 0 0 0,0 0 0 0 0,0 0 0 0 0,25 18 0 0 0,3 5 35 0 0,-40-37-79 0 0,0 1 1 0 0,0 0-1 0 0,0 0 1 0 0,0-1-1 0 0,0 1 1 0 0,-1 0-1 0 0,1 0 1 0 0,0 0-1 0 0,-1 0 1 0 0,1 0-1 0 0,0 0 0 0 0,-1 0 1 0 0,0 0-1 0 0,1 0 1 0 0,-1 0-1 0 0,1 0 1 0 0,-1 0-1 0 0,0 0 1 0 0,0 0-1 0 0,0 0 1 0 0,0 1-1 0 0,0-1 1 0 0,0 0-1 0 0,0 0 0 0 0,0 0 1 0 0,0 0-1 0 0,0 0 1 0 0,0 0-1 0 0,-1 1 1 0 0,1-1-1 0 0,-1 1 1 0 0,-1 0 2 0 0,0 0 0 0 0,0 0 0 0 0,0-1 1 0 0,0 1-1 0 0,0-1 0 0 0,-1 1 0 0 0,1-1 0 0 0,0 0 1 0 0,-1 0-1 0 0,1 0 0 0 0,0 0 0 0 0,-1-1 1 0 0,-3 2-1 0 0,-7 0 2 0 0,0 0 1 0 0,-1 0-1 0 0,1-1 0 0 0,-22-1 1 0 0,21-2-146 0 0,10 2-155 0 0,-1 0-1 0 0,1 0 0 0 0,-1 0 1 0 0,1-1-1 0 0,-1 0 0 0 0,1 0 1 0 0,-1 0-1 0 0,1-1 0 0 0,0 0 1 0 0,0 1-1 0 0,-5-4 1 0 0,8-8-4283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02.121"/>
    </inkml:context>
    <inkml:brush xml:id="br0">
      <inkml:brushProperty name="width" value="0.1" units="cm"/>
      <inkml:brushProperty name="height" value="0.1" units="cm"/>
    </inkml:brush>
  </inkml:definitions>
  <inkml:trace contextRef="#ctx0" brushRef="#br0">5 47 316 0 0,'0'-10'832'0'0,"0"2"-56"0"0,0 0-96 0 0,-5 0-84 0 0,5 0 584 0 0,16 4-1460 0 0,9 16-2012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48.511"/>
    </inkml:context>
    <inkml:brush xml:id="br0">
      <inkml:brushProperty name="width" value="0.1" units="cm"/>
      <inkml:brushProperty name="height" value="0.1" units="cm"/>
    </inkml:brush>
  </inkml:definitions>
  <inkml:trace contextRef="#ctx0" brushRef="#br0">204 44 320 0 0,'0'0'329'0'0,"2"-14"2083"0"0,-4 12-1759 0 0,-15-15 562 0 0,11 15-1046 0 0,-1 0 0 0 0,0 0 0 0 0,0 0 0 0 0,0 1 0 0 0,0 0 1 0 0,0 1-1 0 0,0 0 0 0 0,0 0 0 0 0,0 0 0 0 0,0 1 0 0 0,-12 2 0 0 0,17-2-126 0 0,-31 20 224 0 0,29-18-235 0 0,0 0 1 0 0,0 0-1 0 0,0 0 1 0 0,1 1-1 0 0,-1 0 1 0 0,1-1-1 0 0,0 1 0 0 0,0 0 1 0 0,0 1-1 0 0,1-1 1 0 0,-1 0-1 0 0,1 1 0 0 0,0 0 1 0 0,0-1-1 0 0,1 1 1 0 0,-1 0-1 0 0,1 0 1 0 0,-1 9-1 0 0,0 0 36 0 0,1 0 0 0 0,1 0 0 0 0,0 0 0 0 0,0 0 0 0 0,5 23-1 0 0,-5-33-50 0 0,1-1-1 0 0,-1 1 0 0 0,1-1 0 0 0,0 1 1 0 0,0-1-1 0 0,1 1 0 0 0,-1-1 0 0 0,0 0 1 0 0,1 0-1 0 0,0 0 0 0 0,0 0 0 0 0,0 0 1 0 0,0 0-1 0 0,0 0 0 0 0,1-1 0 0 0,-1 1 1 0 0,1-1-1 0 0,0 1 0 0 0,0-1 0 0 0,-1 0 1 0 0,1 0-1 0 0,1 0 0 0 0,3 1 0 0 0,-3-1 13 0 0,1 0 0 0 0,0 0 0 0 0,0-1 0 0 0,-1 0 0 0 0,1 0 0 0 0,0 0 0 0 0,0-1 0 0 0,0 1 0 0 0,1-1 0 0 0,-1 0 0 0 0,0 0 0 0 0,0-1 0 0 0,0 0 0 0 0,0 0-1 0 0,-1 0 1 0 0,1 0 0 0 0,0-1 0 0 0,0 0 0 0 0,-1 0 0 0 0,7-4 0 0 0,4-3 165 0 0,-1-1 0 0 0,-1 0 0 0 0,0-1 0 0 0,17-20 0 0 0,-1 3 638 0 0,-27 27-790 0 0,-1-1 1 0 0,0 1-1 0 0,0-1 1 0 0,0 1-1 0 0,0-1 1 0 0,0 1-1 0 0,0-1 1 0 0,0 0-1 0 0,-1 0 1 0 0,1 1-1 0 0,-1-1 1 0 0,1 0-1 0 0,-1 0 1 0 0,0 0-1 0 0,1 1 0 0 0,-1-1 1 0 0,0 0-1 0 0,0 0 1 0 0,0 0-1 0 0,-1 0 1 0 0,1 1-1 0 0,0-1 1 0 0,-1 0-1 0 0,1 0 1 0 0,-1 0-1 0 0,0 1 1 0 0,1-1-1 0 0,-1 0 0 0 0,0 1 1 0 0,0-1-1 0 0,0 1 1 0 0,0-1-1 0 0,0 1 1 0 0,-1-1-1 0 0,-1-1 1 0 0,-6-15 348 0 0,7 15-363 0 0,1 1 1 0 0,0-1 0 0 0,0 1-1 0 0,-1 0 1 0 0,0 0 0 0 0,1 0 0 0 0,-1 0-1 0 0,0 0 1 0 0,0 0 0 0 0,0 0 0 0 0,0 0-1 0 0,0 1 1 0 0,0-1 0 0 0,-1 1 0 0 0,1 0-1 0 0,0-1 1 0 0,-1 1 0 0 0,1 0 0 0 0,-1 0-1 0 0,1 1 1 0 0,-1-1 0 0 0,0 1 0 0 0,1-1-1 0 0,-5 1 1 0 0,-10-2-43 0 0,1 1 1 0 0,-30 2-1 0 0,40-1-9 0 0,-56 6-1163 0 0,10 0-5678 0 0,40-6 3705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50.748"/>
    </inkml:context>
    <inkml:brush xml:id="br0">
      <inkml:brushProperty name="width" value="0.1" units="cm"/>
      <inkml:brushProperty name="height" value="0.1" units="cm"/>
    </inkml:brush>
  </inkml:definitions>
  <inkml:trace contextRef="#ctx0" brushRef="#br0">226 270 272 0 0,'2'-36'4840'0'0,"-11"1"-3599"0"0,8 27-928 0 0,-1-1 0 0 0,0 1-1 0 0,0 0 1 0 0,-1 0 0 0 0,-5-10-1 0 0,5 13-250 0 0,1 1-1 0 0,-1 0 1 0 0,-1 1-1 0 0,1-1 1 0 0,0 1-1 0 0,-1-1 1 0 0,0 1-1 0 0,0 0 1 0 0,0 0-1 0 0,0 1 1 0 0,0-1-1 0 0,-1 1 1 0 0,1 0-1 0 0,-1 0 1 0 0,1 0-1 0 0,-1 1 1 0 0,-8-2-1 0 0,10-1-25 0 0,-19 8 64 0 0,15-1-102 0 0,0 0 0 0 0,0 1 0 0 0,0 1 0 0 0,0-1 0 0 0,1 1 0 0 0,-1 0 0 0 0,1 1 0 0 0,0-1 0 0 0,1 1 0 0 0,-1 0 0 0 0,1 1 0 0 0,-7 11 0 0 0,2 2-71 0 0,10-19 114 0 0,3 3-15 0 0,-3-4-20 0 0,0 1 1 0 0,0-1-1 0 0,0 1 0 0 0,0-1 1 0 0,1 0-1 0 0,-1 1 0 0 0,0-1 0 0 0,0 1 1 0 0,0-1-1 0 0,1 0 0 0 0,-1 1 0 0 0,0-1 1 0 0,0 0-1 0 0,1 1 0 0 0,-1-1 1 0 0,0 0-1 0 0,1 0 0 0 0,-1 1 0 0 0,0-1 1 0 0,1 0-1 0 0,-1 0 0 0 0,0 0 1 0 0,1 1-1 0 0,-1-1 0 0 0,1 0 0 0 0,-1 0 1 0 0,0 0-1 0 0,1 0 0 0 0,2 0 10 0 0,21-2 382 0 0,-23 2-372 0 0,-1 0 0 0 0,1 0 0 0 0,-1-1 1 0 0,1 1-1 0 0,-1 0 0 0 0,1 0 0 0 0,-1-1 0 0 0,1 1 0 0 0,-1 0 0 0 0,1 0 0 0 0,-1-1 0 0 0,1 1 0 0 0,-1-1 0 0 0,0 1 1 0 0,1 0-1 0 0,-1-1 0 0 0,0 1 0 0 0,1-1 0 0 0,-1 1 0 0 0,0-1 0 0 0,0 1 0 0 0,1-1 0 0 0,-1 1 0 0 0,0-1 0 0 0,0 1 1 0 0,0-1-1 0 0,0 1 0 0 0,0-1 0 0 0,0 1 0 0 0,0-1 0 0 0,0 1 0 0 0,0-1 0 0 0,0 1 0 0 0,0-1 0 0 0,0 0 1 0 0,0 1-1 0 0,0-1 0 0 0,-1-1 15 0 0,2-1-36 0 0,-1 1-2 0 0,0 0 0 0 0,0 0 0 0 0,0 1 0 0 0,0-1 0 0 0,1 0 0 0 0,-1 0 0 0 0,1 1 0 0 0,-1-1-1 0 0,1 0 1 0 0,0 1 0 0 0,-1-1 0 0 0,1 1 0 0 0,0-1 0 0 0,0 1 0 0 0,2-2 0 0 0,-3 2 19 0 0,5-22-5 0 0,0 16-25 0 0,-3-8 7 0 0,-2 14 3 0 0,0 0-1 0 0,0 1 0 0 0,1 0 0 0 0,-1 0 0 0 0,0 0 0 0 0,0-1 1 0 0,0 1-1 0 0,1 0 0 0 0,-1 0 0 0 0,0-1 0 0 0,0 1 0 0 0,0 0 0 0 0,1-1 0 0 0,-1 1 0 0 0,0 0 0 0 0,0-1 0 0 0,0 1 0 0 0,0 0 1 0 0,0-1-1 0 0,0 1 0 0 0,0 0 0 0 0,0-1 0 0 0,0 1 0 0 0,0 0 0 0 0,0-1 0 0 0,0 1 0 0 0,0 0 0 0 0,0-1 0 0 0,0 1 0 0 0,0 0 1 0 0,0-1-1 0 0,0 1 0 0 0,0 0 0 0 0,-1-1 0 0 0,1 1 0 0 0,0 0 0 0 0,0 0 0 0 0,0-1 0 0 0,-1 1 0 0 0,1 0 0 0 0,0 0 1 0 0,0-1-1 0 0,-1 1 0 0 0,-4-22-49 0 0,5 20 48 0 0,0 1-2 0 0,0-4 0 0 0,0 3 0 0 0,0 2 1 0 0,0 0 0 0 0,-1-1 0 0 0,1 1 0 0 0,0 0 0 0 0,-1-1 0 0 0,1 1 0 0 0,0 0 0 0 0,-1 0 0 0 0,1 0 0 0 0,0-1 0 0 0,-1 1 0 0 0,1 0 0 0 0,0 0 0 0 0,-1 0 0 0 0,1 0 0 0 0,-1 0 0 0 0,1-1 0 0 0,0 1 0 0 0,-1 0 0 0 0,1 0 0 0 0,-1 0 0 0 0,1 0 0 0 0,-1 0 0 0 0,1 0 0 0 0,0 1 0 0 0,-1-1 0 0 0,1 0 0 0 0,-1 0 0 0 0,1 0 0 0 0,0 0 0 0 0,-1 0 0 0 0,0 1 0 0 0,-10 14-81 0 0,-8 38-115 0 0,10-24 129 0 0,7-23 67 0 0,1-1 1 0 0,1 1-1 0 0,-1-1 0 0 0,1 1 0 0 0,0 0 0 0 0,0-1 0 0 0,0 1 0 0 0,1 0 0 0 0,0-1 0 0 0,0 1 1 0 0,1-1-1 0 0,-1 0 0 0 0,1 1 0 0 0,0-1 0 0 0,1 0 0 0 0,-1 0 0 0 0,1 0 0 0 0,0 0 0 0 0,0-1 1 0 0,6 7-1 0 0,-8-10 1 0 0,3 3 5 0 0,1 0-1 0 0,0 0 1 0 0,-1-1-1 0 0,1 0 1 0 0,1 0-1 0 0,-1 0 1 0 0,0-1 0 0 0,1 1-1 0 0,7 1 1 0 0,-9-3-7 0 0,0-1 0 0 0,0 0 0 0 0,0 1 0 0 0,0-1 0 0 0,0-1 0 0 0,0 1-1 0 0,0-1 1 0 0,0 1 0 0 0,0-1 0 0 0,0-1 0 0 0,0 1 0 0 0,0 0 0 0 0,0-1 0 0 0,-1 0 0 0 0,1 0 0 0 0,-1 0 0 0 0,1 0 0 0 0,-1 0 0 0 0,0-1 0 0 0,5-4 0 0 0,3-2-1 0 0,0-1 0 0 0,-1 0-1 0 0,-1-1 1 0 0,16-20 0 0 0,-20 22-21 0 0,4-4 27 0 0,0-1 1 0 0,-1 0-1 0 0,8-21 0 0 0,-15 32-26 0 0,0-1 0 0 0,1 0 0 0 0,-1 1 0 0 0,0-1 0 0 0,-1 0 0 0 0,1 0-1 0 0,-1 0 1 0 0,0 1 0 0 0,0-1 0 0 0,0 0 0 0 0,0 0 0 0 0,-1 0 0 0 0,1 0 0 0 0,-1 1 0 0 0,0-1 0 0 0,0 0 0 0 0,-1 1 0 0 0,1-1 0 0 0,-1 0 0 0 0,-2-3 0 0 0,2 4-3 0 0,-1 0 1 0 0,0 0-1 0 0,0 1 1 0 0,0-1-1 0 0,0 0 1 0 0,0 1-1 0 0,-1 0 1 0 0,1 0-1 0 0,-1 0 1 0 0,0 0-1 0 0,1 0 0 0 0,-1 1 1 0 0,0 0-1 0 0,0 0 1 0 0,0 0-1 0 0,0 0 1 0 0,0 0-1 0 0,0 1 1 0 0,0 0-1 0 0,0 0 1 0 0,0 0-1 0 0,-6 1 1 0 0,8-1 0 0 0,-14-2-79 0 0,-25 19-958 0 0,40-16 708 0 0,-3 12-4228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51.403"/>
    </inkml:context>
    <inkml:brush xml:id="br0">
      <inkml:brushProperty name="width" value="0.1" units="cm"/>
      <inkml:brushProperty name="height" value="0.1" units="cm"/>
    </inkml:brush>
  </inkml:definitions>
  <inkml:trace contextRef="#ctx0" brushRef="#br0">20 136 176 0 0,'0'0'3630'0'0,"27"-32"-2313"0"0,53-64 466 0 0,-73 88-1441 0 0,-4 10-125 0 0,-5 21-54 0 0,-15 45-189 0 0,14-60 77 0 0,-90 326 373 0 0,87-316-363 0 0,-8 39 107 0 0,14-54-151 0 0,-1-1 0 0 0,1 1 1 0 0,0-1-1 0 0,0 1 0 0 0,0-1 1 0 0,0 1-1 0 0,0 0 0 0 0,1-1 1 0 0,-1 1-1 0 0,1-1 0 0 0,0 1 1 0 0,0-1-1 0 0,0 1 0 0 0,0-1 1 0 0,0 0-1 0 0,0 1 0 0 0,3 3 0 0 0,-3-5-50 0 0,0 0-1 0 0,1-1 1 0 0,-1 1-1 0 0,0 0 1 0 0,1 0 0 0 0,-1-1-1 0 0,0 1 1 0 0,1-1-1 0 0,-1 1 1 0 0,0-1-1 0 0,1 0 1 0 0,-1 1-1 0 0,1-1 1 0 0,-1 0-1 0 0,1 0 1 0 0,-1 0-1 0 0,1 0 1 0 0,-1 0-1 0 0,1-1 1 0 0,-1 1-1 0 0,0 0 1 0 0,1-1-1 0 0,-1 1 1 0 0,2-1-1 0 0,33-18-4014 0 0,-21 7 1948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51.731"/>
    </inkml:context>
    <inkml:brush xml:id="br0">
      <inkml:brushProperty name="width" value="0.1" units="cm"/>
      <inkml:brushProperty name="height" value="0.1" units="cm"/>
    </inkml:brush>
  </inkml:definitions>
  <inkml:trace contextRef="#ctx0" brushRef="#br0">0 85 128 0 0,'1'-4'5287'0'0,"11"67"-4038"0"0,-10-46-906 0 0,1 0 1 0 0,10 32-1 0 0,3 3 884 0 0,-5-66-1005 0 0,1 1-64 0 0,72-141 668 0 0,-72 124-663 0 0,-11 25-367 0 0,1 0 0 0 0,-1 0-1 0 0,1 0 1 0 0,0 0 0 0 0,1 1 0 0 0,-1-1 0 0 0,1 1-1 0 0,0 0 1 0 0,0 0 0 0 0,0 0 0 0 0,0 0 0 0 0,8-7-1 0 0,0 9-3576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52.074"/>
    </inkml:context>
    <inkml:brush xml:id="br0">
      <inkml:brushProperty name="width" value="0.1" units="cm"/>
      <inkml:brushProperty name="height" value="0.1" units="cm"/>
    </inkml:brush>
  </inkml:definitions>
  <inkml:trace contextRef="#ctx0" brushRef="#br0">89 115 292 0 0,'24'16'4036'0'0,"-20"-15"-3894"0"0,0-1 0 0 0,0 0 1 0 0,0-1-1 0 0,-1 1 0 0 0,1-1 1 0 0,0 1-1 0 0,0-1 1 0 0,0 0-1 0 0,0-1 0 0 0,-1 1 1 0 0,1-1-1 0 0,-1 1 0 0 0,1-1 1 0 0,-1 0-1 0 0,0 0 0 0 0,1-1 1 0 0,-1 1-1 0 0,0-1 0 0 0,-1 1 1 0 0,1-1-1 0 0,3-5 0 0 0,5-4 343 0 0,0-1-1 0 0,-1-1 1 0 0,13-23 0 0 0,-23 36-462 0 0,0 1 0 0 0,1 0 0 0 0,-1-1 1 0 0,1 1-1 0 0,-1-1 0 0 0,0 1 0 0 0,1-1 1 0 0,-1 1-1 0 0,0-1 0 0 0,0 0 1 0 0,1 1-1 0 0,-1-1 0 0 0,0 1 0 0 0,0-1 1 0 0,0 1-1 0 0,0-1 0 0 0,0 0 1 0 0,0 1-1 0 0,0-1 0 0 0,0 1 0 0 0,0-1 1 0 0,0 0-1 0 0,0 1 0 0 0,0-1 1 0 0,0 1-1 0 0,0-1 0 0 0,-1 1 0 0 0,1-1 1 0 0,0 0-1 0 0,0 1 0 0 0,-1-1 1 0 0,1 0-1 0 0,-19 2 250 0 0,-26 19-160 0 0,29-9-91 0 0,1 1 1 0 0,-1 0 0 0 0,2 1 0 0 0,0 0-1 0 0,0 1 1 0 0,2 1 0 0 0,-1 0 0 0 0,2 1 0 0 0,0 0-1 0 0,1 1 1 0 0,1 0 0 0 0,0 1 0 0 0,-6 19-1 0 0,14-34-12 0 0,0 0-1 0 0,0-1 0 0 0,0 1 0 0 0,0-1 0 0 0,1 1 1 0 0,-1 0-1 0 0,1 0 0 0 0,0-1 0 0 0,-1 1 1 0 0,1 0-1 0 0,1 0 0 0 0,-1 0 0 0 0,0-1 0 0 0,1 1 1 0 0,-1 0-1 0 0,1-1 0 0 0,0 1 0 0 0,0 0 1 0 0,0-1-1 0 0,0 1 0 0 0,3 3 0 0 0,-2-3-20 0 0,1-1 0 0 0,0 1-1 0 0,0-1 1 0 0,0 0 0 0 0,0 0 0 0 0,0 0-1 0 0,0 0 1 0 0,0 0 0 0 0,1-1-1 0 0,-1 1 1 0 0,1-1 0 0 0,-1 0-1 0 0,1 0 1 0 0,4 0 0 0 0,11 1-353 0 0,0 0 1 0 0,1-2 0 0 0,-1 0-1 0 0,37-6 1 0 0,62-19-4149 0 0,-61 7 1937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53.980"/>
    </inkml:context>
    <inkml:brush xml:id="br0">
      <inkml:brushProperty name="width" value="0.1" units="cm"/>
      <inkml:brushProperty name="height" value="0.1" units="cm"/>
    </inkml:brush>
  </inkml:definitions>
  <inkml:trace contextRef="#ctx0" brushRef="#br0">0 518 160 0 0,'17'-10'3185'0'0,"13"-26"-2670"0"0,-2-1-1 0 0,-1-1 1 0 0,-3-2-1 0 0,-1-1 1 0 0,-1 0 0 0 0,25-73-1 0 0,-40 93-116 0 0,0-1-1 0 0,-2 0 0 0 0,0 0 0 0 0,2-30 0 0 0,-7 50-263 0 0,-1-18 624 0 0,-119 396-647 0 0,101-317-179 0 0,-40 85 1 0 0,57-131-702 0 0,11-12-1278 0 0,13-11-919 0 0,-4-3 703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54.700"/>
    </inkml:context>
    <inkml:brush xml:id="br0">
      <inkml:brushProperty name="width" value="0.1" units="cm"/>
      <inkml:brushProperty name="height" value="0.1" units="cm"/>
    </inkml:brush>
  </inkml:definitions>
  <inkml:trace contextRef="#ctx0" brushRef="#br0">219 11 616 0 0,'-7'-10'5307'0'0,"0"32"-5052"0"0,-2-2-48 0 0,0 1 0 0 0,-10 42 0 0 0,3-12-64 0 0,-6 12 67 0 0,-2-1-1 0 0,-4-1 1 0 0,-34 57 0 0 0,51-97 97 0 0,7-15 944 0 0,5-23-824 0 0,2 3-351 0 0,0 1 0 0 0,0-1 0 0 0,2 1 0 0 0,0 0 0 0 0,0 0 1 0 0,1 0-1 0 0,0 1 0 0 0,11-16 0 0 0,70-86 259 0 0,-86 114-333 0 0,1-3 3 0 0,0 1 1 0 0,0 0-1 0 0,0-1 1 0 0,1 1-1 0 0,-1 0 1 0 0,1 0-1 0 0,-1 0 1 0 0,1 0 0 0 0,4-1-1 0 0,-6 2-5 0 0,0 1 0 0 0,0 0-1 0 0,0-1 1 0 0,0 1 0 0 0,0 0-1 0 0,0 0 1 0 0,0 0 0 0 0,0 0 0 0 0,0 0-1 0 0,0 0 1 0 0,0 0 0 0 0,0 0-1 0 0,0 0 1 0 0,0 1 0 0 0,0-1 0 0 0,-1 0-1 0 0,1 0 1 0 0,0 1 0 0 0,0-1 0 0 0,2 2-1 0 0,0 1-3 0 0,0 0 0 0 0,-1 0-1 0 0,1 0 1 0 0,-1 0-1 0 0,0 1 1 0 0,0 0 0 0 0,0-1-1 0 0,0 1 1 0 0,-1 0 0 0 0,1 0-1 0 0,-1-1 1 0 0,0 1 0 0 0,1 6-1 0 0,9 55-14 0 0,-9-47 11 0 0,1 0-1 0 0,7 27 0 0 0,-7-35 10 0 0,-3-8 4 0 0,1-1 0 0 0,-1 1 0 0 0,0-1 0 0 0,0 1 0 0 0,1-1 0 0 0,-1 1 0 0 0,0-1 0 0 0,1 1 0 0 0,0-1-1 0 0,-1 0 1 0 0,1 1 0 0 0,0-1 0 0 0,0 0 0 0 0,-1 0 0 0 0,1 1 0 0 0,0-1 0 0 0,0 0 0 0 0,0 0 0 0 0,1 0 0 0 0,-1 0-1 0 0,0 0 1 0 0,0 0 0 0 0,0-1 0 0 0,1 1 0 0 0,-1 0 0 0 0,0-1 0 0 0,1 1 0 0 0,-1-1 0 0 0,1 1 0 0 0,-1-1 0 0 0,1 0 0 0 0,-1 1-1 0 0,1-1 1 0 0,-1 0 0 0 0,1 0 0 0 0,-1 0 0 0 0,3 0 0 0 0,9-3 10 0 0,0 1 0 0 0,0-1 0 0 0,0-1 0 0 0,0-1 0 0 0,-1 0 0 0 0,0 0 0 0 0,0-1 0 0 0,0-1 0 0 0,-1 0 0 0 0,0 0 0 0 0,0-1 0 0 0,-1-1 0 0 0,0 1 0 0 0,0-2 0 0 0,16-20 0 0 0,-9 8 8 0 0,0-1 1 0 0,-2 0-1 0 0,0-1 0 0 0,-2-1 0 0 0,0 0 0 0 0,15-48 1 0 0,-20 37 335 0 0,-14 30-105 0 0,-9 13-219 0 0,4 2-28 0 0,0 1 0 0 0,1 1-1 0 0,1 0 1 0 0,-1 0 0 0 0,2 1 0 0 0,0 0 0 0 0,0 0 0 0 0,1 1 0 0 0,-9 24-1 0 0,12-29 7 0 0,0 1-1 0 0,1 0 0 0 0,0 1 1 0 0,1-1-1 0 0,0 0 0 0 0,0 1 1 0 0,1-1-1 0 0,0 1 0 0 0,1-1 1 0 0,1 18-1 0 0,0-23-60 0 0,0-1 0 0 0,0 1 0 0 0,0-1 0 0 0,0 1 0 0 0,0-1 0 0 0,1 1 0 0 0,0-1 0 0 0,-1 0 1 0 0,1 0-1 0 0,0 0 0 0 0,1 0 0 0 0,-1 0 0 0 0,0 0 0 0 0,1-1 0 0 0,0 1 0 0 0,0-1 0 0 0,-1 1 0 0 0,1-1 0 0 0,1 0 0 0 0,-1 0 0 0 0,0-1 1 0 0,0 1-1 0 0,1-1 0 0 0,-1 1 0 0 0,1-1 0 0 0,-1 0 0 0 0,1 0 0 0 0,-1-1 0 0 0,1 1 0 0 0,0-1 0 0 0,5 0 0 0 0,8 1-1391 0 0,-1-2 0 0 0,1 0-1 0 0,22-4 1 0 0,-15 1-1308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55.028"/>
    </inkml:context>
    <inkml:brush xml:id="br0">
      <inkml:brushProperty name="width" value="0.1" units="cm"/>
      <inkml:brushProperty name="height" value="0.1" units="cm"/>
    </inkml:brush>
  </inkml:definitions>
  <inkml:trace contextRef="#ctx0" brushRef="#br0">1 86 540 0 0,'2'0'4539'0'0,"26"-1"-4288"0"0,50-3 403 0 0,118-23-1 0 0,-20-12-4133 0 0,-121 25 1703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59.345"/>
    </inkml:context>
    <inkml:brush xml:id="br0">
      <inkml:brushProperty name="width" value="0.1" units="cm"/>
      <inkml:brushProperty name="height" value="0.1" units="cm"/>
    </inkml:brush>
  </inkml:definitions>
  <inkml:trace contextRef="#ctx0" brushRef="#br0">100 637 384 0 0,'0'0'4274'0'0,"5"-1"-4033"0"0,19-6 105 0 0,-1 0-1 0 0,1-1 1 0 0,-1-2 0 0 0,-1 0-1 0 0,1-1 1 0 0,-2-1-1 0 0,24-18 1 0 0,-39 26-283 0 0,-1 1 0 0 0,0-1 1 0 0,-1 0-1 0 0,1 0 0 0 0,0-1 0 0 0,-1 1 0 0 0,0-1 0 0 0,0 0 1 0 0,-1 0-1 0 0,1 0 0 0 0,-1-1 0 0 0,0 1 0 0 0,-1-1 0 0 0,1 0 1 0 0,2-10-1 0 0,-5 14-57 0 0,-1 1 1 0 0,1-1-1 0 0,0 1 1 0 0,-1 0-1 0 0,1-1 1 0 0,-1 1-1 0 0,1 0 1 0 0,-1 0-1 0 0,0-1 1 0 0,0 1-1 0 0,1 0 0 0 0,-1 0 1 0 0,0 0-1 0 0,0 0 1 0 0,0 0-1 0 0,0 0 1 0 0,0 0-1 0 0,0 0 1 0 0,-1 0-1 0 0,1 1 1 0 0,0-1-1 0 0,0 0 1 0 0,-2 0-1 0 0,-30-13 5 0 0,9 11-5 0 0,-1 0 0 0 0,1 2 0 0 0,-1 0-1 0 0,-43 6 1 0 0,59-4-1 0 0,0 0 0 0 0,1 1 0 0 0,-1 0 0 0 0,0 1 0 0 0,1 0 0 0 0,0 0 0 0 0,0 1 1 0 0,0 0-1 0 0,0 0 0 0 0,0 1 0 0 0,1 0 0 0 0,0 0 0 0 0,0 1 0 0 0,1 0 0 0 0,-1 0 0 0 0,-8 12 0 0 0,13-16 2 0 0,1-1-1 0 0,0 1 1 0 0,0 0 0 0 0,-1-1-1 0 0,1 1 1 0 0,0 0 0 0 0,1 0-1 0 0,-1 0 1 0 0,0 0 0 0 0,1 0-1 0 0,-1 0 1 0 0,1 0 0 0 0,-1 0-1 0 0,1 0 1 0 0,0 0 0 0 0,0 0-1 0 0,0 0 1 0 0,0 0 0 0 0,0 0-1 0 0,0 0 1 0 0,1 1 0 0 0,-1-1-1 0 0,1 0 1 0 0,-1 0 0 0 0,3 3-1 0 0,-1-2 6 0 0,0 0 0 0 0,1 0 0 0 0,0 0-1 0 0,-1-1 1 0 0,1 1 0 0 0,0-1-1 0 0,1 1 1 0 0,-1-1 0 0 0,0 0-1 0 0,1 0 1 0 0,-1-1 0 0 0,7 3-1 0 0,7 2 22 0 0,1-1-1 0 0,1 0 1 0 0,-1-1-1 0 0,25 1 1 0 0,61 1-7 0 0,0-5 0 0 0,160-18 0 0 0,-249 16-55 0 0,50-9-112 0 0,-60 9 129 0 0,0 0-1 0 0,0-1 1 0 0,-1 1-1 0 0,1-1 1 0 0,0 0-1 0 0,-1 0 1 0 0,0-1-1 0 0,1 1 1 0 0,-1-1-1 0 0,6-5 1 0 0,-9 6 10 0 0,0 0 0 0 0,1 0-1 0 0,-1 0 1 0 0,0-1 0 0 0,0 1 0 0 0,0-1 0 0 0,0 1 0 0 0,0-1 0 0 0,-1 1 0 0 0,1-1 0 0 0,-1 1-1 0 0,0-1 1 0 0,1 1 0 0 0,-1-1 0 0 0,-1 0 0 0 0,1 1 0 0 0,0-1 0 0 0,0 1 0 0 0,-1-1 0 0 0,0 1-1 0 0,1-1 1 0 0,-1 1 0 0 0,0-1 0 0 0,0 1 0 0 0,0 0 0 0 0,-1-1 0 0 0,1 1 0 0 0,0 0-1 0 0,-1 0 1 0 0,0 0 0 0 0,-3-4 0 0 0,0-1 16 0 0,-1 1 0 0 0,0-1-1 0 0,-1 1 1 0 0,1 0 0 0 0,-1 0 0 0 0,0 1-1 0 0,-1 0 1 0 0,-8-5 0 0 0,11 8-15 0 0,0-1-1 0 0,-1 2 1 0 0,1-1 0 0 0,0 0-1 0 0,0 1 1 0 0,-1 0 0 0 0,1 0-1 0 0,-1 1 1 0 0,1 0 0 0 0,-1 0-1 0 0,1 0 1 0 0,-1 0 0 0 0,1 1-1 0 0,-11 2 1 0 0,12-1 1 0 0,0-1 1 0 0,1 1-1 0 0,-1 0 0 0 0,1 0 1 0 0,0 0-1 0 0,-1 0 0 0 0,1 1 0 0 0,0-1 1 0 0,0 1-1 0 0,1 0 0 0 0,-1 0 1 0 0,1 0-1 0 0,-1 0 0 0 0,1 0 0 0 0,0 1 1 0 0,0-1-1 0 0,0 1 0 0 0,1-1 1 0 0,-1 1-1 0 0,1-1 0 0 0,-2 6 1 0 0,3-8 3 0 0,0 0 0 0 0,0 0 0 0 0,-1 0 0 0 0,1 0 0 0 0,0 0 0 0 0,0 0 0 0 0,0 0 0 0 0,0 0 1 0 0,0 0-1 0 0,0 0 0 0 0,0-1 0 0 0,0 1 0 0 0,1 0 0 0 0,-1 0 0 0 0,0 0 0 0 0,1 0 0 0 0,-1 0 1 0 0,0 0-1 0 0,1 0 0 0 0,-1 0 0 0 0,1-1 0 0 0,-1 1 0 0 0,1 0 0 0 0,0 0 0 0 0,-1-1 0 0 0,1 1 1 0 0,0 0-1 0 0,-1-1 0 0 0,1 1 0 0 0,0-1 0 0 0,0 1 0 0 0,0-1 0 0 0,-1 1 0 0 0,1-1 0 0 0,0 1 1 0 0,0-1-1 0 0,0 0 0 0 0,0 1 0 0 0,0-1 0 0 0,0 0 0 0 0,0 0 0 0 0,0 0 0 0 0,0 0 0 0 0,0 0 1 0 0,0 0-1 0 0,0 0 0 0 0,0 0 0 0 0,1-1 0 0 0,55-7 73 0 0,-49 6-59 0 0,67-19 44 0 0,-69 18-59 0 0,-1 1 1 0 0,0-1 0 0 0,1 1 0 0 0,-1-1 0 0 0,0-1-1 0 0,-1 1 1 0 0,1-1 0 0 0,-1 0 0 0 0,1 0-1 0 0,-1 0 1 0 0,3-6 0 0 0,9-12-45 0 0,-24 32-48 0 0,-28 42-48 0 0,19-21 135 0 0,1 0 1 0 0,2 2-1 0 0,1 0 0 0 0,1 0 0 0 0,2 1 0 0 0,2 1 0 0 0,-8 58 1 0 0,22-14 204 0 0,-5-78-198 0 0,-1-1-1 0 0,0 1 1 0 0,1 0 0 0 0,-1-1 0 0 0,0 1-1 0 0,1-1 1 0 0,-1 1 0 0 0,1-1 0 0 0,-1 1-1 0 0,1-1 1 0 0,-1 1 0 0 0,1-1 0 0 0,-1 0-1 0 0,1 1 1 0 0,0-1 0 0 0,-1 0 0 0 0,1 1-1 0 0,-1-1 1 0 0,1 0 0 0 0,0 0 0 0 0,-1 1-1 0 0,1-1 1 0 0,0 0 0 0 0,-1 0 0 0 0,1 0-1 0 0,0 0 1 0 0,0 0 0 0 0,-1 0 0 0 0,1 0-1 0 0,0 0 1 0 0,-1 0 0 0 0,1 0 0 0 0,1-1-1 0 0,19-2 89 0 0,-12-1-74 0 0,0-1-1 0 0,-1 1 1 0 0,0-2-1 0 0,0 1 1 0 0,0-1 0 0 0,-1 0-1 0 0,0 0 1 0 0,0-1 0 0 0,11-14-1 0 0,5-9 8 0 0,20-36 0 0 0,-38 58-20 0 0,16-31 4 0 0,-1-1-1 0 0,-3-1 1 0 0,21-67 0 0 0,-7 15 14 0 0,-20 55 308 0 0,-10 21 1 0 0,-23 65-345 0 0,2 1-1 0 0,2 1 1 0 0,-22 98 0 0 0,40-138 10 0 0,0-8 6 0 0,0 0 0 0 0,1 1 1 0 0,-1-1-1 0 0,0 0 1 0 0,-1 0-1 0 0,1 1 0 0 0,0-1 1 0 0,-1 0-1 0 0,1 0 0 0 0,-1 0 1 0 0,1 0-1 0 0,-1 1 1 0 0,0-1-1 0 0,0 0 0 0 0,-2 2 1 0 0,10-5 7 0 0,0-1 0 0 0,0 1 0 0 0,0-2 0 0 0,-1 1 1 0 0,1-1-1 0 0,-1 1 0 0 0,0-2 0 0 0,0 1 1 0 0,0-1-1 0 0,0 0 0 0 0,-1 0 0 0 0,1-1 0 0 0,-1 1 1 0 0,0-1-1 0 0,0-1 0 0 0,7-9 0 0 0,7-11-6 0 0,0-1-1 0 0,18-35 1 0 0,-25 40 13 0 0,-2 1-1 0 0,0-2 1 0 0,9-33 0 0 0,-19 55-17 0 0,3-4-219 0 0,-10 25 208 0 0,1 0 0 0 0,0 0 0 0 0,1 1 0 0 0,2-1 0 0 0,0 1 0 0 0,1 0 0 0 0,1 0 0 0 0,0 0 0 0 0,2 0 0 0 0,1 0 0 0 0,0 0 0 0 0,8 29 0 0 0,-8-45 15 0 0,1 0 0 0 0,-1-1 0 0 0,1 1-1 0 0,-1-1 1 0 0,1 1 0 0 0,1-1 0 0 0,-1 0 0 0 0,1 0 0 0 0,-1 0-1 0 0,1-1 1 0 0,0 1 0 0 0,0-1 0 0 0,1 0 0 0 0,-1 0 0 0 0,1-1 0 0 0,-1 1-1 0 0,1-1 1 0 0,0 0 0 0 0,0 0 0 0 0,0 0 0 0 0,0-1 0 0 0,0 0 0 0 0,0 0-1 0 0,1 0 1 0 0,-1-1 0 0 0,9 0 0 0 0,1 1-3 0 0,0-2-1 0 0,0 0 1 0 0,-1 0 0 0 0,1-2 0 0 0,0 0-1 0 0,-1 0 1 0 0,1-1 0 0 0,18-9 0 0 0,-26 9-27 0 0,1-1 0 0 0,0 0 0 0 0,-1 0 1 0 0,0 0-1 0 0,0-1 0 0 0,-1 0 0 0 0,0-1 0 0 0,0 0 1 0 0,0 0-1 0 0,-1 0 0 0 0,0 0 0 0 0,0-1 0 0 0,5-10 1 0 0,-2 0-42 0 0,0-1 0 0 0,-1 0 1 0 0,-1 0-1 0 0,7-38 1 0 0,-11 47 37 0 0,-1 0 1 0 0,0 0 0 0 0,0 0 0 0 0,-1 1 0 0 0,0-1 0 0 0,-1 0 0 0 0,0 0 0 0 0,0 0 0 0 0,-1 0-1 0 0,-4-11 1 0 0,5 20 22 0 0,0 0-1 0 0,1 0 1 0 0,-1 0-1 0 0,0 0 1 0 0,1 0-1 0 0,-1 1 1 0 0,0-1-1 0 0,0 0 1 0 0,0 1-1 0 0,0-1 1 0 0,0 1-1 0 0,0-1 1 0 0,0 1-1 0 0,0-1 1 0 0,0 1-1 0 0,0 0 1 0 0,0-1-1 0 0,0 1 1 0 0,0 0-1 0 0,0 0 1 0 0,0 0-1 0 0,0 0 1 0 0,0 0-1 0 0,0 0 1 0 0,-1 0-1 0 0,1 0 0 0 0,0 0 1 0 0,0 1-1 0 0,0-1 1 0 0,0 0-1 0 0,0 1 1 0 0,0-1-1 0 0,0 0 1 0 0,0 1-1 0 0,0 0 1 0 0,0-1-1 0 0,0 1 1 0 0,1-1-1 0 0,-1 1 1 0 0,-1 1-1 0 0,-37 32-35 0 0,35-30 39 0 0,-7 9-3 0 0,0 1 0 0 0,0 0 0 0 0,2 1 1 0 0,0 0-1 0 0,0 0 0 0 0,2 1 0 0 0,0 0 0 0 0,0 1 1 0 0,2-1-1 0 0,0 1 0 0 0,1 0 0 0 0,0 0 1 0 0,-1 33-1 0 0,5-49 7 0 0,0 1 0 0 0,0 0 1 0 0,0-1-1 0 0,0 1 0 0 0,0-1 0 0 0,0 1 1 0 0,1-1-1 0 0,-1 1 0 0 0,1-1 0 0 0,-1 1 1 0 0,1-1-1 0 0,-1 1 0 0 0,1-1 0 0 0,0 1 1 0 0,0-1-1 0 0,0 0 0 0 0,0 0 0 0 0,0 1 1 0 0,0-1-1 0 0,0 0 0 0 0,0 0 0 0 0,0 0 1 0 0,0 0-1 0 0,3 1 0 0 0,-2-1-7 0 0,1 0-1 0 0,0 0 1 0 0,0 0 0 0 0,0-1-1 0 0,0 1 1 0 0,-1-1-1 0 0,1 0 1 0 0,0 0 0 0 0,0 0-1 0 0,0 0 1 0 0,0 0-1 0 0,4-1 1 0 0,4-2-87 0 0,0 0 0 0 0,0 0 1 0 0,0-1-1 0 0,0-1 0 0 0,16-8 0 0 0,-8 1-159 0 0,0-1 0 0 0,-1-1-1 0 0,21-20 1 0 0,-33 29 179 0 0,-1 0 1 0 0,1-1-1 0 0,-1 0 1 0 0,-1 0-1 0 0,1 0 0 0 0,-1 0 1 0 0,0-1-1 0 0,0 0 1 0 0,-1 0-1 0 0,0 0 0 0 0,-1 0 1 0 0,1 0-1 0 0,2-13 1 0 0,-2 11 32 0 0,1-10 33 0 0,-6 8-4 0 0,-2 5 4 0 0,0 10 15 0 0,-12 19 32 0 0,-33 53 37 0 0,45-69-51 0 0,1 1 0 0 0,-1-1 1 0 0,1 1-1 0 0,1 0 0 0 0,0 0 0 0 0,0 1 0 0 0,0-1 1 0 0,0 16-1 0 0,2-23-15 0 0,0 0 1 0 0,0 0 0 0 0,0 0 0 0 0,0 0-1 0 0,0 0 1 0 0,0 0 0 0 0,1 0 0 0 0,-1 0-1 0 0,0-1 1 0 0,0 1 0 0 0,1 0 0 0 0,-1 0-1 0 0,1 0 1 0 0,-1 0 0 0 0,1 0 0 0 0,-1-1-1 0 0,1 1 1 0 0,-1 0 0 0 0,1 0 0 0 0,0-1-1 0 0,-1 1 1 0 0,1 0 0 0 0,0-1 0 0 0,-1 1-1 0 0,1-1 1 0 0,0 1 0 0 0,1 0 0 0 0,0-1 6 0 0,1 1 0 0 0,-1-1 0 0 0,0 1 1 0 0,1-1-1 0 0,-1 0 0 0 0,0 0 0 0 0,1 0 1 0 0,-1 0-1 0 0,1 0 0 0 0,3-1 0 0 0,60-23 189 0 0,-60 22-183 0 0,13-7 7 0 0,0-1-1 0 0,0-1 1 0 0,-1-1 0 0 0,-1 0-1 0 0,0-1 1 0 0,0-1 0 0 0,-1-1 0 0 0,-1 0-1 0 0,-1-1 1 0 0,0-1 0 0 0,-1 0 0 0 0,-1-1-1 0 0,0 0 1 0 0,-2-1 0 0 0,0 0 0 0 0,-1 0-1 0 0,-1-1 1 0 0,6-23 0 0 0,-13 40-20 0 0,12-37 375 0 0,8-51-1 0 0,-19 79-167 0 0,0 0 0 0 0,-1 0 0 0 0,-1 0 1 0 0,0 0-1 0 0,-1 0 0 0 0,0-1 0 0 0,0 1 0 0 0,-7-20 0 0 0,8 21 289 0 0,0 10-492 0 0,0 1 0 0 0,0-1 1 0 0,1 1-1 0 0,-1-1 0 0 0,0 0 0 0 0,0 1 0 0 0,0-1 1 0 0,0 0-1 0 0,0 1 0 0 0,0-1 0 0 0,0 0 0 0 0,0 1 1 0 0,0-1-1 0 0,0 0 0 0 0,0 1 0 0 0,0-1 0 0 0,0 0 1 0 0,-1 1-1 0 0,1-1 0 0 0,0 0 0 0 0,0 1 0 0 0,-1-1 1 0 0,1 1-1 0 0,-1-1 0 0 0,1 1 0 0 0,0-1 1 0 0,-1 1-1 0 0,1-1 0 0 0,-1 1 0 0 0,1-1 0 0 0,-1 1 1 0 0,1-1-1 0 0,-1 1 0 0 0,0-1 0 0 0,-8 25 80 0 0,2-8-69 0 0,1 0 1 0 0,1 1-1 0 0,1 0 0 0 0,0 0 1 0 0,1 1-1 0 0,-1 27 1 0 0,-3 9 9 0 0,-5 56 25 0 0,1 167 0 0 0,11-267-110 0 0,0 1 1 0 0,1-1-1 0 0,0 0 1 0 0,5 20 0 0 0,-5-28-12 0 0,-1 0 0 0 0,1 0 1 0 0,0 1-1 0 0,0-2 1 0 0,0 1-1 0 0,0 0 1 0 0,0 0-1 0 0,0 0 1 0 0,0 0-1 0 0,0-1 1 0 0,1 1-1 0 0,-1 0 1 0 0,1-1-1 0 0,-1 1 1 0 0,1-1-1 0 0,0 0 1 0 0,0 0-1 0 0,-1 1 1 0 0,1-1-1 0 0,0 0 1 0 0,0 0-1 0 0,0-1 1 0 0,0 1-1 0 0,0 0 1 0 0,0-1-1 0 0,1 1 1 0 0,-1-1-1 0 0,0 0 1 0 0,3 1-1 0 0,-1-1-128 0 0,-1-1 1 0 0,1 1-1 0 0,0 0 1 0 0,0-1-1 0 0,-1 0 0 0 0,1 1 1 0 0,-1-2-1 0 0,1 1 1 0 0,-1 0-1 0 0,1-1 0 0 0,-1 1 1 0 0,0-1-1 0 0,1 0 1 0 0,-1 0-1 0 0,0 0 0 0 0,0-1 1 0 0,-1 1-1 0 0,1-1 1 0 0,2-3-1 0 0,-2 2 0 0 0,0-1-1 0 0,0 1 1 0 0,0-1 0 0 0,-1 0-1 0 0,1 0 1 0 0,-1 0 0 0 0,-1-1-1 0 0,1 1 1 0 0,-1 0 0 0 0,0-1-1 0 0,0 1 1 0 0,0-7 0 0 0,-1 5 149 0 0,1 0 0 0 0,-1 0-1 0 0,-1 0 1 0 0,1 0 0 0 0,-1 0 0 0 0,-1 0 0 0 0,1 1 0 0 0,-1-1 0 0 0,0 0-1 0 0,-1 0 1 0 0,1 1 0 0 0,-1 0 0 0 0,-1-1 0 0 0,1 1 0 0 0,-1 1 0 0 0,0-1-1 0 0,-1 0 1 0 0,1 1 0 0 0,-1 0 0 0 0,0 0 0 0 0,-6-5 0 0 0,-117-55 1820 0 0,110 55-961 0 0,16 10-539 0 0,4 1-75 0 0,33 13 20 0 0,-11-11-152 0 0,-1 0 0 0 0,1-2 0 0 0,42-3 0 0 0,-35 0-37 0 0,-7 1-34 0 0,1-1-1 0 0,0-1 0 0 0,-1-2 0 0 0,1 0 1 0 0,-1-2-1 0 0,-1 0 0 0 0,30-14 0 0 0,-51 20-6 0 0,1 0 0 0 0,0 0 0 0 0,-1-1 0 0 0,0 1 0 0 0,1-1 0 0 0,-1 0 0 0 0,0 1 0 0 0,0-1 0 0 0,1 0 0 0 0,-2 0 0 0 0,1-1 0 0 0,0 1 0 0 0,0 0 0 0 0,-1 0 0 0 0,1-1 0 0 0,-1 1 0 0 0,0-1 0 0 0,1 0 0 0 0,-1 1 0 0 0,-1-1 0 0 0,2-4 0 0 0,-2 6 25 0 0,-4 4-119 0 0,-6 5 114 0 0,1 1-1 0 0,0 1 1 0 0,1 0 0 0 0,0 0-1 0 0,0 0 1 0 0,1 1-1 0 0,1 0 1 0 0,-1 1 0 0 0,2-1-1 0 0,-9 25 1 0 0,9-22 1 0 0,1 0 0 0 0,0 0 0 0 0,1 1 0 0 0,1-1 0 0 0,0 1 0 0 0,1 0 0 0 0,0-1 0 0 0,1 1 0 0 0,4 26 0 0 0,-4-40-59 0 0,0 0 0 0 0,0 0-1 0 0,1 0 1 0 0,-1 0 0 0 0,0 0-1 0 0,1 0 1 0 0,-1 0 0 0 0,1 0 0 0 0,-1 0-1 0 0,1 0 1 0 0,0 0 0 0 0,-1 0-1 0 0,1 0 1 0 0,0 0 0 0 0,0-1 0 0 0,0 1-1 0 0,-1 0 1 0 0,1-1 0 0 0,0 1-1 0 0,0 0 1 0 0,0-1 0 0 0,0 1 0 0 0,1 0-1 0 0,14-4-3783 0 0,5-7 1771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6:59.465"/>
    </inkml:context>
    <inkml:brush xml:id="br0">
      <inkml:brushProperty name="width" value="0.1" units="cm"/>
      <inkml:brushProperty name="height" value="0.1" units="cm"/>
    </inkml:brush>
  </inkml:definitions>
  <inkml:trace contextRef="#ctx0" brushRef="#br0">0 73 436 0 0,'0'-19'892'0'0,"2"7"-52"0"0,-2 2-104 0 0,0 0-68 0 0,0 2-88 0 0,0 0-96 0 0,3 2 60 0 0,24 12-1328 0 0,-12 6-1480 0 0,-6-6 1088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03.107"/>
    </inkml:context>
    <inkml:brush xml:id="br0">
      <inkml:brushProperty name="width" value="0.1" units="cm"/>
      <inkml:brushProperty name="height" value="0.1" units="cm"/>
    </inkml:brush>
  </inkml:definitions>
  <inkml:trace contextRef="#ctx0" brushRef="#br0">192 14 520 0 0,'-5'-13'4789'0'0,"2"17"-3935"0"0,-5 5-1271 0 0,-1 6 580 0 0,0 0 0 0 0,0 0 1 0 0,1 1-1 0 0,1 0 0 0 0,1 0 1 0 0,-6 22-1 0 0,-9 22 189 0 0,-24 88 358 0 0,40-130-614 0 0,3-11-56 0 0,-8 27 227 0 0,1 0-1 0 0,2 1 1 0 0,-4 63 0 0 0,9-83 232 0 0,-1-23 83 0 0,2-29-193 0 0,7 21-353 0 0,0 1 0 0 0,1 1 0 0 0,0-1 0 0 0,2 1 0 0 0,-1 1 0 0 0,2-1 0 0 0,0 2 0 0 0,16-18 0 0 0,-23 27-37 0 0,0 0 0 0 0,0-1 1 0 0,1 1-1 0 0,-1 1 1 0 0,1-1-1 0 0,0 0 0 0 0,0 1 1 0 0,0 0-1 0 0,0 0 1 0 0,0 0-1 0 0,0 0 0 0 0,1 1 1 0 0,-1 0-1 0 0,1 0 0 0 0,-1 0 1 0 0,1 0-1 0 0,-1 0 1 0 0,1 1-1 0 0,-1 0 0 0 0,1 0 1 0 0,-1 1-1 0 0,1-1 1 0 0,-1 1-1 0 0,1 0 0 0 0,-1 0 1 0 0,1 0-1 0 0,-1 1 1 0 0,0-1-1 0 0,0 1 0 0 0,1 0 1 0 0,-1 0-1 0 0,-1 1 1 0 0,1-1-1 0 0,5 5 0 0 0,-4-3 4 0 0,-1 0-1 0 0,0 0 0 0 0,0 0 1 0 0,0 1-1 0 0,-1-1 0 0 0,1 1 1 0 0,-1 0-1 0 0,0 0 0 0 0,-1 0 1 0 0,1 0-1 0 0,-1 0 0 0 0,0 0 1 0 0,0 1-1 0 0,-1-1 1 0 0,1 1-1 0 0,-1 0 0 0 0,0-1 1 0 0,-1 1-1 0 0,0 0 0 0 0,1 0 1 0 0,-2-1-1 0 0,1 1 0 0 0,-1 0 1 0 0,0-1-1 0 0,0 1 0 0 0,0 0 1 0 0,-1-1-1 0 0,0 1 0 0 0,0-1 1 0 0,-1 0-1 0 0,1 0 0 0 0,-1 0 1 0 0,0 0-1 0 0,0 0 0 0 0,-1-1 1 0 0,1 1-1 0 0,-1-1 1 0 0,0 0-1 0 0,0 0 0 0 0,-1 0 1 0 0,1-1-1 0 0,-1 1 0 0 0,0-1 1 0 0,0 0-1 0 0,0 0 0 0 0,0-1 1 0 0,0 0-1 0 0,-1 0 0 0 0,1 0 1 0 0,-1 0-1 0 0,-6 0 0 0 0,10-1-21 0 0,1-1-1 0 0,-1 1 0 0 0,0-1 0 0 0,0 1 1 0 0,0-1-1 0 0,0 0 0 0 0,0 0 0 0 0,0 0 1 0 0,0 0-1 0 0,0 0 0 0 0,0 0 0 0 0,1 0 1 0 0,-1-1-1 0 0,0 1 0 0 0,0-1 0 0 0,0 1 1 0 0,0-1-1 0 0,1 0 0 0 0,-1 0 0 0 0,0 0 1 0 0,1 0-1 0 0,-1 0 0 0 0,0 0 0 0 0,1 0 1 0 0,-1 0-1 0 0,1-1 0 0 0,0 1 0 0 0,0-1 1 0 0,-1 1-1 0 0,1-1 0 0 0,0 1 0 0 0,0-1 1 0 0,0 0-1 0 0,0 1 0 0 0,1-1 0 0 0,-1 0 1 0 0,0 0-1 0 0,0-2 0 0 0,1 1-103 0 0,0 0-1 0 0,0 0 1 0 0,0-1-1 0 0,0 1 1 0 0,0 0-1 0 0,1 0 1 0 0,-1-1-1 0 0,1 1 1 0 0,0 0-1 0 0,0 0 1 0 0,0 0 0 0 0,1 0-1 0 0,-1 0 1 0 0,1 0-1 0 0,0 0 1 0 0,-1 1-1 0 0,1-1 1 0 0,0 0-1 0 0,1 1 1 0 0,-1 0-1 0 0,4-4 1 0 0,14-8-53 0 0,0 2 0 0 0,1 0 0 0 0,0 2 0 0 0,0 0 0 0 0,1 1 0 0 0,0 1-1 0 0,1 1 1 0 0,0 2 0 0 0,0 0 0 0 0,32-3 0 0 0,-47 8 234 0 0,0-1 1 0 0,0 1-1 0 0,0 1 0 0 0,0-1 1 0 0,0 2-1 0 0,0-1 0 0 0,0 1 1 0 0,-1 0-1 0 0,1 0 0 0 0,9 5 0 0 0,-14-6-29 0 0,-1 0-1 0 0,1 0 0 0 0,-1 1 0 0 0,0-1 0 0 0,1 1 0 0 0,-1-1 1 0 0,0 1-1 0 0,0 0 0 0 0,0 0 0 0 0,0 0 0 0 0,0 0 0 0 0,-1 0 1 0 0,1 0-1 0 0,0 0 0 0 0,-1 1 0 0 0,0-1 0 0 0,1 1 0 0 0,-1-1 1 0 0,0 1-1 0 0,-1-1 0 0 0,1 1 0 0 0,0-1 0 0 0,-1 1 0 0 0,1 0 1 0 0,-1 0-1 0 0,0-1 0 0 0,0 1 0 0 0,0 0 0 0 0,0-1 0 0 0,0 1 1 0 0,-1 0-1 0 0,0 4 0 0 0,1-6-7 0 0,0-1 1 0 0,0 1-1 0 0,0 0 1 0 0,0-1-1 0 0,-1 1 1 0 0,1 0-1 0 0,0-1 1 0 0,0 1-1 0 0,0 0 1 0 0,0-1-1 0 0,-1 1 0 0 0,1-1 1 0 0,0 1-1 0 0,-1-1 1 0 0,1 1-1 0 0,-1 0 1 0 0,1-1-1 0 0,0 1 1 0 0,-1-1-1 0 0,1 0 1 0 0,-1 1-1 0 0,1-1 1 0 0,-1 1-1 0 0,0-1 0 0 0,1 0 1 0 0,-2 1-1 0 0,-5-12 479 0 0,7 9-489 0 0,0 0-1 0 0,1 1 0 0 0,-1-1 0 0 0,1 0 0 0 0,-1 0 0 0 0,1 0 1 0 0,0 0-1 0 0,0 1 0 0 0,0-1 0 0 0,0 0 0 0 0,0 1 0 0 0,0-1 0 0 0,0 0 1 0 0,1 1-1 0 0,-1 0 0 0 0,2-2 0 0 0,3-3 25 0 0,9-13 16 0 0,2 1 1 0 0,0 1 0 0 0,1 1-1 0 0,0 1 1 0 0,1 0-1 0 0,1 1 1 0 0,25-13-1 0 0,-40 24-54 0 0,0 0 0 0 0,0-1 0 0 0,0 0 0 0 0,0 0-1 0 0,7-8 1 0 0,13 5 94 0 0,-21 15-85 0 0,0 1 0 0 0,0 0 1 0 0,-1 0-1 0 0,0 0 0 0 0,-1 1 1 0 0,0-1-1 0 0,0 1 0 0 0,-1-1 0 0 0,0 1 1 0 0,-1-1-1 0 0,0 1 0 0 0,0 0 1 0 0,-3 12-1 0 0,3 56 84 0 0,6-61-520 0 0,4-19-766 0 0,14-29-1048 0 0,-17 14 248 0 0,-2-2 149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00.122"/>
    </inkml:context>
    <inkml:brush xml:id="br0">
      <inkml:brushProperty name="width" value="0.1" units="cm"/>
      <inkml:brushProperty name="height" value="0.1" units="cm"/>
    </inkml:brush>
  </inkml:definitions>
  <inkml:trace contextRef="#ctx0" brushRef="#br0">144 98 676 0 0,'3'-14'3413'0'0,"-7"11"-1388"0"0,-21 21-841 0 0,-29 42-1161 0 0,49-53 18 0 0,-2 1 19 0 0,1 0 1 0 0,0 1-1 0 0,0 0 0 0 0,1 0 1 0 0,0 1-1 0 0,0-1 1 0 0,1 1-1 0 0,1 0 0 0 0,0 0 1 0 0,0 1-1 0 0,-2 17 1 0 0,5-27-53 0 0,0-1 0 0 0,0 1 0 0 0,0-1 0 0 0,0 1 0 0 0,0-1 0 0 0,0 1 0 0 0,0-1 0 0 0,1 1 0 0 0,-1-1 0 0 0,0 0 0 0 0,0 1 0 0 0,0-1 0 0 0,1 1 0 0 0,-1-1 0 0 0,0 1 0 0 0,0-1 0 0 0,1 0 0 0 0,-1 1 0 0 0,0-1 0 0 0,1 0 0 0 0,-1 1 0 0 0,1-1 0 0 0,-1 0 0 0 0,0 0 0 0 0,1 1 0 0 0,-1-1 0 0 0,1 0 0 0 0,-1 0 0 0 0,1 1 0 0 0,-1-1 0 0 0,0 0 0 0 0,2 0 0 0 0,19-1 122 0 0,20-16 12 0 0,-34 10-127 0 0,0 1 0 0 0,0-1 0 0 0,-1 0 0 0 0,1-1 0 0 0,-2 0 0 0 0,1 0 0 0 0,-1 0 0 0 0,-1 0 0 0 0,1-1 0 0 0,-1 0 0 0 0,3-10 0 0 0,3-14 72 0 0,10-58 0 0 0,-18 80-51 0 0,0-4 104 0 0,-1 12-83 0 0,-1-1-1 0 0,1 1 1 0 0,-1-1 0 0 0,1 1 0 0 0,0 0-1 0 0,0 0 1 0 0,0-1 0 0 0,4-4 0 0 0,-5 7-53 0 0,0 1 1 0 0,0 0-1 0 0,1 0 1 0 0,-1 0-1 0 0,0 0 0 0 0,0 0 1 0 0,1-1-1 0 0,-1 1 1 0 0,0 0-1 0 0,1 0 1 0 0,-1 0-1 0 0,0 0 1 0 0,1 0-1 0 0,-1 0 1 0 0,0 0-1 0 0,0 0 0 0 0,1 0 1 0 0,-1 0-1 0 0,0 0 1 0 0,1 0-1 0 0,-1 1 1 0 0,0-1-1 0 0,1 0 1 0 0,-1 0-1 0 0,0 0 1 0 0,0 0-1 0 0,1 0 0 0 0,-1 0 1 0 0,0 1-1 0 0,0-1 1 0 0,1 0-1 0 0,-1 0 1 0 0,0 1-1 0 0,0-1 1 0 0,1 0-1 0 0,15 24 6 0 0,-2 1 6 0 0,-5-12-12 0 0,-1 0 1 0 0,0 1-1 0 0,-1 0 1 0 0,-1 1-1 0 0,0-1 1 0 0,-1 1-1 0 0,-1 0 1 0 0,5 28-1 0 0,-7-52 13 0 0,1 1 1 0 0,0-1-1 0 0,1 1 0 0 0,-1 0 0 0 0,2 0 0 0 0,-1 0 1 0 0,1 1-1 0 0,7-10 0 0 0,-3 5 8 0 0,1-1 0 0 0,0 1 0 0 0,1 1 0 0 0,0-1 0 0 0,16-11 1 0 0,-20 18-29 0 0,37-22-38 0 0,-43 27 40 0 0,0-1 1 0 0,0 0-1 0 0,0 1 0 0 0,0 0 0 0 0,0-1 0 0 0,0 1 0 0 0,0 0 0 0 0,0-1 1 0 0,0 1-1 0 0,0 0 0 0 0,0 0 0 0 0,0 0 0 0 0,0 0 0 0 0,0 0 0 0 0,0 0 0 0 0,0 0 1 0 0,0 0-1 0 0,0 0 0 0 0,0 1 0 0 0,0-1 0 0 0,0 0 0 0 0,0 1 0 0 0,0-1 1 0 0,0 1-1 0 0,0-1 0 0 0,0 1 0 0 0,0-1 0 0 0,-1 1 0 0 0,1-1 0 0 0,0 1 1 0 0,0 0-1 0 0,0 0 0 0 0,-1-1 0 0 0,1 1 0 0 0,-1 0 0 0 0,1 0 0 0 0,0 0 1 0 0,-1 0-1 0 0,1 0 0 0 0,0 1 0 0 0,1 8-9 0 0,1-1-1 0 0,-2 1 1 0 0,1 0 0 0 0,-1-1-1 0 0,-1 1 1 0 0,0 0 0 0 0,0 0 0 0 0,-1-1-1 0 0,-2 13 1 0 0,-4 11-14 0 0,-15 43 1 0 0,22-76 13 0 0,0 1 0 0 0,0-1 0 0 0,0 0-1 0 0,-1 1 1 0 0,1-1 0 0 0,0 1 0 0 0,0-1 0 0 0,0 1 0 0 0,0-1 0 0 0,0 1-1 0 0,0-1 1 0 0,-1 1 0 0 0,1-1 0 0 0,0 0 0 0 0,0 1 0 0 0,1-1 0 0 0,-1 1-1 0 0,0-1 1 0 0,0 1 0 0 0,0-1 0 0 0,0 1 0 0 0,0-1 0 0 0,0 1 0 0 0,1-1 0 0 0,-1 0-1 0 0,0 1 1 0 0,0-1 0 0 0,1 1 0 0 0,-1-1 0 0 0,0 0 0 0 0,0 1 0 0 0,1-1-1 0 0,-1 0 1 0 0,1 1 0 0 0,-1-1 0 0 0,0 0 0 0 0,1 0 0 0 0,-1 1 0 0 0,1-1-1 0 0,-1 0 1 0 0,0 0 0 0 0,1 0 0 0 0,-1 1 0 0 0,1-1 0 0 0,-1 0 0 0 0,1 0 0 0 0,-1 0-1 0 0,1 0 1 0 0,-1 0 0 0 0,1 0 0 0 0,-1 0 0 0 0,0 0 0 0 0,1 0 0 0 0,-1 0-1 0 0,1 0 1 0 0,-1 0 0 0 0,1-1 0 0 0,-1 1 0 0 0,1 0 0 0 0,-1 0 0 0 0,0 0-1 0 0,1-1 1 0 0,-1 1 0 0 0,1 0 0 0 0,0-1 0 0 0,37-16-2008 0 0,-34 14 1536 0 0,16-8-2094 0 0,2-6 198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03.871"/>
    </inkml:context>
    <inkml:brush xml:id="br0">
      <inkml:brushProperty name="width" value="0.1" units="cm"/>
      <inkml:brushProperty name="height" value="0.1" units="cm"/>
    </inkml:brush>
  </inkml:definitions>
  <inkml:trace contextRef="#ctx0" brushRef="#br0">98 237 20 0 0,'1'-1'352'0'0,"0"0"0"0"0,-1-1 0 0 0,1 1 1 0 0,0-1-1 0 0,-1 1 0 0 0,1 0 0 0 0,-1-1 0 0 0,0 1 0 0 0,1-1 1 0 0,-1 1-1 0 0,0-1 0 0 0,0 0 0 0 0,0 1 0 0 0,0-1 0 0 0,0 1 1 0 0,0-1-1 0 0,-1-2 0 0 0,-8-39 2009 0 0,2 6-1402 0 0,6 28-741 0 0,0 0-1 0 0,0 0 1 0 0,-1 0 0 0 0,-4-13 0 0 0,3 14 55 0 0,1-1 1 0 0,0 0 0 0 0,0 1 0 0 0,0-14-1 0 0,-3 71 55 0 0,-20 88 1 0 0,-8 40-13 0 0,33-173-350 0 0,-2 24 330 0 0,8-28-38 0 0,5-11-192 0 0,10-15-7 0 0,-1-2 1 0 0,-1 0-1 0 0,22-46 0 0 0,8-13 24 0 0,-32 56-41 0 0,-13 23-26 0 0,0 0 0 0 0,1 0 0 0 0,0 1 0 0 0,0-1 0 0 0,8-8 0 0 0,-13 16-21 0 0,1-1 1 0 0,-1 1-1 0 0,1 0 0 0 0,-1-1 0 0 0,1 1 0 0 0,-1 0 1 0 0,0-1-1 0 0,1 1 0 0 0,-1 0 0 0 0,1 0 0 0 0,0-1 1 0 0,-1 1-1 0 0,1 0 0 0 0,-1 0 0 0 0,1 0 0 0 0,-1 0 0 0 0,1 0 1 0 0,-1 0-1 0 0,1 0 0 0 0,-1 0 0 0 0,1 0 0 0 0,-1 0 1 0 0,1 0-1 0 0,0 0 0 0 0,-1 0 0 0 0,1 1 0 0 0,-1-1 1 0 0,1 0-1 0 0,-1 0 0 0 0,1 0 0 0 0,-1 1 0 0 0,1-1 0 0 0,-1 0 1 0 0,0 1-1 0 0,1-1 0 0 0,-1 0 0 0 0,1 1 0 0 0,-1-1 1 0 0,1 1-1 0 0,14 29-64 0 0,2 38 35 0 0,-8-23 11 0 0,-5-28 12 0 0,-1 0 0 0 0,0 0 1 0 0,-2 0-1 0 0,0 1 0 0 0,-1 17 0 0 0,4 12 397 0 0,-4-46-232 0 0,3-4-19 0 0,6-12-16 0 0,-2 0-1 0 0,1 0 1 0 0,-2 0 0 0 0,10-32 0 0 0,-2 4 6 0 0,60-185-822 0 0,-53 237-8090 0 0,-13-5 5591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04.216"/>
    </inkml:context>
    <inkml:brush xml:id="br0">
      <inkml:brushProperty name="width" value="0.1" units="cm"/>
      <inkml:brushProperty name="height" value="0.1" units="cm"/>
    </inkml:brush>
  </inkml:definitions>
  <inkml:trace contextRef="#ctx0" brushRef="#br0">1 192 392 0 0,'0'2'167'0'0,"0"0"0"0"0,1 0 1 0 0,-1 1-1 0 0,1-1 0 0 0,0 0 0 0 0,-1 0 0 0 0,1 0 1 0 0,0 0-1 0 0,0 0 0 0 0,1 0 0 0 0,-1 0 0 0 0,0 0 1 0 0,1 0-1 0 0,-1-1 0 0 0,1 1 0 0 0,-1 0 1 0 0,1-1-1 0 0,0 0 0 0 0,0 1 0 0 0,0-1 0 0 0,0 0 1 0 0,0 0-1 0 0,0 0 0 0 0,0 0 0 0 0,2 1 0 0 0,0-2-21 0 0,0 1 0 0 0,0-1 0 0 0,0 0-1 0 0,0 0 1 0 0,0-1 0 0 0,0 1 0 0 0,0-1-1 0 0,-1 0 1 0 0,1 0 0 0 0,0 0 0 0 0,0 0-1 0 0,-1-1 1 0 0,6-2 0 0 0,1-2 39 0 0,1 0-1 0 0,-1 0 1 0 0,0-1-1 0 0,-1-1 1 0 0,1 0-1 0 0,-2 0 1 0 0,1-1-1 0 0,13-17 1 0 0,-17 18-68 0 0,28-50 604 0 0,-30 53-614 0 0,-1 1 1 0 0,-1-1-1 0 0,1 1 1 0 0,0-1-1 0 0,-1 1 1 0 0,0-1 0 0 0,0 0-1 0 0,-1 0 1 0 0,1 1-1 0 0,-1-11 1 0 0,-1 15-91 0 0,1-1 1 0 0,0 0 0 0 0,0 1-1 0 0,0-1 1 0 0,-1 0-1 0 0,1 0 1 0 0,0 1 0 0 0,-1-1-1 0 0,1 1 1 0 0,0-1 0 0 0,-1 0-1 0 0,1 1 1 0 0,-1-1 0 0 0,1 1-1 0 0,-1-1 1 0 0,1 1 0 0 0,-1-1-1 0 0,1 1 1 0 0,-1-1-1 0 0,0 1 1 0 0,1 0 0 0 0,-1-1-1 0 0,0 1 1 0 0,1 0 0 0 0,-1-1-1 0 0,0 1 1 0 0,1 0 0 0 0,-1 0-1 0 0,0 0 1 0 0,0 0 0 0 0,1 0-1 0 0,-1 0 1 0 0,0 0-1 0 0,0 0 1 0 0,1 0 0 0 0,-1 0-1 0 0,0 0 1 0 0,1 0 0 0 0,-1 0-1 0 0,0 1 1 0 0,0-1 0 0 0,1 0-1 0 0,-1 0 1 0 0,0 1 0 0 0,1-1-1 0 0,-1 1 1 0 0,1-1-1 0 0,-1 0 1 0 0,0 1 0 0 0,1-1-1 0 0,-1 1 1 0 0,0 0 0 0 0,-38 30 52 0 0,36-29-40 0 0,-20 19 35 0 0,1 1 0 0 0,-23 29 0 0 0,39-44-60 0 0,1-1 0 0 0,1 0 1 0 0,-1 1-1 0 0,1 0 0 0 0,1 0 0 0 0,-1 1 1 0 0,1-1-1 0 0,0 1 0 0 0,1-1 0 0 0,0 1 0 0 0,0 0 1 0 0,1 0-1 0 0,0 0 0 0 0,0 10 0 0 0,1-16-56 0 0,1 1-1 0 0,-1-1 0 0 0,1 0 1 0 0,0 0-1 0 0,0 1 0 0 0,0-1 0 0 0,0 0 1 0 0,1 0-1 0 0,-1 0 0 0 0,1 0 0 0 0,-1 0 1 0 0,1-1-1 0 0,-1 1 0 0 0,1 0 1 0 0,0-1-1 0 0,0 1 0 0 0,0-1 0 0 0,0 1 1 0 0,0-1-1 0 0,0 0 0 0 0,0 0 1 0 0,1 0-1 0 0,-1 0 0 0 0,0 0 0 0 0,1-1 1 0 0,-1 1-1 0 0,0-1 0 0 0,1 0 1 0 0,-1 1-1 0 0,1-1 0 0 0,2 0 0 0 0,12 1-1217 0 0,0-1 0 0 0,-1 0 1 0 0,21-4-1 0 0,-35 4 992 0 0,33-6-2406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05.121"/>
    </inkml:context>
    <inkml:brush xml:id="br0">
      <inkml:brushProperty name="width" value="0.1" units="cm"/>
      <inkml:brushProperty name="height" value="0.1" units="cm"/>
    </inkml:brush>
  </inkml:definitions>
  <inkml:trace contextRef="#ctx0" brushRef="#br0">0 86 684 0 0,'0'0'799'0'0,"10"-12"3060"0"0,-7 12-3788 0 0,0 0 0 0 0,0 1 0 0 0,0-1 0 0 0,1 1 0 0 0,-1 0 0 0 0,0 0 0 0 0,0 0 0 0 0,0 0 0 0 0,0 0-1 0 0,0 1 1 0 0,-1-1 0 0 0,1 1 0 0 0,0 0 0 0 0,-1 0 0 0 0,1 0 0 0 0,-1 0 0 0 0,1 0 0 0 0,-1 1 0 0 0,0-1 0 0 0,0 1-1 0 0,0-1 1 0 0,-1 1 0 0 0,1 0 0 0 0,0 0 0 0 0,-1 0 0 0 0,0 0 0 0 0,0 0 0 0 0,0 0 0 0 0,0 0 0 0 0,0 0-1 0 0,0 0 1 0 0,-1 0 0 0 0,0 0 0 0 0,0 5 0 0 0,1 4 39 0 0,0 0-1 0 0,-1 0 1 0 0,-1 0 0 0 0,0 1-1 0 0,0-1 1 0 0,-2 0 0 0 0,1-1-1 0 0,-6 15 1 0 0,10-48 1417 0 0,11-23-1375 0 0,-9 37-119 0 0,3-7 17 0 0,0 1 1 0 0,0 0-1 0 0,1 1 1 0 0,1-1-1 0 0,0 2 1 0 0,1-1-1 0 0,0 1 1 0 0,1 1-1 0 0,0 0 1 0 0,25-19-1 0 0,-36 30-50 0 0,1 0-1 0 0,0-1 1 0 0,-1 1-1 0 0,1-1 1 0 0,-1 1-1 0 0,1 0 1 0 0,0 0-1 0 0,-1-1 1 0 0,1 1-1 0 0,0 0 1 0 0,-1 0-1 0 0,1 0 1 0 0,0 0-1 0 0,0 0 0 0 0,-1 0 1 0 0,1 0-1 0 0,0 0 1 0 0,-1 0-1 0 0,1 0 1 0 0,0 0-1 0 0,-1 1 1 0 0,1-1-1 0 0,0 0 1 0 0,-1 0-1 0 0,1 1 1 0 0,0-1-1 0 0,-1 0 1 0 0,1 1-1 0 0,0 0 1 0 0,11 21-23 0 0,-5 25-10 0 0,-8 17 9 0 0,-1-24 30 0 0,8 72 1 0 0,-6-111-4 0 0,0 0 0 0 0,0 0 1 0 0,0 0-1 0 0,1 0 0 0 0,-1 0 1 0 0,0 0-1 0 0,1 0 1 0 0,-1 0-1 0 0,1 0 0 0 0,-1 0 1 0 0,1 0-1 0 0,-1-1 0 0 0,1 1 1 0 0,0 0-1 0 0,-1 0 0 0 0,1 0 1 0 0,0-1-1 0 0,0 1 0 0 0,0 0 1 0 0,-1-1-1 0 0,1 1 0 0 0,0-1 1 0 0,0 1-1 0 0,0-1 1 0 0,0 1-1 0 0,0-1 0 0 0,1 1 1 0 0,2-1 0 0 0,-1 1 1 0 0,0-1-1 0 0,1 0 1 0 0,-1 0-1 0 0,0 0 1 0 0,1 0-1 0 0,-1-1 1 0 0,0 0-1 0 0,4 0 1 0 0,8-4 10 0 0,0 0 1 0 0,24-13 0 0 0,-38 18-15 0 0,11-7 7 0 0,-1 0 1 0 0,1-1-1 0 0,-1-1 0 0 0,0 1 1 0 0,-1-2-1 0 0,0 1 0 0 0,-1-1 1 0 0,15-20-1 0 0,-3-1 1 0 0,33-66 0 0 0,-36 42 52 0 0,-18 54-68 0 0,-5 2 6 0 0,-3 2-4 0 0,1-1 0 0 0,-1 1 0 0 0,0 1 0 0 0,1-1 0 0 0,0 1-1 0 0,0 0 1 0 0,0 1 0 0 0,0 0 0 0 0,1 0 0 0 0,0 0 0 0 0,0 1 0 0 0,0 0 0 0 0,1 0 0 0 0,-1 1 0 0 0,2-1-1 0 0,-1 1 1 0 0,1 0 0 0 0,0 0 0 0 0,-4 9 0 0 0,8-13 6 0 0,-1-1 0 0 0,0 0 0 0 0,0 0 0 0 0,1 0 0 0 0,0 1 0 0 0,-1-1 0 0 0,1 0 0 0 0,0 1 0 0 0,0-1 0 0 0,0 0 0 0 0,0 1 0 0 0,0-1 0 0 0,1 0 0 0 0,-1 0 0 0 0,1 1 0 0 0,0-1 0 0 0,-1 0 0 0 0,1 0 0 0 0,0 0 0 0 0,0 0 0 0 0,0 0 0 0 0,1 0 0 0 0,-1 0 0 0 0,0 0 0 0 0,1 0 0 0 0,-1-1 0 0 0,1 1 0 0 0,0 0 1 0 0,-1-1-1 0 0,1 1 0 0 0,0-1 0 0 0,0 0 0 0 0,0 0 0 0 0,0 0 0 0 0,0 0 0 0 0,0 0 0 0 0,1 0 0 0 0,-1 0 0 0 0,0-1 0 0 0,0 1 0 0 0,1-1 0 0 0,2 1 0 0 0,15 2-62 0 0,0 0 1 0 0,0-2 0 0 0,0 0 0 0 0,22-2-1 0 0,-15 0-114 0 0,2 1-120 0 0,0-1-1 0 0,1-1 0 0 0,-1-2 0 0 0,0 0 0 0 0,54-18 0 0 0,-79 21 263 0 0,-1-1 0 0 0,0 0 0 0 0,1 0 0 0 0,-1 0 0 0 0,0 0 0 0 0,0-1 0 0 0,0 1 0 0 0,-1-1 0 0 0,1 0 0 0 0,0 0 0 0 0,-1 0 0 0 0,0 0 0 0 0,0 0-1 0 0,0 0 1 0 0,0-1 0 0 0,0 1 0 0 0,-1-1 0 0 0,1 1 0 0 0,-1-1 0 0 0,0 0 0 0 0,0 0 0 0 0,-1 1 0 0 0,1-1 0 0 0,-1 0 0 0 0,0-5 0 0 0,1 2 53 0 0,-1 0 1 0 0,-1 1-1 0 0,1-1 0 0 0,-1 0 1 0 0,0 1-1 0 0,-1-1 1 0 0,1 1-1 0 0,-1 0 1 0 0,-1-1-1 0 0,1 1 1 0 0,-1 0-1 0 0,0 0 1 0 0,-5-7-1 0 0,7 12-13 0 0,0 0-1 0 0,0 0 1 0 0,0 0-1 0 0,0 0 1 0 0,0 0 0 0 0,0 0-1 0 0,0 0 1 0 0,-1 0-1 0 0,1 0 1 0 0,0 1 0 0 0,0-1-1 0 0,-1 1 1 0 0,1-1-1 0 0,0 1 1 0 0,-1-1 0 0 0,1 1-1 0 0,0 0 1 0 0,-1-1-1 0 0,1 1 1 0 0,-1 0 0 0 0,1 0-1 0 0,0 0 1 0 0,-1 0-1 0 0,1 0 1 0 0,-3 1-1 0 0,0 0 1 0 0,1 1 0 0 0,-1-1 0 0 0,0 1-1 0 0,0 0 1 0 0,1 0 0 0 0,-1 0-1 0 0,1 0 1 0 0,0 1 0 0 0,-3 2-1 0 0,-6 6 14 0 0,1 1 0 0 0,1 0 0 0 0,-15 22 0 0 0,22-29-12 0 0,0 0 0 0 0,0-1 1 0 0,1 1-1 0 0,0 0 0 0 0,0 0 0 0 0,0 0 0 0 0,1 0 0 0 0,0 1 1 0 0,0-1-1 0 0,0 0 0 0 0,1 1 0 0 0,-1-1 0 0 0,1 0 0 0 0,0 1 1 0 0,1-1-1 0 0,0 0 0 0 0,1 7 0 0 0,-1-8-1 0 0,0 0 0 0 0,1 0 0 0 0,0 0-1 0 0,0 0 1 0 0,0-1 0 0 0,0 1 0 0 0,0-1 0 0 0,1 1 0 0 0,-1-1 0 0 0,1 0-1 0 0,0 0 1 0 0,0 0 0 0 0,0 0 0 0 0,1 0 0 0 0,-1-1 0 0 0,1 0 0 0 0,-1 1 0 0 0,1-1-1 0 0,0-1 1 0 0,0 1 0 0 0,0 0 0 0 0,6 1 0 0 0,21 2-404 0 0,-1 0 1 0 0,1-2 0 0 0,1-2 0 0 0,-1 0-1 0 0,0-2 1 0 0,0-2 0 0 0,0 0-1 0 0,45-12 1 0 0,-44 5-1690 0 0,-3 0 162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05.637"/>
    </inkml:context>
    <inkml:brush xml:id="br0">
      <inkml:brushProperty name="width" value="0.1" units="cm"/>
      <inkml:brushProperty name="height" value="0.1" units="cm"/>
    </inkml:brush>
  </inkml:definitions>
  <inkml:trace contextRef="#ctx0" brushRef="#br0">312 348 232 0 0,'0'0'3092'0'0,"-2"-43"1099"0"0,2 42-4178 0 0,-1 0-1 0 0,0 0 1 0 0,1 0 0 0 0,-1 0 0 0 0,0 0 0 0 0,1 1 0 0 0,-1-1-1 0 0,0 0 1 0 0,0 0 0 0 0,0 1 0 0 0,1-1 0 0 0,-1 0 0 0 0,0 1-1 0 0,0-1 1 0 0,0 1 0 0 0,0 0 0 0 0,0-1 0 0 0,0 1 0 0 0,0 0 0 0 0,0-1-1 0 0,-1 1 1 0 0,1 0 0 0 0,0 0 0 0 0,0 0 0 0 0,0 0 0 0 0,0 0-1 0 0,0 0 1 0 0,0 0 0 0 0,0 0 0 0 0,0 0 0 0 0,0 1 0 0 0,0-1-1 0 0,-2 1 1 0 0,-38 15 12 0 0,34-13 4 0 0,-14 10-5 0 0,0 1-1 0 0,1 1 1 0 0,0 0-1 0 0,2 2 1 0 0,0 0-1 0 0,0 1 1 0 0,-15 21-1 0 0,27-32 3 0 0,-1 1 0 0 0,1 0-1 0 0,0-1 1 0 0,0 2 0 0 0,1-1-1 0 0,1 1 1 0 0,-1 0 0 0 0,1 0-1 0 0,1 0 1 0 0,-4 13-1 0 0,12-22 3 0 0,0-1-1 0 0,0 1 0 0 0,0-1 0 0 0,0 0 0 0 0,0-1 0 0 0,0 1 0 0 0,7-4 0 0 0,-12 5-25 0 0,23-11 25 0 0,0-1 0 0 0,-1-1 1 0 0,-1-1-1 0 0,0 0 0 0 0,-1-2 0 0 0,-1 0 0 0 0,18-20 0 0 0,-11 8 11 0 0,0-2 0 0 0,-2-1 0 0 0,36-60 0 0 0,-55 82-20 0 0,51-100 398 0 0,-50 97-114 0 0,-1 0 0 0 0,-1-1 1 0 0,0 1-1 0 0,-1-1 0 0 0,-1 0 0 0 0,0 0 1 0 0,1-15-1 0 0,-3 28-286 0 0,0-1 1 0 0,0 1-1 0 0,0 0 1 0 0,0 0-1 0 0,0 0 0 0 0,0-1 1 0 0,0 1-1 0 0,0 0 0 0 0,1 0 1 0 0,-1 0-1 0 0,0-1 0 0 0,0 1 1 0 0,0 0-1 0 0,0 0 1 0 0,0 0-1 0 0,0-1 0 0 0,0 1 1 0 0,-1 0-1 0 0,1 0 0 0 0,0-1 1 0 0,0 1-1 0 0,0 0 0 0 0,0 0 1 0 0,0 0-1 0 0,0-1 0 0 0,0 1 1 0 0,0 0-1 0 0,0 0 1 0 0,-1 0-1 0 0,1 0 0 0 0,0-1 1 0 0,0 1-1 0 0,0 0 0 0 0,0 0 1 0 0,0 0-1 0 0,-1 0 0 0 0,1 0 1 0 0,0 0-1 0 0,0 0 1 0 0,0-1-1 0 0,-1 1 0 0 0,1 0 1 0 0,0 0-1 0 0,0 0 0 0 0,0 0 1 0 0,-1 0-1 0 0,1 0 0 0 0,0 0 1 0 0,0 0-1 0 0,-1 0 0 0 0,1 0 1 0 0,0 0-1 0 0,0 0 1 0 0,0 0-1 0 0,-1 0 0 0 0,1 0 1 0 0,0 0-1 0 0,0 0 0 0 0,0 1 1 0 0,-1-1-1 0 0,1 0 0 0 0,0 0 1 0 0,0 0-1 0 0,-16 18 255 0 0,-12 34-144 0 0,15-9 27 0 0,-11 78-1 0 0,22-108-157 0 0,1 0 0 0 0,0 1 0 0 0,1-1 0 0 0,0 0 0 0 0,1 0 0 0 0,1 0 0 0 0,0 0 0 0 0,1 0 0 0 0,0 0 0 0 0,9 22 0 0 0,-11-33-105 0 0,0 0 0 0 0,1 1 1 0 0,0-1-1 0 0,-1 0 0 0 0,1 0 0 0 0,0 0 0 0 0,0 0 0 0 0,0 0 0 0 0,0 0 0 0 0,1 0 0 0 0,-1-1 0 0 0,0 1 0 0 0,1-1 0 0 0,-1 0 1 0 0,1 0-1 0 0,-1 0 0 0 0,1 0 0 0 0,0 0 0 0 0,4 1 0 0 0,37 0-5401 0 0,-13-4 2171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09.387"/>
    </inkml:context>
    <inkml:brush xml:id="br0">
      <inkml:brushProperty name="width" value="0.1" units="cm"/>
      <inkml:brushProperty name="height" value="0.1" units="cm"/>
    </inkml:brush>
  </inkml:definitions>
  <inkml:trace contextRef="#ctx0" brushRef="#br0">276 228 308 0 0,'6'-1'6770'0'0,"-7"-31"-6005"0"0,2 1-1 0 0,0 0 1 0 0,2-1-1 0 0,10-40 1 0 0,-8 44 12 0 0,-15 66-646 0 0,-2 7-109 0 0,-20 77 20 0 0,14-49 3 0 0,-43 113-1 0 0,51-161 133 0 0,0-3-848 0 0,6-54-263 0 0,5 17 715 0 0,-5-52-694 0 0,3 63 858 0 0,0 0 0 0 0,0-1-1 0 0,-1 1 1 0 0,1 0 0 0 0,-1 0 0 0 0,0 0 0 0 0,0 0 0 0 0,0 1 0 0 0,-1-1 0 0 0,1 0 0 0 0,-1 1 0 0 0,0 0 0 0 0,-3-4 0 0 0,1 3 26 0 0,0 0 1 0 0,0 1-1 0 0,0-1 1 0 0,0 1-1 0 0,0 0 1 0 0,-1 1-1 0 0,1-1 1 0 0,-1 1-1 0 0,0 0 1 0 0,1 0-1 0 0,-1 1 1 0 0,0 0-1 0 0,0 0 1 0 0,0 0-1 0 0,-11 1 1 0 0,15 0 25 0 0,-6 0-72 0 0,4 0 212 0 0,7-1 745 0 0,114-19-470 0 0,-84 15-305 0 0,45-11-1 0 0,-53 9-56 0 0,1 2 0 0 0,0 0 0 0 0,36-1 1 0 0,-11-8 108 0 0,-50 13-147 0 0,2-3 1 0 0,-2 3 2 0 0,40-28-7837 0 0,-40 28 8061 0 0,15-18 3930 0 0,-32 40-4071 0 0,2 2 0 0 0,0-1 0 0 0,-12 29 0 0 0,22-43-62 0 0,1-1-1 0 0,0 1 0 0 0,0 0 0 0 0,1 0 1 0 0,0 0-1 0 0,1 0 0 0 0,-1 0 0 0 0,1 0 1 0 0,1 0-1 0 0,0 1 0 0 0,0-1 0 0 0,1 0 1 0 0,-1 0-1 0 0,2 0 0 0 0,2 10 0 0 0,-4-16-10 0 0,1 0-1 0 0,0 0 1 0 0,0-1-1 0 0,0 1 1 0 0,0 0 0 0 0,0 0-1 0 0,1-1 1 0 0,-1 1-1 0 0,0-1 1 0 0,1 1-1 0 0,-1-1 1 0 0,1 1-1 0 0,0-1 1 0 0,-1 0-1 0 0,1 0 1 0 0,0 0-1 0 0,0 0 1 0 0,0 0-1 0 0,-1 0 1 0 0,1 0-1 0 0,4 0 1 0 0,-2 0 6 0 0,1 0 0 0 0,0-1 0 0 0,-1 0-1 0 0,1 0 1 0 0,0 0 0 0 0,0-1 0 0 0,-1 1 0 0 0,1-1 0 0 0,6-2 0 0 0,-1 0 26 0 0,-1-1 0 0 0,1 1 0 0 0,-1-2 1 0 0,0 1-1 0 0,0-1 0 0 0,0-1 0 0 0,-1 1 1 0 0,13-12-1 0 0,-15 10 9 0 0,0 0 1 0 0,-1 0-1 0 0,1 0 0 0 0,-2 0 1 0 0,1-1-1 0 0,-1 0 0 0 0,0 0 1 0 0,0 0-1 0 0,-1 0 1 0 0,3-12-1 0 0,-5 15-40 0 0,-1 1 0 0 0,1-1 0 0 0,-1 1 0 0 0,1-1 0 0 0,-1 0 0 0 0,0 1 0 0 0,-1-1 0 0 0,1 0 0 0 0,-1 1 0 0 0,0-1 0 0 0,0 1 0 0 0,-1-1 0 0 0,1 1 0 0 0,-1 0 0 0 0,0-1 0 0 0,0 1 0 0 0,-1 0 0 0 0,1 0 1 0 0,-1 0-1 0 0,0 1 0 0 0,-4-6 0 0 0,4 7-74 0 0,0 0 1 0 0,1 0-1 0 0,-1 0 1 0 0,0 0-1 0 0,0 1 1 0 0,0-1 0 0 0,-1 1-1 0 0,1-1 1 0 0,0 1-1 0 0,-1 0 1 0 0,1 1-1 0 0,0-1 1 0 0,-1 1 0 0 0,1-1-1 0 0,-1 1 1 0 0,-6 0-1 0 0,-57 11-4600 0 0,61-10 3781 0 0,-12 3-1397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10.590"/>
    </inkml:context>
    <inkml:brush xml:id="br0">
      <inkml:brushProperty name="width" value="0.1" units="cm"/>
      <inkml:brushProperty name="height" value="0.1" units="cm"/>
    </inkml:brush>
  </inkml:definitions>
  <inkml:trace contextRef="#ctx0" brushRef="#br0">204 105 572 0 0,'-16'-105'9592'0'0,"12"150"-8037"0"0,-21 47-1476 0 0,9-35 16 0 0,-32 132-3 0 0,40-160-70 0 0,2 0-1 0 0,1 1 1 0 0,-1 51-1 0 0,6-80-17 0 0,0 1 0 0 0,0-1 0 0 0,0 0-1 0 0,0 0 1 0 0,0 1 0 0 0,0-1 0 0 0,1 0 0 0 0,-1 0 0 0 0,1 1-1 0 0,-1-1 1 0 0,1 0 0 0 0,-1 0 0 0 0,1 0 0 0 0,-1 0 0 0 0,1 0-1 0 0,0 0 1 0 0,0 0 0 0 0,-1 0 0 0 0,1 0 0 0 0,0 0 0 0 0,0 0 0 0 0,0 0-1 0 0,0-1 1 0 0,0 1 0 0 0,0 0 0 0 0,1-1 0 0 0,1 2 0 0 0,1-1 2 0 0,0 0 1 0 0,0 0-1 0 0,0-1 1 0 0,-1 0 0 0 0,1 1-1 0 0,0-1 1 0 0,0 0-1 0 0,0-1 1 0 0,6 0 0 0 0,1-1-23 0 0,1-1 1 0 0,-1 0 0 0 0,0 0-1 0 0,0-1 1 0 0,18-10-1 0 0,-19 8-33 0 0,-1-1-1 0 0,0 0 0 0 0,0 0 0 0 0,-1-1 0 0 0,0 0 0 0 0,0 0 0 0 0,-1-1 0 0 0,12-18 1 0 0,-17 24 29 0 0,0 0 0 0 0,0-1 0 0 0,0 1 0 0 0,-1-1 0 0 0,1 1 0 0 0,-1-1 0 0 0,0 0 0 0 0,0 1 1 0 0,-1-1-1 0 0,1 0 0 0 0,-1 0 0 0 0,1 0 0 0 0,-1 0 0 0 0,0 1 0 0 0,-1-1 0 0 0,1 0 0 0 0,-1 0 1 0 0,1 0-1 0 0,-1 1 0 0 0,-1-1 0 0 0,1 0 0 0 0,0 1 0 0 0,-1-1 0 0 0,1 1 0 0 0,-1 0 0 0 0,0-1 1 0 0,-1 1-1 0 0,1 0 0 0 0,0 0 0 0 0,-3-3 0 0 0,-1 1 0 0 0,0 0-1 0 0,-1 1 1 0 0,1-1-1 0 0,-1 1 1 0 0,0 0-1 0 0,0 1 1 0 0,0 0-1 0 0,0 0 1 0 0,0 0-1 0 0,-1 1 1 0 0,0 0-1 0 0,-12-1 1 0 0,-10-1-51 0 0,-57 2-1 0 0,61 3 44 0 0,-22 1-4 0 0,46-2 123 0 0,8 2-82 0 0,0-1 0 0 0,-1 1 0 0 0,1-2-1 0 0,0 1 1 0 0,0 0 0 0 0,10-2 0 0 0,48 1 13 0 0,0-2 1 0 0,0-4-1 0 0,0-3 1 0 0,79-20-1 0 0,-132 26-19 0 0,0 0-1 0 0,-1-1 1 0 0,1 0 0 0 0,-1-1 0 0 0,0 0-1 0 0,0 0 1 0 0,-1-1 0 0 0,1-1 0 0 0,-1 0-1 0 0,-1 0 1 0 0,15-14 0 0 0,-22 14 7 0 0,-1 7-9 0 0,0-1-1 0 0,0 1 1 0 0,0-1-1 0 0,0 1 1 0 0,0-1-1 0 0,0 1 1 0 0,0-1 0 0 0,0 1-1 0 0,0-1 1 0 0,0 1-1 0 0,0 0 1 0 0,0-1-1 0 0,0 1 1 0 0,0-1 0 0 0,1 1-1 0 0,-1 0 1 0 0,0-1-1 0 0,0 1 1 0 0,0-1-1 0 0,1 1 1 0 0,-1 0-1 0 0,0-1 1 0 0,1 1 0 0 0,-1 0-1 0 0,0-1 1 0 0,1 1-1 0 0,-1 0 1 0 0,0 0-1 0 0,2-1 1 0 0,-9 8-17 0 0,2 0 0 0 0,-1 0-1 0 0,1 0 1 0 0,0 1 0 0 0,1-1 0 0 0,0 1-1 0 0,0 0 1 0 0,-4 13 0 0 0,-22 81-32 0 0,26-84-586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10.684"/>
    </inkml:context>
    <inkml:brush xml:id="br0">
      <inkml:brushProperty name="width" value="0.1" units="cm"/>
      <inkml:brushProperty name="height" value="0.1" units="cm"/>
    </inkml:brush>
  </inkml:definitions>
  <inkml:trace contextRef="#ctx0" brushRef="#br0">1 6 56 0 0,'0'0'112'0'0,"4"-6"-204"0"0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11.512"/>
    </inkml:context>
    <inkml:brush xml:id="br0">
      <inkml:brushProperty name="width" value="0.1" units="cm"/>
      <inkml:brushProperty name="height" value="0.1" units="cm"/>
    </inkml:brush>
  </inkml:definitions>
  <inkml:trace contextRef="#ctx0" brushRef="#br0">0 226 348 0 0,'3'2'228'0'0,"0"0"-1"0"0,0 0 1 0 0,0 1-1 0 0,-1-1 1 0 0,1 1-1 0 0,-1 0 0 0 0,0 0 1 0 0,0 0-1 0 0,0 0 1 0 0,0 0-1 0 0,0 0 1 0 0,0 0-1 0 0,-1 1 1 0 0,0-1-1 0 0,0 1 1 0 0,0-1-1 0 0,0 1 1 0 0,1 6-1 0 0,4 66 912 0 0,-7-65-982 0 0,0 0 1 0 0,-1 0 0 0 0,0 0 0 0 0,-4 11 0 0 0,3-12 87 0 0,0 0 0 0 0,1 0 0 0 0,0 0 0 0 0,0 11 0 0 0,2-21-223 0 0,0 0 1 0 0,0 0-1 0 0,0 0 0 0 0,0 0 1 0 0,0 0-1 0 0,0 0 1 0 0,0 0-1 0 0,0 0 1 0 0,-1 0-1 0 0,1 0 0 0 0,0-1 1 0 0,0 1-1 0 0,0 0 1 0 0,0 0-1 0 0,0 0 1 0 0,0 0-1 0 0,0 0 0 0 0,-1 0 1 0 0,1 0-1 0 0,0 0 1 0 0,0 0-1 0 0,0 0 1 0 0,0 0-1 0 0,0 0 0 0 0,0 0 1 0 0,-1 0-1 0 0,1 0 1 0 0,0 0-1 0 0,0 0 1 0 0,0 0-1 0 0,0 0 0 0 0,0 0 1 0 0,0 0-1 0 0,-1 1 1 0 0,1-1-1 0 0,0 0 1 0 0,0 0-1 0 0,0 0 0 0 0,0 0 1 0 0,0 0-1 0 0,0 0 1 0 0,0 0-1 0 0,0 0 1 0 0,0 0-1 0 0,-1 1 0 0 0,-5-15 521 0 0,5 13-660 0 0,1-4 162 0 0,1 0-1 0 0,-1 1 1 0 0,0-1 0 0 0,1 1-1 0 0,0-1 1 0 0,0 1 0 0 0,1-1-1 0 0,-1 1 1 0 0,1 0-1 0 0,0-1 1 0 0,0 1 0 0 0,3-4-1 0 0,31-42 198 0 0,-28 39-194 0 0,-2 3-24 0 0,-1 1 1 0 0,1-1-1 0 0,0 1 1 0 0,1 1-1 0 0,0-1 1 0 0,0 1 0 0 0,0 0-1 0 0,1 0 1 0 0,0 1-1 0 0,0 0 1 0 0,0 1-1 0 0,1 0 1 0 0,14-5 0 0 0,-22 8-30 0 0,0 1 1 0 0,1-1 0 0 0,-1 1 0 0 0,0-1 0 0 0,1 1-1 0 0,-1 0 1 0 0,1 0 0 0 0,-1 0 0 0 0,0 0-1 0 0,1 0 1 0 0,-1 0 0 0 0,1 0 0 0 0,-1 1 0 0 0,0-1-1 0 0,1 0 1 0 0,-1 1 0 0 0,0-1 0 0 0,1 1-1 0 0,1 0 1 0 0,-2 1 1 0 0,1 0-1 0 0,-1 0 1 0 0,0 0 0 0 0,0 0-1 0 0,0 1 1 0 0,0-1-1 0 0,-1 0 1 0 0,1 0 0 0 0,0 1-1 0 0,-1-1 1 0 0,1 4-1 0 0,0 5 2 0 0,1-1 0 0 0,1 0 0 0 0,-1 0-1 0 0,2 0 1 0 0,-1-1 0 0 0,11 19 0 0 0,-12-24-10 0 0,1-1 1 0 0,0 0-1 0 0,0 1 1 0 0,0-1-1 0 0,0 0 1 0 0,1-1-1 0 0,-1 1 0 0 0,1-1 1 0 0,0 1-1 0 0,0-1 1 0 0,0 0-1 0 0,0 0 1 0 0,0-1-1 0 0,0 1 1 0 0,0-1-1 0 0,0 0 1 0 0,1 0-1 0 0,-1 0 1 0 0,6 0-1 0 0,4 0-78 0 0,28 4-265 0 0,-1-1 0 0 0,61-4 0 0 0,-90-1 302 0 0,-1 0 1 0 0,1 0-1 0 0,-1-1 1 0 0,0-1-1 0 0,0 0 1 0 0,0-1-1 0 0,0 0 1 0 0,0 0-1 0 0,-1-1 0 0 0,0-1 1 0 0,0 1-1 0 0,0-2 1 0 0,-1 1-1 0 0,9-9 1 0 0,-12 10 95 0 0,-2 0 0 0 0,1 0 1 0 0,0-1-1 0 0,-1 1 0 0 0,0-1 0 0 0,0 0 1 0 0,-1 0-1 0 0,6-12 0 0 0,-9 16-28 0 0,1 0 1 0 0,-1 0-1 0 0,0 1 0 0 0,0-1 0 0 0,1 0 1 0 0,-1 0-1 0 0,-1 0 0 0 0,1 0 0 0 0,0 0 1 0 0,0 1-1 0 0,-1-1 0 0 0,1 0 0 0 0,-1 0 1 0 0,1 0-1 0 0,-1 1 0 0 0,0-1 0 0 0,0 0 1 0 0,0 1-1 0 0,0-1 0 0 0,0 1 0 0 0,0-1 1 0 0,0 1-1 0 0,0-1 0 0 0,-1 1 0 0 0,1 0 1 0 0,0-1-1 0 0,-1 1 0 0 0,1 0 0 0 0,-1 0 1 0 0,0 0-1 0 0,1 0 0 0 0,-1 1 0 0 0,0-1 1 0 0,1 0-1 0 0,-1 1 0 0 0,0-1 0 0 0,-3 0 1 0 0,-4-1-4 0 0,1 0 1 0 0,-1 1 0 0 0,0 0-1 0 0,0 0 1 0 0,0 1 0 0 0,1 0-1 0 0,-1 0 1 0 0,0 1 0 0 0,0 0-1 0 0,0 1 1 0 0,1 0 0 0 0,-1 0-1 0 0,1 1 1 0 0,0 0 0 0 0,0 1-1 0 0,0 0 1 0 0,-9 5 0 0 0,6-2-3 0 0,-1-1 0 0 0,2 2 0 0 0,-1 0 0 0 0,1 0 0 0 0,1 0 0 0 0,-1 1 0 0 0,1 1 0 0 0,1 0 0 0 0,0 0 0 0 0,-13 22 0 0 0,20-30-3 0 0,0-1 0 0 0,0 1 1 0 0,0-1-1 0 0,0 1 0 0 0,0 0 1 0 0,1 0-1 0 0,-1-1 0 0 0,1 1 1 0 0,-1 0-1 0 0,1 0 0 0 0,-1 0 1 0 0,1 0-1 0 0,0 0 0 0 0,0 0 1 0 0,0-1-1 0 0,0 1 0 0 0,0 0 1 0 0,1 0-1 0 0,-1 0 0 0 0,1 0 1 0 0,-1 0-1 0 0,1-1 0 0 0,0 3 1 0 0,1-2-1 0 0,-1-1 1 0 0,1 0 0 0 0,-1 1-1 0 0,1-1 1 0 0,0 0-1 0 0,-1 0 1 0 0,1 0 0 0 0,0-1-1 0 0,0 1 1 0 0,0 0 0 0 0,0-1-1 0 0,-1 1 1 0 0,1-1 0 0 0,0 0-1 0 0,0 1 1 0 0,0-1 0 0 0,0 0-1 0 0,2 0 1 0 0,9-1 16 0 0,-1 0 1 0 0,0 0-1 0 0,1-1 1 0 0,-1-1-1 0 0,18-6 1 0 0,-6-1-7 0 0,-1 0 0 0 0,-1-1 0 0 0,0-1 0 0 0,-1-1 0 0 0,0-2 0 0 0,-1 0 1 0 0,0 0-1 0 0,-1-2 0 0 0,-1-1 0 0 0,-1 0 0 0 0,0-1 0 0 0,-2-1 1 0 0,0 0-1 0 0,-1-1 0 0 0,-1-1 0 0 0,-1 0 0 0 0,11-30 0 0 0,-18 39 203 0 0,-1 1-1 0 0,-1-1 0 0 0,0 0 1 0 0,-1-1-1 0 0,-1 1 1 0 0,1-16-1 0 0,-2 28 41 0 0,-2 2-243 0 0,-1 0-1 0 0,1 0 0 0 0,0 0 1 0 0,0 0-1 0 0,0 0 0 0 0,0 0 1 0 0,0 0-1 0 0,0 1 0 0 0,1-1 1 0 0,-4 4-1 0 0,3-3 8 0 0,-7 6 5 0 0,1 2 0 0 0,0-1-1 0 0,0 1 1 0 0,1 0-1 0 0,0 0 1 0 0,0 1-1 0 0,2 0 1 0 0,-1 0-1 0 0,-4 16 1 0 0,1-6-2 0 0,-3 4 38 0 0,1 2-1 0 0,-13 49 0 0 0,22-67-86 0 0,0 0-1 0 0,1 1 0 0 0,0-1 1 0 0,0 0-1 0 0,1 1 0 0 0,0-1 1 0 0,1 1-1 0 0,0-1 0 0 0,1 1 1 0 0,0-1-1 0 0,0 0 0 0 0,5 13 0 0 0,-6-19-113 0 0,1 0-1 0 0,-1-1 0 0 0,1 1 0 0 0,0-1 1 0 0,0 1-1 0 0,0-1 0 0 0,0 1 0 0 0,0-1 0 0 0,0 0 1 0 0,1 0-1 0 0,-1 0 0 0 0,5 3 0 0 0,-2-3-434 0 0,-1 0-1 0 0,0 0 1 0 0,0-1-1 0 0,1 1 1 0 0,-1-1 0 0 0,1 0-1 0 0,0 0 1 0 0,6 0-1 0 0,22 0-2600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19.309"/>
    </inkml:context>
    <inkml:brush xml:id="br0">
      <inkml:brushProperty name="width" value="0.1" units="cm"/>
      <inkml:brushProperty name="height" value="0.1" units="cm"/>
    </inkml:brush>
  </inkml:definitions>
  <inkml:trace contextRef="#ctx0" brushRef="#br0">171 182 304 0 0,'0'0'4773'0'0,"15"-39"-3439"0"0,-5 12-827 0 0,-4 15-118 0 0,-1-1 1 0 0,-1 1-1 0 0,0-1 0 0 0,-1 0 0 0 0,4-25 0 0 0,-8 24 285 0 0,-1 18-579 0 0,-3 11-108 0 0,-164 350 94 0 0,155-331-55 0 0,10-22-4 0 0,-1 0 0 0 0,0 0 0 0 0,-13 20 0 0 0,17-31 106 0 0,55-126 2017 0 0,-35 92-2042 0 0,32-42 0 0 0,-25 39-49 0 0,-7 20-20 0 0,-18 16-34 0 0,0-1 0 0 0,1 0 0 0 0,-1 0 0 0 0,0 0 0 0 0,0 0 0 0 0,0 1 1 0 0,0-2-1 0 0,0 1 0 0 0,0 0 0 0 0,0 0 0 0 0,0 0 0 0 0,0 0 0 0 0,0-1 0 0 0,0 0 0 0 0,0 1-11 0 0,7 4 3 0 0,-7-2 5 0 0,1 0 0 0 0,0 0 0 0 0,-1 0 0 0 0,1 0 0 0 0,-1 0 0 0 0,1 0-1 0 0,-1 0 1 0 0,1 0 0 0 0,-1 1 0 0 0,0-1 0 0 0,0 1 0 0 0,0-1 0 0 0,1 1 0 0 0,0 2-1 0 0,27 43-5 0 0,29 64-1 0 0,-48-92 3 0 0,2 8 15 0 0,-5-13-1770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15.372"/>
    </inkml:context>
    <inkml:brush xml:id="br0">
      <inkml:brushProperty name="width" value="0.1" units="cm"/>
      <inkml:brushProperty name="height" value="0.1" units="cm"/>
    </inkml:brush>
  </inkml:definitions>
  <inkml:trace contextRef="#ctx0" brushRef="#br0">170 153 48 0 0,'-2'8'3628'0'0,"45"-79"-3129"0"0,-18 19 63 0 0,-11 20 291 0 0,-10 27 530 0 0,-9 16-795 0 0,-17 37-684 0 0,3-5 108 0 0,-11 38 41 0 0,-37 158 0 0 0,5-14-45 0 0,34-115-5 0 0,12-22-14 0 0,11-29 162 0 0,5-58 86 0 0,12-29-189 0 0,2-16-20 0 0,3 1 1 0 0,1 0-1 0 0,2 1 1 0 0,2 1 0 0 0,2 1-1 0 0,46-59 1 0 0,-69 98-35 0 0,35-34 32 0 0,-35 34-37 0 0,2 2 6 0 0,-1-1-1 0 0,0 0 1 0 0,0 1-1 0 0,0 0 1 0 0,0 0-1 0 0,0-1 1 0 0,0 1-1 0 0,0 0 1 0 0,0 1-1 0 0,0-1 1 0 0,0 0-1 0 0,0 0 1 0 0,-1 1-1 0 0,1-1 1 0 0,0 1-1 0 0,-1 0 1 0 0,1-1-1 0 0,-1 1 1 0 0,0 0-1 0 0,0 0 1 0 0,0 0-1 0 0,0 0 1 0 0,0 0-1 0 0,0 0 1 0 0,0 0-1 0 0,0 0 1 0 0,-1 0-1 0 0,1 1 1 0 0,-1 2-1 0 0,4 14 17 0 0,0 1 1 0 0,0 32-1 0 0,1-2-8 0 0,2 0-10 0 0,-5-36 41 0 0,0 0 1 0 0,0-1-1 0 0,8 25 0 0 0,-9-36-5 0 0,1 0 0 0 0,-1 0-1 0 0,0 0 1 0 0,1-1 0 0 0,-1 1-1 0 0,1-1 1 0 0,-1 1 0 0 0,1-1 0 0 0,0 1-1 0 0,0-1 1 0 0,-1 0 0 0 0,1 0 0 0 0,0 0-1 0 0,0 0 1 0 0,0 0 0 0 0,0 0 0 0 0,0 0-1 0 0,1-1 1 0 0,-1 1 0 0 0,0-1-1 0 0,4 1 1 0 0,-3-1 28 0 0,-2 1 71 0 0,47-19 1670 0 0,-46 18-1277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03.231"/>
    </inkml:context>
    <inkml:brush xml:id="br0">
      <inkml:brushProperty name="width" value="0.1" units="cm"/>
      <inkml:brushProperty name="height" value="0.1" units="cm"/>
    </inkml:brush>
  </inkml:definitions>
  <inkml:trace contextRef="#ctx0" brushRef="#br0">0 81 376 0 0,'0'-16'652'0'0,"2"2"0"0"0,-2 8-36 0 0,3-4-52 0 0,-3 4-60 0 0,0-4-16 0 0,0 6 244 0 0,0-6-520 0 0,9 6-760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19.684"/>
    </inkml:context>
    <inkml:brush xml:id="br0">
      <inkml:brushProperty name="width" value="0.1" units="cm"/>
      <inkml:brushProperty name="height" value="0.1" units="cm"/>
    </inkml:brush>
  </inkml:definitions>
  <inkml:trace contextRef="#ctx0" brushRef="#br0">148 63 156 0 0,'14'-30'2556'0'0,"-13"27"-2233"0"0,0 0 1 0 0,0 0-1 0 0,0 0 1 0 0,1 0-1 0 0,-1 0 0 0 0,1 0 1 0 0,0 0-1 0 0,5-5 1582 0 0,-12 11-1779 0 0,4-2-119 0 0,-33 27 349 0 0,-30 34-1 0 0,55-53-262 0 0,0 1-1 0 0,1 0 1 0 0,0 0-1 0 0,1 1 0 0 0,0 0 1 0 0,1 1-1 0 0,0-1 1 0 0,-7 22-1 0 0,12-32-77 0 0,1 1 1 0 0,0-1-1 0 0,-1 0 0 0 0,1 0 0 0 0,0 0 0 0 0,0 0 1 0 0,0 1-1 0 0,0-1 0 0 0,0 0 0 0 0,0 0 1 0 0,0 0-1 0 0,0 1 0 0 0,0-1 0 0 0,0 0 0 0 0,1 0 1 0 0,-1 0-1 0 0,1 0 0 0 0,-1 0 0 0 0,1 0 1 0 0,-1 0-1 0 0,1 1 0 0 0,-1-1 0 0 0,1-1 1 0 0,0 1-1 0 0,0 0 0 0 0,-1 0 0 0 0,3 1 0 0 0,-1 0 2 0 0,1-1-1 0 0,-1 0 0 0 0,1 1 1 0 0,0-1-1 0 0,0 0 0 0 0,-1-1 1 0 0,1 1-1 0 0,0 0 0 0 0,0-1 1 0 0,0 0-1 0 0,3 0 0 0 0,6 0 13 0 0,0 0-1 0 0,-1-1 1 0 0,1-1-1 0 0,18-4 1 0 0,-20 3-4 0 0,1-1 0 0 0,-1-1 0 0 0,-1 1 0 0 0,1-1 0 0 0,0-1 0 0 0,-1 0 0 0 0,0 0 0 0 0,15-14 0 0 0,-22 18-24 0 0,0 0 0 0 0,0 0 0 0 0,0 0 0 0 0,0 0 0 0 0,-1-1 0 0 0,1 1 0 0 0,-1 0 0 0 0,1-1 0 0 0,-1 1 0 0 0,0-1 0 0 0,0 0 0 0 0,0 1 0 0 0,0-1 0 0 0,0 0 0 0 0,-1 0 0 0 0,1 1 0 0 0,-1-1 0 0 0,0 0 0 0 0,0 0 0 0 0,0 0 0 0 0,0 0 0 0 0,0 1 0 0 0,0-1 0 0 0,-1 0 0 0 0,0 0 0 0 0,1 0 0 0 0,-1 1 0 0 0,0-1 0 0 0,0 0 0 0 0,-1 1 0 0 0,1-1 0 0 0,0 1 1 0 0,-1 0-1 0 0,0-1 0 0 0,1 1 0 0 0,-1 0 0 0 0,0 0 0 0 0,-3-3 0 0 0,-60-38-2761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20.294"/>
    </inkml:context>
    <inkml:brush xml:id="br0">
      <inkml:brushProperty name="width" value="0.1" units="cm"/>
      <inkml:brushProperty name="height" value="0.1" units="cm"/>
    </inkml:brush>
  </inkml:definitions>
  <inkml:trace contextRef="#ctx0" brushRef="#br0">1 33 1596 0 0,'58'5'1938'0'0,"-56"-6"-1602"0"0,0 1-238 0 0,-1-1 0 0 0,1 1 1 0 0,-1-1-1 0 0,1 1 0 0 0,-1 0 0 0 0,1 0 0 0 0,0 0 0 0 0,-1 0 0 0 0,1 0 0 0 0,-1 0 0 0 0,1 0 0 0 0,-1 0 0 0 0,1 1 0 0 0,0-1 0 0 0,-1 1 0 0 0,1-1 0 0 0,-1 1 0 0 0,0-1 1 0 0,1 1-1 0 0,-1 0 0 0 0,1 0 0 0 0,-1 0 0 0 0,0 0 0 0 0,2 2 0 0 0,-1 0-73 0 0,2 4 28 0 0,0 0 1 0 0,-1 0 0 0 0,0 0-1 0 0,0 0 1 0 0,-1 0-1 0 0,0 1 1 0 0,0-1 0 0 0,0 1-1 0 0,-1 0 1 0 0,-1-1 0 0 0,1 1-1 0 0,-1 0 1 0 0,0-1 0 0 0,-3 16-1 0 0,2-13 83 0 0,0-4 44 0 0,0 0 1 0 0,0 0-1 0 0,0 0 0 0 0,0 0 0 0 0,-1 0 0 0 0,0 0 1 0 0,-6 10 1138 0 0,11-43-901 0 0,1 16-309 0 0,0 0-1 0 0,0 0 1 0 0,1 1-1 0 0,1 0 1 0 0,0-1-1 0 0,0 2 0 0 0,1-1 1 0 0,14-15-1 0 0,9-16 139 0 0,-25 35-207 0 0,0-1 0 0 0,1 0 0 0 0,-1 1-1 0 0,1 0 1 0 0,1 1 0 0 0,-1-1 0 0 0,12-6 0 0 0,-18 12-41 0 0,1 0 0 0 0,0 0 1 0 0,0 0-1 0 0,-1 0 0 0 0,1 0 0 0 0,0 1 1 0 0,0-1-1 0 0,-1 0 0 0 0,1 0 0 0 0,0 1 1 0 0,-1-1-1 0 0,1 1 0 0 0,0-1 0 0 0,-1 1 1 0 0,1-1-1 0 0,0 1 0 0 0,-1-1 1 0 0,1 1-1 0 0,-1-1 0 0 0,1 1 0 0 0,-1-1 1 0 0,1 1-1 0 0,-1 0 0 0 0,0 0 0 0 0,1-1 1 0 0,-1 1-1 0 0,0 0 0 0 0,0-1 1 0 0,1 1-1 0 0,-1 0 0 0 0,0 0 0 0 0,0 1 1 0 0,8 24-28 0 0,-8-10 26 0 0,-1-1 0 0 0,-1 1-1 0 0,-1-1 1 0 0,0 0-1 0 0,-1 1 1 0 0,-1-2-1 0 0,-8 22 1 0 0,6-20 185 0 0,12-26-118 0 0,29-52-38 0 0,0 18-1 0 0,-20 24-20 0 0,1 2-1 0 0,29-30 0 0 0,-44 47-8 0 0,1 0 0 0 0,0 0 0 0 0,-1 0-1 0 0,1 1 1 0 0,0-1 0 0 0,0 0-1 0 0,-1 0 1 0 0,1 1 0 0 0,0-1-1 0 0,0 1 1 0 0,0-1 0 0 0,0 1-1 0 0,0-1 1 0 0,0 1 0 0 0,0-1 0 0 0,0 1-1 0 0,0 0 1 0 0,0 0 0 0 0,0-1-1 0 0,0 1 1 0 0,0 0 0 0 0,0 0-1 0 0,0 0 1 0 0,0 0 0 0 0,0 0 0 0 0,0 0-1 0 0,0 1 1 0 0,0-1 0 0 0,0 0-1 0 0,0 0 1 0 0,0 1 0 0 0,0-1-1 0 0,2 1 1 0 0,-1 3-6 0 0,1-1 0 0 0,0 0 0 0 0,-1 1 0 0 0,0 0 0 0 0,0-1 0 0 0,0 1 0 0 0,2 7 0 0 0,-2-7 11 0 0,9 45 57 0 0,-10-43-294 0 0,-1 1-1 0 0,1-1 1 0 0,1 0 0 0 0,-1 0 0 0 0,1 0 0 0 0,0 0 0 0 0,0 0 0 0 0,1-1 0 0 0,4 10 0 0 0,-6-14 18 0 0,0-1 1 0 0,1 1-1 0 0,-1-1 1 0 0,0 1-1 0 0,0-1 1 0 0,0 0-1 0 0,0 1 1 0 0,0-1-1 0 0,0 0 1 0 0,0 0-1 0 0,1 0 1 0 0,-1 0-1 0 0,0 0 1 0 0,0 0-1 0 0,0 0 1 0 0,0 0-1 0 0,1 0 1 0 0,-1 0-1 0 0,0-1 1 0 0,0 1-1 0 0,0 0 1 0 0,0-1-1 0 0,0 1 1 0 0,2-2-1 0 0,-2 1 66 0 0,8-3-2121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20.574"/>
    </inkml:context>
    <inkml:brush xml:id="br0">
      <inkml:brushProperty name="width" value="0.1" units="cm"/>
      <inkml:brushProperty name="height" value="0.1" units="cm"/>
    </inkml:brush>
  </inkml:definitions>
  <inkml:trace contextRef="#ctx0" brushRef="#br0">1 129 252 0 0,'19'-11'818'0'0,"-1"-1"0"0"0,0-1 0 0 0,29-28 0 0 0,-38 33-32 0 0,-9 7-742 0 0,0 1-1 0 0,0 0 1 0 0,0-1-1 0 0,1 1 1 0 0,-1 0-1 0 0,0-1 1 0 0,0 1-1 0 0,0 0 1 0 0,0-1-1 0 0,0 1 1 0 0,0 0-1 0 0,0-1 0 0 0,0 1 1 0 0,0 0-1 0 0,0-1 1 0 0,0 1-1 0 0,-1 0 1 0 0,1-1-1 0 0,0 1 1 0 0,0 0-1 0 0,0-1 1 0 0,0 1-1 0 0,0 0 1 0 0,-1-1-1 0 0,1 1 1 0 0,0 0-1 0 0,0 0 1 0 0,-1-1-1 0 0,1 1 0 0 0,0 0 1 0 0,0 0-1 0 0,-1 0 1 0 0,1-1-1 0 0,0 1 1 0 0,0 0-1 0 0,-1 0 1 0 0,1 0-1 0 0,0 0 1 0 0,-1 0-1 0 0,1-1 1 0 0,0 1-1 0 0,-1 0 1 0 0,1 0-1 0 0,0 0 0 0 0,-1 0 1 0 0,1 0-1 0 0,0 0 1 0 0,-1 0-1 0 0,1 0 1 0 0,0 0-1 0 0,-1 0 1 0 0,1 0-1 0 0,0 1 1 0 0,-1-1-1 0 0,1 0 1 0 0,0 0-1 0 0,-1 0 1 0 0,1 0-1 0 0,0 0 0 0 0,-1 1 1 0 0,1-1-1 0 0,0 0 1 0 0,0 0-1 0 0,-1 1 1 0 0,1-1-1 0 0,-5 4 30 0 0,0 0 0 0 0,1 1 0 0 0,0-1-1 0 0,0 1 1 0 0,0 0 0 0 0,0 0-1 0 0,1 0 1 0 0,0 1 0 0 0,-3 6 0 0 0,6-11-53 0 0,-1 0-1 0 0,1 1 1 0 0,0-1 0 0 0,-1 1 0 0 0,1-1 0 0 0,0 1 0 0 0,0-1 0 0 0,0 1 0 0 0,0-1 0 0 0,0 1 0 0 0,1-1 0 0 0,-1 0 0 0 0,0 1 0 0 0,1-1-1 0 0,-1 1 1 0 0,1-1 0 0 0,-1 0 0 0 0,2 2 0 0 0,-1-1-4 0 0,1 0-1 0 0,0 1 1 0 0,0-2-1 0 0,0 1 1 0 0,0 0-1 0 0,0 0 1 0 0,0-1-1 0 0,1 1 1 0 0,-1-1-1 0 0,0 1 1 0 0,1-1-1 0 0,-1 0 1 0 0,4 1-1 0 0,56 10 179 0 0,-59-11-185 0 0,0-1 0 0 0,-1 1 0 0 0,1-1 0 0 0,0 0 0 0 0,0 0-1 0 0,0 0 1 0 0,-1-1 0 0 0,1 1 0 0 0,0-1 0 0 0,0 1 0 0 0,-1-1-1 0 0,1 0 1 0 0,0 0 0 0 0,-1 0 0 0 0,1 0 0 0 0,-1 0 0 0 0,1-1 0 0 0,-1 1-1 0 0,0-1 1 0 0,3-2 0 0 0,-5 3-8 0 0,1-1 0 0 0,-1 0 0 0 0,0 1 0 0 0,0-1 0 0 0,0 0 0 0 0,1 1 0 0 0,-1-1 1 0 0,-1 0-1 0 0,1 1 0 0 0,0-1 0 0 0,0 0 0 0 0,-1 1 0 0 0,1-1 0 0 0,-1 1 0 0 0,1-1 0 0 0,-1 1 0 0 0,0-1 0 0 0,0 1 0 0 0,1-1 0 0 0,-1 1 0 0 0,0-1 0 0 0,0 1 0 0 0,0 0 0 0 0,-1 0 0 0 0,1 0 0 0 0,-2-2 0 0 0,-34-29 18 0 0,9 13-725 0 0,22 14 298 0 0,-1 0-1 0 0,1 0 1 0 0,-1 0-1 0 0,0 1 1 0 0,0 1-1 0 0,0-1 1 0 0,-1 1-1 0 0,1 0 1 0 0,-1 0-1 0 0,1 1 0 0 0,-11-1 1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21.267"/>
    </inkml:context>
    <inkml:brush xml:id="br0">
      <inkml:brushProperty name="width" value="0.1" units="cm"/>
      <inkml:brushProperty name="height" value="0.1" units="cm"/>
    </inkml:brush>
  </inkml:definitions>
  <inkml:trace contextRef="#ctx0" brushRef="#br0">360 74 376 0 0,'-6'-24'3572'0'0,"2"22"-3488"0"0,0 1 0 0 0,-1 1 0 0 0,1-1 0 0 0,0 1 0 0 0,0-1-1 0 0,0 1 1 0 0,-1 0 0 0 0,1 1 0 0 0,0-1 0 0 0,0 1 0 0 0,0 0 0 0 0,0 0-1 0 0,-1 0 1 0 0,1 0 0 0 0,1 1 0 0 0,-1-1 0 0 0,0 1 0 0 0,0 0 0 0 0,-4 4-1 0 0,-13 7 51 0 0,1 1-1 0 0,-21 20 0 0 0,20-17 40 0 0,19-15-149 0 0,-1 0-1 0 0,1 0 1 0 0,-1 0 0 0 0,1 1-1 0 0,0-1 1 0 0,0 0-1 0 0,0 1 1 0 0,0 0 0 0 0,1-1-1 0 0,-1 1 1 0 0,1 0 0 0 0,-1 0-1 0 0,1 0 1 0 0,0 0 0 0 0,0 0-1 0 0,0 0 1 0 0,1 0 0 0 0,-1 0-1 0 0,1 0 1 0 0,-1 4 0 0 0,4-7-5 0 0,0 0 1 0 0,0 1-1 0 0,0-1 1 0 0,1-1-1 0 0,-1 1 1 0 0,0 0-1 0 0,0-1 1 0 0,0 1 0 0 0,0-1-1 0 0,0 0 1 0 0,4-2-1 0 0,-4 2-8 0 0,6-2 5 0 0,1-2 0 0 0,-1 1 0 0 0,0-1 0 0 0,0-1 0 0 0,0 1 0 0 0,-1-2 0 0 0,0 1 0 0 0,0-1 0 0 0,-1 0 0 0 0,0-1 0 0 0,0 1 0 0 0,0-1 0 0 0,-1-1 0 0 0,0 1 0 0 0,-1-1 0 0 0,0 0 1 0 0,-1-1-1 0 0,1 1 0 0 0,-2-1 0 0 0,1 0 0 0 0,3-18 0 0 0,-6 15 57 0 0,-3 11-39 0 0,-12 23-10 0 0,-5 20 84 0 0,2 0-1 0 0,1 2 1 0 0,2 0-1 0 0,-11 64 1 0 0,11-47 185 0 0,-34 94 0 0 0,38-121-176 0 0,8-25-39 0 0,0-1 1 0 0,0 1-1 0 0,0-1 0 0 0,-1 1 1 0 0,0-1-1 0 0,-1 0 0 0 0,0-1 1 0 0,-8 13-1 0 0,11-18-44 0 0,-1-1-1 0 0,1 1 0 0 0,-1 0 1 0 0,1-1-1 0 0,-1 1 1 0 0,0-1-1 0 0,1 1 0 0 0,-1-1 1 0 0,0 0-1 0 0,1 0 1 0 0,-1 0-1 0 0,0 0 0 0 0,0 0 1 0 0,1 0-1 0 0,-1 0 1 0 0,0 0-1 0 0,1-1 0 0 0,-1 1 1 0 0,1-1-1 0 0,-1 1 1 0 0,0-1-1 0 0,1 0 0 0 0,-1 1 1 0 0,1-1-1 0 0,-1 0 1 0 0,1 0-1 0 0,0 0 0 0 0,-1 0 1 0 0,1 0-1 0 0,-2-3 1 0 0,-36-36 390 0 0,36 35-385 0 0,0 1 1 0 0,0-1 0 0 0,0 0 0 0 0,0 0-1 0 0,1 0 1 0 0,0 0 0 0 0,0-1-1 0 0,0 1 1 0 0,1 0 0 0 0,0-1 0 0 0,0 1-1 0 0,0-1 1 0 0,1 0 0 0 0,0 1-1 0 0,0-1 1 0 0,1-8 0 0 0,0 6-7 0 0,2-1 0 0 0,-1 1 0 0 0,1 0 0 0 0,0 0 0 0 0,0 0 0 0 0,1 1 0 0 0,0-1 0 0 0,1 1 0 0 0,10-14 0 0 0,-1 5-30 0 0,2 0 1 0 0,-1 2 0 0 0,2-1 0 0 0,0 2-1 0 0,0 0 1 0 0,1 1 0 0 0,38-18-1 0 0,47-9-1024 0 0,-18 8-5346 0 0,-68 26 3847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22.152"/>
    </inkml:context>
    <inkml:brush xml:id="br0">
      <inkml:brushProperty name="width" value="0.1" units="cm"/>
      <inkml:brushProperty name="height" value="0.1" units="cm"/>
    </inkml:brush>
  </inkml:definitions>
  <inkml:trace contextRef="#ctx0" brushRef="#br0">135 166 228 0 0,'5'-1'121'0'0,"-1"0"1"0"0,0-1-1 0 0,1 0 1 0 0,-1 0-1 0 0,0-1 0 0 0,0 1 1 0 0,0-1-1 0 0,0 0 0 0 0,0 0 1 0 0,-1 0-1 0 0,0 0 1 0 0,1 0-1 0 0,-1-1 0 0 0,0 0 1 0 0,-1 0-1 0 0,1 1 0 0 0,-1-2 1 0 0,4-6-1 0 0,-4 8 0 0 0,-1-1-1 0 0,1 0 1 0 0,-1 1 0 0 0,0-1-1 0 0,0 0 1 0 0,0 0-1 0 0,-1 0 1 0 0,1 0-1 0 0,-1 0 1 0 0,0 0-1 0 0,0 0 1 0 0,0 0 0 0 0,-1 1-1 0 0,1-1 1 0 0,-1 0-1 0 0,0 0 1 0 0,0 0-1 0 0,0 0 1 0 0,-1 1-1 0 0,1-1 1 0 0,-1 1 0 0 0,-3-6-1 0 0,4 8-93 0 0,-1 0 1 0 0,1 0-1 0 0,0 0 0 0 0,-1 0 1 0 0,1 0-1 0 0,0 0 0 0 0,-1 1 1 0 0,1-1-1 0 0,-1 0 0 0 0,0 1 1 0 0,1-1-1 0 0,-1 1 0 0 0,1-1 1 0 0,-1 1-1 0 0,0 0 0 0 0,1 0 1 0 0,-1 0-1 0 0,0 0 0 0 0,1 0 1 0 0,-1 0-1 0 0,0 0 0 0 0,1 1 1 0 0,-1-1-1 0 0,0 0 0 0 0,1 1 1 0 0,-1-1-1 0 0,1 1 0 0 0,-1 0 0 0 0,1 0 1 0 0,-1-1-1 0 0,1 1 0 0 0,0 0 1 0 0,-1 0-1 0 0,0 2 0 0 0,-49 39 195 0 0,48-39-174 0 0,-6 5 12 0 0,0 1 0 0 0,1 1 0 0 0,0-1 1 0 0,1 2-1 0 0,0-1 0 0 0,0 1 1 0 0,2 0-1 0 0,-1 0 0 0 0,1 0 0 0 0,1 1 1 0 0,0 0-1 0 0,0 0 0 0 0,1 0 1 0 0,1 0-1 0 0,0 0 0 0 0,0 21 0 0 0,2-31-50 0 0,0-1-1 0 0,0 1 0 0 0,0-1 1 0 0,0 0-1 0 0,0 1 0 0 0,0-1 1 0 0,1 1-1 0 0,-1-1 0 0 0,0 0 1 0 0,1 1-1 0 0,-1-1 1 0 0,1 0-1 0 0,0 0 0 0 0,-1 1 1 0 0,1-1-1 0 0,0 0 0 0 0,0 0 1 0 0,0 0-1 0 0,0 0 0 0 0,0 0 1 0 0,0 0-1 0 0,0 0 0 0 0,0 0 1 0 0,0 0-1 0 0,0-1 0 0 0,2 2 1 0 0,1-1 2 0 0,-1 0 0 0 0,0 0 0 0 0,0-1 0 0 0,1 1 0 0 0,-1-1 0 0 0,0 0 0 0 0,1 1 0 0 0,-1-2 0 0 0,0 1 0 0 0,1 0 0 0 0,2-1 1 0 0,4-1 7 0 0,-1-1 0 0 0,0 1 0 0 0,0-1 0 0 0,0-1 0 0 0,0 0 0 0 0,0 0 0 0 0,11-8 0 0 0,2-8 16 0 0,-1 0 0 0 0,-1-1 0 0 0,27-36 0 0 0,-26 30 112 0 0,45-45 0 0 0,-61 68-128 0 0,-1 0 0 0 0,1 0 1 0 0,-1 1-1 0 0,1 0 0 0 0,0 0 0 0 0,0 0 1 0 0,1 1-1 0 0,-1 0 0 0 0,0 0 0 0 0,1 0 1 0 0,0 1-1 0 0,7-2 0 0 0,-11 3-19 0 0,0 0 0 0 0,0 0-1 0 0,-1 0 1 0 0,1 1 0 0 0,0-1 0 0 0,0 0-1 0 0,0 1 1 0 0,0 0 0 0 0,0-1 0 0 0,0 1-1 0 0,0 0 1 0 0,-1 0 0 0 0,1 0 0 0 0,0 0-1 0 0,-1 0 1 0 0,1 0 0 0 0,-1 1 0 0 0,1-1-1 0 0,-1 1 1 0 0,1-1 0 0 0,-1 1 0 0 0,0-1-1 0 0,0 1 1 0 0,0-1 0 0 0,0 1 0 0 0,0 0-1 0 0,0 0 1 0 0,0 0 0 0 0,-1 0 0 0 0,1-1-1 0 0,-1 1 1 0 0,1 0 0 0 0,-1 0 0 0 0,0 0-1 0 0,0 0 1 0 0,0 0 0 0 0,0 0 0 0 0,0 3-1 0 0,0 12 26 0 0,-1 0 0 0 0,-1-1 0 0 0,-1 0-1 0 0,0 1 1 0 0,-1-1 0 0 0,0 0 0 0 0,-12 25-1 0 0,16-40 283 0 0,2-9-277 0 0,0 1 0 0 0,1-1 0 0 0,-1 1 0 0 0,2 0 0 0 0,-1 0 0 0 0,1 0 1 0 0,0 0-1 0 0,1 1 0 0 0,-1 0 0 0 0,9-9 0 0 0,1-3 8 0 0,4-7 46 0 0,1 1-1 0 0,40-40 1 0 0,-58 64-86 0 0,0-1 0 0 0,-1 1 0 0 0,1-1 0 0 0,0 1 0 0 0,0 0 0 0 0,-1-1 0 0 0,1 1 0 0 0,0 0 0 0 0,0-1 0 0 0,-1 1 0 0 0,1 0 1 0 0,0 0-1 0 0,0 0 0 0 0,0 0 0 0 0,-1 0 0 0 0,1 0 0 0 0,0 0 0 0 0,0 0 0 0 0,0 0 0 0 0,0 0 0 0 0,-1 0 0 0 0,1 0 0 0 0,0 1 1 0 0,0-1-1 0 0,-1 0 0 0 0,1 1 0 0 0,0-1 0 0 0,0 0 0 0 0,-1 1 0 0 0,1-1 0 0 0,0 1 0 0 0,-1-1 0 0 0,1 1 0 0 0,-1 0 0 0 0,1-1 1 0 0,-1 1-1 0 0,1-1 0 0 0,-1 1 0 0 0,1 0 0 0 0,-1 0 0 0 0,1-1 0 0 0,-1 1 0 0 0,0 0 0 0 0,1 0 0 0 0,-1-1 0 0 0,0 1 0 0 0,0 0 0 0 0,0 0 1 0 0,0 1-1 0 0,12 37-29 0 0,-12-35 6 0 0,0-1 0 0 0,1 1 0 0 0,0 0 0 0 0,0-1 1 0 0,0 1-1 0 0,0 0 0 0 0,1-1 0 0 0,-1 1 0 0 0,1-1 1 0 0,0 0-1 0 0,0 0 0 0 0,0 0 0 0 0,0 0 0 0 0,1 0 1 0 0,-1 0-1 0 0,1 0 0 0 0,-1-1 0 0 0,1 1 0 0 0,0-1 0 0 0,0 0 1 0 0,1 0-1 0 0,-1 0 0 0 0,0 0 0 0 0,1 0 0 0 0,-1-1 1 0 0,0 0-1 0 0,1 0 0 0 0,0 0 0 0 0,-1 0 0 0 0,1 0 1 0 0,0-1-1 0 0,7 1 0 0 0,10-1-592 0 0,0-1 1 0 0,0 0-1 0 0,0-2 1 0 0,36-9-1 0 0,-22 4-570 0 0,-10 4-658 0 0,-2-2 142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22.730"/>
    </inkml:context>
    <inkml:brush xml:id="br0">
      <inkml:brushProperty name="width" value="0.1" units="cm"/>
      <inkml:brushProperty name="height" value="0.1" units="cm"/>
    </inkml:brush>
  </inkml:definitions>
  <inkml:trace contextRef="#ctx0" brushRef="#br0">168 132 2364 0 0,'3'-2'60'0'0,"-1"1"1"0"0,1-1-1 0 0,-1 0 0 0 0,0 0 0 0 0,1 0 1 0 0,-1 0-1 0 0,0 0 0 0 0,0-1 0 0 0,0 1 0 0 0,-1-1 1 0 0,1 1-1 0 0,-1-1 0 0 0,1 1 0 0 0,-1-1 1 0 0,0 0-1 0 0,0 0 0 0 0,0 0 0 0 0,0 0 0 0 0,-1 0 1 0 0,1 0-1 0 0,-1 0 0 0 0,0 0 0 0 0,1 0 0 0 0,-1 0 1 0 0,-1 0-1 0 0,1 0 0 0 0,-1-3 0 0 0,-15-50 4471 0 0,-38 61-4586 0 0,45-1 59 0 0,1 0 0 0 0,0 0 0 0 0,0 1 0 0 0,0 0 0 0 0,1 0-1 0 0,-1 1 1 0 0,1 0 0 0 0,0 1 0 0 0,1-1 0 0 0,0 1 0 0 0,0 0 0 0 0,-6 9 0 0 0,8-10-1 0 0,0 0 1 0 0,1 1-1 0 0,0-1 1 0 0,0 0-1 0 0,0 1 1 0 0,0 0-1 0 0,1 0 1 0 0,0 0-1 0 0,1 0 1 0 0,0 0-1 0 0,0 0 1 0 0,0 0-1 0 0,1 0 1 0 0,0 0-1 0 0,0 0 1 0 0,2 9-1 0 0,-1-12 4 0 0,0-1 1 0 0,1 0-1 0 0,-1 0 0 0 0,1 0 1 0 0,-1 0-1 0 0,1 0 0 0 0,0-1 0 0 0,0 1 1 0 0,0 0-1 0 0,1-1 0 0 0,-1 1 0 0 0,0-1 1 0 0,1 0-1 0 0,0 0 0 0 0,-1 0 1 0 0,1 0-1 0 0,0 0 0 0 0,0-1 0 0 0,0 1 1 0 0,0-1-1 0 0,1 0 0 0 0,-1 0 1 0 0,0 0-1 0 0,0 0 0 0 0,1-1 0 0 0,-1 1 1 0 0,0-1-1 0 0,1 0 0 0 0,4 0 1 0 0,7 0-84 0 0,0 0 1 0 0,-1-2 0 0 0,1 0 0 0 0,-1 0 0 0 0,22-7 0 0 0,-28 7-259 0 0,24-10-453 0 0,-13-4-3183 0 0,-13 9 2105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23.887"/>
    </inkml:context>
    <inkml:brush xml:id="br0">
      <inkml:brushProperty name="width" value="0.1" units="cm"/>
      <inkml:brushProperty name="height" value="0.1" units="cm"/>
    </inkml:brush>
  </inkml:definitions>
  <inkml:trace contextRef="#ctx0" brushRef="#br0">278 100 88 0 0,'0'-2'109'0'0,"1"1"-1"0"0,-1-1 1 0 0,0 0 0 0 0,0 1-1 0 0,-1-1 1 0 0,1 1 0 0 0,0-1-1 0 0,-1 0 1 0 0,1 1 0 0 0,0-1-1 0 0,-1 1 1 0 0,0-1 0 0 0,1 1 0 0 0,-1-1-1 0 0,0 1 1 0 0,0-1 0 0 0,0 1-1 0 0,0 0 1 0 0,0 0 0 0 0,0-1-1 0 0,0 1 1 0 0,0 0 0 0 0,-1 0-1 0 0,1 0 1 0 0,0 0 0 0 0,-1 0-1 0 0,-1 0 1 0 0,0 0-13 0 0,-1 0 0 0 0,1 0 0 0 0,0 1 0 0 0,-1-1 0 0 0,1 1 0 0 0,-1 0 0 0 0,1 0 0 0 0,-1 1 0 0 0,1-1 0 0 0,-1 1 0 0 0,1 0 0 0 0,-4 1 0 0 0,-9 3 77 0 0,1 1 1 0 0,0 0-1 0 0,0 2 1 0 0,-19 11-1 0 0,20-9-34 0 0,0 1-1 0 0,1 0 0 0 0,0 0 1 0 0,-15 19-1 0 0,25-27-107 0 0,0 0-1 0 0,0 0 0 0 0,1 1 1 0 0,-1-1-1 0 0,1 1 1 0 0,-1-1-1 0 0,1 1 1 0 0,0 0-1 0 0,1 0 1 0 0,-1 0-1 0 0,1 0 1 0 0,0 1-1 0 0,-1-1 0 0 0,2 0 1 0 0,-1 0-1 0 0,1 1 1 0 0,-1-1-1 0 0,1 0 1 0 0,0 1-1 0 0,1-1 1 0 0,-1 0-1 0 0,2 8 1 0 0,0-9-17 0 0,1 0 0 0 0,-1 0 0 0 0,1-1 0 0 0,-1 1 0 0 0,1 0 0 0 0,0-1 0 0 0,0 0 0 0 0,0 0 0 0 0,0 1 0 0 0,1-2 0 0 0,-1 1 0 0 0,1 0 1 0 0,-1-1-1 0 0,1 0 0 0 0,-1 1 0 0 0,1-1 0 0 0,0-1 0 0 0,-1 1 0 0 0,1 0 0 0 0,0-1 0 0 0,0 0 0 0 0,7 0 0 0 0,-2 0-78 0 0,1 0 0 0 0,0-1-1 0 0,-1 0 1 0 0,1 0-1 0 0,0-1 1 0 0,-1 0 0 0 0,18-7-1 0 0,-23 7 23 0 0,0-1 0 0 0,1 0 0 0 0,-1 0-1 0 0,0 0 1 0 0,0 0 0 0 0,-1-1 0 0 0,1 1-1 0 0,-1-1 1 0 0,0 0 0 0 0,0 0 0 0 0,0 0-1 0 0,0-1 1 0 0,-1 1 0 0 0,1-1 0 0 0,-1 1 0 0 0,0-1-1 0 0,-1 0 1 0 0,1 0 0 0 0,-1 0 0 0 0,0 0-1 0 0,0 0 1 0 0,-1 0 0 0 0,1 0 0 0 0,-1 0-1 0 0,-1-9 1 0 0,1 10 49 0 0,-1 0-1 0 0,1-1 0 0 0,-1 1 1 0 0,0 0-1 0 0,0 0 0 0 0,0 0 1 0 0,-1 0-1 0 0,1 1 0 0 0,-1-1 1 0 0,0 0-1 0 0,0 1 1 0 0,0-1-1 0 0,-1 1 0 0 0,1-1 1 0 0,-1 1-1 0 0,0 0 0 0 0,0 0 1 0 0,0 1-1 0 0,0-1 0 0 0,-1 0 1 0 0,1 1-1 0 0,0 0 1 0 0,-1 0-1 0 0,0 0 0 0 0,0 0 1 0 0,1 1-1 0 0,-1-1 0 0 0,0 1 1 0 0,0 0-1 0 0,-6-1 1 0 0,6 2 6 0 0,0 0 1 0 0,0 0-1 0 0,0 1 1 0 0,0-1-1 0 0,0 1 1 0 0,0 0-1 0 0,0 0 1 0 0,1 1-1 0 0,-1-1 1 0 0,0 1-1 0 0,1-1 1 0 0,-1 1-1 0 0,1 0 1 0 0,-1 1-1 0 0,1-1 1 0 0,0 0-1 0 0,0 1 1 0 0,0 0-1 0 0,0 0 1 0 0,1 0-1 0 0,-1 0 1 0 0,-3 6-1 0 0,4-7 0 0 0,1 0-1 0 0,0 0 0 0 0,0 0 1 0 0,0 0-1 0 0,0 0 0 0 0,0 0 1 0 0,0 0-1 0 0,1 0 0 0 0,-1 1 1 0 0,1-1-1 0 0,-1 0 0 0 0,1 0 1 0 0,0 1-1 0 0,0-1 0 0 0,0 0 1 0 0,0 0-1 0 0,0 1 0 0 0,0-1 1 0 0,1 0-1 0 0,-1 0 0 0 0,1 0 1 0 0,0 1-1 0 0,-1-1 0 0 0,1 0 1 0 0,0 0-1 0 0,0 0 0 0 0,0 0 1 0 0,1 0-1 0 0,-1-1 0 0 0,0 1 1 0 0,1 0-1 0 0,-1 0 0 0 0,1-1 1 0 0,0 1-1 0 0,-1-1 0 0 0,1 0 1 0 0,0 1-1 0 0,0-1 0 0 0,2 1 1 0 0,3 1 1 0 0,-1-1 0 0 0,1 0 1 0 0,0 0-1 0 0,0 0 0 0 0,0-1 0 0 0,0 0 1 0 0,1 0-1 0 0,-1-1 0 0 0,0 0 1 0 0,0 0-1 0 0,0-1 0 0 0,10-2 1 0 0,3-1 13 0 0,1 0 0 0 0,37-16 0 0 0,-49 17-1 0 0,-1-2-1 0 0,0 1 1 0 0,0-1-1 0 0,0 0 1 0 0,-1-1-1 0 0,0 0 1 0 0,0 0-1 0 0,0 0 1 0 0,-1-1-1 0 0,1 0 1 0 0,-2 0-1 0 0,1-1 0 0 0,6-12 1 0 0,-1-14 343 0 0,-11 31-314 0 0,0 0-1 0 0,1 0 1 0 0,0 0-1 0 0,-1 0 0 0 0,1 0 1 0 0,1 0-1 0 0,-1 0 1 0 0,0 0-1 0 0,1 0 0 0 0,-1 0 1 0 0,1 1-1 0 0,2-4 1 0 0,-3 5 72 0 0,-1-4 26 0 0,1 6-26 0 0,2 19-133 0 0,-1 0 1 0 0,-2 0 0 0 0,0 0 0 0 0,0-1-1 0 0,-2 1 1 0 0,-5 22 0 0 0,7-41 7 0 0,0-1 0 0 0,0 1 0 0 0,-1 0 0 0 0,1-1 0 0 0,0 1 0 0 0,0 0 0 0 0,0-1 0 0 0,0 1 0 0 0,0 0 0 0 0,0 0 0 0 0,0-1 0 0 0,0 1 0 0 0,0 0 0 0 0,0-1 0 0 0,0 1 0 0 0,0 0 0 0 0,1-1 0 0 0,-1 1 0 0 0,0 0 1 0 0,0-1-1 0 0,1 1 0 0 0,-1-1 0 0 0,0 1 0 0 0,1 0 0 0 0,-1-1 0 0 0,1 1 0 0 0,-1-1 0 0 0,1 1 0 0 0,-1-1 0 0 0,1 0 0 0 0,-1 1 0 0 0,1-1 0 0 0,-1 1 0 0 0,1-1 0 0 0,0 0 0 0 0,-1 1 0 0 0,2-1 0 0 0,0 0-8 0 0,1 0 1 0 0,-1 0-1 0 0,0 0 0 0 0,1-1 0 0 0,-1 1 0 0 0,0-1 0 0 0,1 1 1 0 0,-1-1-1 0 0,0 0 0 0 0,1 0 0 0 0,1-1 0 0 0,6-3-38 0 0,0-1 0 0 0,0 0 0 0 0,-1-1 0 0 0,9-7 0 0 0,66-59-346 0 0,-108 105 247 0 0,-38 68 1 0 0,62-100 143 0 0,0 0 0 0 0,0 1 0 0 0,0-1 0 0 0,-1 0 0 0 0,1 0 0 0 0,0 0 0 0 0,0 0 0 0 0,0 1 0 0 0,0-1 0 0 0,0 0 0 0 0,0 0 0 0 0,0 0 0 0 0,-1 1 0 0 0,1-1 0 0 0,0 0 0 0 0,0 0 0 0 0,0 1 0 0 0,0-1 0 0 0,0 0 0 0 0,0 0 0 0 0,0 0 0 0 0,0 1 0 0 0,0-1 0 0 0,0 0 0 0 0,0 0 0 0 0,0 1 0 0 0,1-1 0 0 0,-1 0 0 0 0,0 0 0 0 0,0 0 0 0 0,0 1 0 0 0,0-1 0 0 0,0 0 0 0 0,0 0 0 0 0,0 0 0 0 0,1 1 0 0 0,-1-1 0 0 0,0 0 0 0 0,0 0 0 0 0,0 0 0 0 0,0 0 0 0 0,1 0 0 0 0,-1 1 0 0 0,0-1 0 0 0,0 0 0 0 0,0 0 0 0 0,1 0 0 0 0,14-1 17 0 0,17-10-116 0 0,-21 4 22 0 0,0-1-1 0 0,-1 0 0 0 0,0 0 0 0 0,0-2 0 0 0,-1 1 1 0 0,0-1-1 0 0,-1 0 0 0 0,0-1 0 0 0,6-12 1 0 0,-4 9-2 0 0,1 0 1 0 0,-1 0 0 0 0,27-24 0 0 0,-34 35 79 0 0,0 0-1 0 0,0 0 1 0 0,1 0 0 0 0,0 1 0 0 0,-1 0 0 0 0,1-1 0 0 0,0 1 0 0 0,0 1 0 0 0,0-1 0 0 0,0 0-1 0 0,0 1 1 0 0,1 0 0 0 0,-1 0 0 0 0,0 0 0 0 0,1 1 0 0 0,-1 0 0 0 0,0-1 0 0 0,1 2 0 0 0,-1-1 0 0 0,1 0-1 0 0,-1 1 1 0 0,0 0 0 0 0,0 0 0 0 0,1 0 0 0 0,-1 0 0 0 0,0 1 0 0 0,0-1 0 0 0,0 1 0 0 0,0 0-1 0 0,0 1 1 0 0,-1-1 0 0 0,1 1 0 0 0,-1-1 0 0 0,1 1 0 0 0,-1 0 0 0 0,0 0 0 0 0,0 0 0 0 0,0 1 0 0 0,3 4-1 0 0,1 2 46 0 0,-1-1 0 0 0,0 1 0 0 0,0 0 0 0 0,-1 1 0 0 0,0-1-1 0 0,-1 1 1 0 0,0 0 0 0 0,-1 0 0 0 0,0 0 0 0 0,-1 0 0 0 0,0 1-1 0 0,0-1 1 0 0,-1 21 0 0 0,-2-26-35 0 0,0 0 1 0 0,0 0-1 0 0,-1 0 0 0 0,0-1 0 0 0,0 1 1 0 0,0-1-1 0 0,-1 1 0 0 0,0-1 1 0 0,0 0-1 0 0,0 0 0 0 0,0 0 1 0 0,-1 0-1 0 0,0-1 0 0 0,0 1 0 0 0,-9 6 1 0 0,11-8-177 0 0,-1-1 1 0 0,0 0 0 0 0,0 0 0 0 0,0 0-1 0 0,0 0 1 0 0,-1-1 0 0 0,1 1 0 0 0,0-1 0 0 0,-1 0-1 0 0,1 0 1 0 0,-1 0 0 0 0,1 0 0 0 0,-1-1-1 0 0,0 1 1 0 0,1-1 0 0 0,-1 0 0 0 0,0 0-1 0 0,1 0 1 0 0,-1-1 0 0 0,1 1 0 0 0,-1-1-1 0 0,1 0 1 0 0,-1 0 0 0 0,1 0 0 0 0,-1-1 0 0 0,-4-2-1 0 0,-6-6-1639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25.108"/>
    </inkml:context>
    <inkml:brush xml:id="br0">
      <inkml:brushProperty name="width" value="0.1" units="cm"/>
      <inkml:brushProperty name="height" value="0.1" units="cm"/>
    </inkml:brush>
  </inkml:definitions>
  <inkml:trace contextRef="#ctx0" brushRef="#br0">294 36 788 0 0,'-3'-35'5330'0'0,"-3"35"-3286"0"0,-2 17-2215 0 0,-119 346 1663 0 0,123-351-1459 0 0,-6 14 76 0 0,-12 51 1 0 0,20-72-98 0 0,1 0 1 0 0,0 0-1 0 0,0 0 0 0 0,1-1 1 0 0,0 1-1 0 0,0 0 0 0 0,0 0 1 0 0,0 0-1 0 0,1 0 1 0 0,-1 0-1 0 0,1 0 0 0 0,0 0 1 0 0,1-1-1 0 0,-1 1 0 0 0,1 0 1 0 0,0-1-1 0 0,0 1 0 0 0,4 4 1 0 0,-1-5-65 0 0,-1-1 0 0 0,1 1 0 0 0,0-1 0 0 0,0 0 0 0 0,0 0 0 0 0,1-1 0 0 0,-1 0 0 0 0,1 0 0 0 0,0 0 1 0 0,-1 0-1 0 0,1-1 0 0 0,0 0 0 0 0,0 0 0 0 0,0-1 0 0 0,0 0 0 0 0,-1 0 0 0 0,1 0 0 0 0,0 0 0 0 0,0-1 1 0 0,8-2-1 0 0,-6 1-90 0 0,0 1-1 0 0,0-1 1 0 0,0 0 0 0 0,0-1 0 0 0,-1 0 0 0 0,1 0 0 0 0,-1-1 0 0 0,0 0 0 0 0,0 0 0 0 0,-1 0-1 0 0,1-1 1 0 0,-1 0 0 0 0,0 0 0 0 0,10-11 0 0 0,-14 13 123 0 0,-1 0 0 0 0,1-1 0 0 0,0 1 0 0 0,-1 0 0 0 0,0-1 0 0 0,0 1 0 0 0,0-1 0 0 0,0 1 0 0 0,-1-1 0 0 0,1 1 0 0 0,-1-1 0 0 0,0 1 0 0 0,0-1 0 0 0,0 0 0 0 0,0 1 0 0 0,-1-1 0 0 0,1 1 0 0 0,-1-1 0 0 0,0 1 0 0 0,0-1 0 0 0,-1 1 0 0 0,1 0 0 0 0,-1-1 0 0 0,1 1 0 0 0,-1 0 0 0 0,0 0 0 0 0,-3-4 0 0 0,1 2 40 0 0,-1-1 0 0 0,0 0 0 0 0,0 1 0 0 0,0 0 0 0 0,-1 0 0 0 0,0 0 0 0 0,0 1 0 0 0,0 0 0 0 0,0 0 0 0 0,-1 1 0 0 0,1 0 0 0 0,-11-4 0 0 0,-16-1 166 0 0,-67-8 0 0 0,10 3 321 0 0,38 10-17 0 0,50 2-404 0 0,34 5 410 0 0,27 0-428 0 0,0-2-1 0 0,73-7 0 0 0,-39 0-30 0 0,-55 5-10 0 0,53-3 37 0 0,-85 2-48 0 0,0 0 0 0 0,0 0-1 0 0,0 0 1 0 0,0-1 0 0 0,0 0 0 0 0,0 0 0 0 0,0 0 0 0 0,-1-1 0 0 0,1 0 0 0 0,-1 0 0 0 0,8-6 0 0 0,-10 6 32 0 0,-1 1 0 0 0,0 0 1 0 0,0-1-1 0 0,0 0 0 0 0,0 0 1 0 0,0 1-1 0 0,-1-1 0 0 0,1 0 0 0 0,-1 0 1 0 0,0 0-1 0 0,0-1 0 0 0,0 1 1 0 0,0-4-1 0 0,-1 6 172 0 0,-4 2-206 0 0,-14 7-8 0 0,1 0 1 0 0,0 1-1 0 0,0 1 0 0 0,-29 24 1 0 0,36-27-6 0 0,0 2 1 0 0,0 0-1 0 0,1 0 1 0 0,1 0 0 0 0,0 1-1 0 0,0 1 1 0 0,1-1-1 0 0,-11 23 1 0 0,17-32 0 0 0,0 0 0 0 0,1 0 0 0 0,-1 0 0 0 0,1 0 1 0 0,0 0-1 0 0,-1 0 0 0 0,1 0 0 0 0,0 0 0 0 0,0 0 0 0 0,0 1 0 0 0,-1-1 1 0 0,1 0-1 0 0,0 0 0 0 0,0 0 0 0 0,1 0 0 0 0,-1 0 0 0 0,0 0 0 0 0,0 1 0 0 0,1-1 1 0 0,-1 0-1 0 0,0 0 0 0 0,1 0 0 0 0,-1 0 0 0 0,1 0 0 0 0,-1 0 0 0 0,1 0 1 0 0,0 0-1 0 0,-1-1 0 0 0,1 1 0 0 0,0 0 0 0 0,0 0 0 0 0,-1 0 0 0 0,1-1 1 0 0,0 1-1 0 0,0 0 0 0 0,0-1 0 0 0,0 1 0 0 0,0-1 0 0 0,0 1 0 0 0,0-1 0 0 0,0 1 1 0 0,0-1-1 0 0,0 0 0 0 0,1 0 0 0 0,-1 1 0 0 0,0-1 0 0 0,0 0 0 0 0,0 0 1 0 0,0 0-1 0 0,0 0 0 0 0,0 0 0 0 0,1-1 0 0 0,0 1 0 0 0,5 0 3 0 0,0-1-1 0 0,-1 1 1 0 0,1-1-1 0 0,0 0 1 0 0,-1-1-1 0 0,1 0 1 0 0,-1 0-1 0 0,8-4 1 0 0,-8 2-3 0 0,0 0 0 0 0,-1-1 0 0 0,0 0 0 0 0,0 0 0 0 0,0-1 0 0 0,-1 1 1 0 0,0-1-1 0 0,0 0 0 0 0,0 0 0 0 0,-1 0 0 0 0,0-1 0 0 0,0 1 1 0 0,0-1-1 0 0,-1 1 0 0 0,3-14 0 0 0,21-45 10 0 0,-24 61-15 0 0,1 0 0 0 0,-1 1 0 0 0,1-1-1 0 0,0 0 1 0 0,0 1 0 0 0,1 0 0 0 0,-1-1-1 0 0,1 1 1 0 0,-1 1 0 0 0,1-1 0 0 0,0 0-1 0 0,7-3 1 0 0,-8 6 0 0 0,0-1 0 0 0,-1 1 0 0 0,1 0 0 0 0,0 0 0 0 0,0 0-1 0 0,-1 0 1 0 0,1 0 0 0 0,0 1 0 0 0,0-1 0 0 0,-1 1 0 0 0,1 0 0 0 0,-1 0-1 0 0,1 0 1 0 0,0 0 0 0 0,-1 0 0 0 0,0 0 0 0 0,1 1 0 0 0,-1-1 0 0 0,0 1-1 0 0,0 0 1 0 0,0-1 0 0 0,0 1 0 0 0,0 0 0 0 0,3 3 0 0 0,2 3-8 0 0,1 1 0 0 0,-1-1 1 0 0,-1 1-1 0 0,10 15 0 0 0,10 41 7 0 0,-25-61 2 0 0,1 0 1 0 0,-2 1-1 0 0,1 0 1 0 0,0-1-1 0 0,-1 1 1 0 0,0-1-1 0 0,0 1 0 0 0,0 0 1 0 0,-1-1-1 0 0,0 1 1 0 0,0-1-1 0 0,-2 10 1 0 0,2-14-1 0 0,1 1 1 0 0,-1 0 0 0 0,0 0 0 0 0,1 0 0 0 0,-1-1-1 0 0,0 1 1 0 0,1 0 0 0 0,-1-1 0 0 0,0 1 0 0 0,0 0-1 0 0,1-1 1 0 0,-1 1 0 0 0,0-1 0 0 0,0 1 0 0 0,0-1-1 0 0,0 0 1 0 0,0 1 0 0 0,0-1 0 0 0,0 0 0 0 0,0 0-1 0 0,0 1 1 0 0,0-1 0 0 0,0 0 0 0 0,0 0 0 0 0,0 0-1 0 0,0 0 1 0 0,0 0 0 0 0,0-1 0 0 0,0 1 0 0 0,1 0-1 0 0,-1 0 1 0 0,0-1 0 0 0,0 1 0 0 0,0 0 0 0 0,0-1-1 0 0,0 1 1 0 0,0-1 0 0 0,0 1 0 0 0,1-1 0 0 0,-1 0-1 0 0,0 1 1 0 0,0-1 0 0 0,1 0 0 0 0,-1 1 0 0 0,0-1-1 0 0,1 0 1 0 0,-1 0 0 0 0,1 0 0 0 0,-1 1 0 0 0,1-1-1 0 0,-1 0 1 0 0,1-1 0 0 0,0-2-3 0 0,-1 0 0 0 0,2 0 0 0 0,-1 1 0 0 0,0-1-1 0 0,1 0 1 0 0,0 0 0 0 0,0 1 0 0 0,0-1 0 0 0,0 0 0 0 0,1 1 0 0 0,-1-1 0 0 0,1 1 0 0 0,0-1-1 0 0,0 1 1 0 0,0 0 0 0 0,4-4 0 0 0,1-3-17 0 0,1 1 0 0 0,0 1 0 0 0,19-16 0 0 0,-8 10-112 0 0,1 1 1 0 0,0 0-1 0 0,1 2 0 0 0,1 0 0 0 0,25-8 0 0 0,-26 11-1731 0 0,1 2 0 0 0,44-7 0 0 0,-52 10-157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25.640"/>
    </inkml:context>
    <inkml:brush xml:id="br0">
      <inkml:brushProperty name="width" value="0.1" units="cm"/>
      <inkml:brushProperty name="height" value="0.1" units="cm"/>
    </inkml:brush>
  </inkml:definitions>
  <inkml:trace contextRef="#ctx0" brushRef="#br0">1 55 112 0 0,'6'-1'243'0'0,"1"0"0"0"0,0 0 0 0 0,0 0 0 0 0,-1 1-1 0 0,1 0 1 0 0,0 1 0 0 0,-1 0 0 0 0,1 0 0 0 0,0 0 0 0 0,-1 1 0 0 0,1 0 0 0 0,-1 0-1 0 0,0 0 1 0 0,0 1 0 0 0,9 5 0 0 0,-12-6-182 0 0,0 0-1 0 0,0 0 1 0 0,0 0 0 0 0,0 1-1 0 0,0-1 1 0 0,-1 1-1 0 0,1 0 1 0 0,-1 0 0 0 0,0 0-1 0 0,0 0 1 0 0,0 0-1 0 0,0 0 1 0 0,-1 0 0 0 0,1 1-1 0 0,-1-1 1 0 0,0 1 0 0 0,0-1-1 0 0,0 1 1 0 0,0-1-1 0 0,-1 1 1 0 0,1 0 0 0 0,-1-1-1 0 0,0 1 1 0 0,0 0-1 0 0,-1-1 1 0 0,1 1 0 0 0,-1 0-1 0 0,1-1 1 0 0,-3 6 0 0 0,1-1 85 0 0,0 0 0 0 0,-1 0 1 0 0,0 0-1 0 0,0 0 0 0 0,-1-1 0 0 0,0 1 1 0 0,0-1-1 0 0,-1 0 0 0 0,0 0 1 0 0,0-1-1 0 0,-1 1 0 0 0,0-1 1 0 0,0 0-1 0 0,0-1 0 0 0,-1 1 1 0 0,-11 6-1 0 0,17-11 293 0 0,-1-18-128 0 0,2 16-299 0 0,-1-1-1 0 0,1 1 1 0 0,0 0 0 0 0,0-1 0 0 0,0 1 0 0 0,0-1-1 0 0,0 1 1 0 0,0-1 0 0 0,0 1 0 0 0,0 0 0 0 0,0-1-1 0 0,1 1 1 0 0,-1-1 0 0 0,1 1 0 0 0,-1 0 0 0 0,1-1 0 0 0,-1 1-1 0 0,2-2 1 0 0,9-17 3 0 0,0 0 0 0 0,2 0 0 0 0,0 1 0 0 0,1 1 0 0 0,1 1 0 0 0,1 0-1 0 0,0 1 1 0 0,1 0 0 0 0,1 1 0 0 0,0 1 0 0 0,1 1 0 0 0,1 1 0 0 0,0 1 0 0 0,22-10 0 0 0,-41 20-19 0 0,0 1 1 0 0,1-1 0 0 0,-1 1 0 0 0,0-1 0 0 0,1 1 0 0 0,-1-1 0 0 0,1 1 0 0 0,-1 0 0 0 0,1 0 0 0 0,-1 0 0 0 0,1 0 0 0 0,-1 0 0 0 0,1 0 0 0 0,-1 0 0 0 0,1 0 0 0 0,-1 1 0 0 0,1-1-1 0 0,-1 0 1 0 0,0 1 0 0 0,1-1 0 0 0,-1 1 0 0 0,0 0 0 0 0,1-1 0 0 0,-1 1 0 0 0,2 2 0 0 0,-1-2-1 0 0,-1 1 0 0 0,0 0 0 0 0,0 1-1 0 0,0-1 1 0 0,0 0 0 0 0,0 0 0 0 0,0 0 0 0 0,0 1 0 0 0,-1-1-1 0 0,1 0 1 0 0,-1 1 0 0 0,0-1 0 0 0,0 0 0 0 0,0 4 0 0 0,0 7-11 0 0,-2 0 1 0 0,1 0-1 0 0,-2 0 1 0 0,-5 19 0 0 0,-23 56 100 0 0,31-87 8 0 0,35-18-31 0 0,-30 13-46 0 0,73-45 55 0 0,-41 24-40 0 0,49-24 1 0 0,-74 43-19 0 0,1 0 1 0 0,-1 2-1 0 0,1-1 0 0 0,0 2 0 0 0,0-1 1 0 0,1 2-1 0 0,-1 0 0 0 0,19-1 1 0 0,-29 3-11 0 0,0 0 1 0 0,0 0-1 0 0,0 0 1 0 0,0 1-1 0 0,0-1 1 0 0,-1 0 0 0 0,1 1-1 0 0,0 0 1 0 0,0 0-1 0 0,0 0 1 0 0,-1 0-1 0 0,1 0 1 0 0,-1 1 0 0 0,1-1-1 0 0,-1 1 1 0 0,1-1-1 0 0,-1 1 1 0 0,0 0-1 0 0,0 0 1 0 0,0 0 0 0 0,0 0-1 0 0,3 4 1 0 0,-3-1 2 0 0,0-1 0 0 0,0 1 1 0 0,-1 0-1 0 0,1-1 1 0 0,-1 1-1 0 0,0 0 0 0 0,0 0 1 0 0,-1 0-1 0 0,1 0 0 0 0,-1 0 1 0 0,0 0-1 0 0,-1 5 0 0 0,-2 10-18 0 0,-1 0-1 0 0,0 0 0 0 0,-2-1 1 0 0,0 1-1 0 0,-12 22 0 0 0,13-32-241 0 0,-3 4-548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56.074"/>
    </inkml:context>
    <inkml:brush xml:id="br0">
      <inkml:brushProperty name="width" value="0.1" units="cm"/>
      <inkml:brushProperty name="height" value="0.1" units="cm"/>
    </inkml:brush>
  </inkml:definitions>
  <inkml:trace contextRef="#ctx0" brushRef="#br0">99 492 212 0 0,'17'-24'2132'0'0,"-13"20"-1726"0"0,-1 1 0 0 0,0-1-1 0 0,0 0 1 0 0,-1 0 0 0 0,1 0 0 0 0,-1-1-1 0 0,0 1 1 0 0,0 0 0 0 0,0-1 0 0 0,-1 1-1 0 0,0-1 1 0 0,1-6 0 0 0,-1 11-383 0 0,-1-1 1 0 0,-1 0 0 0 0,1 1 0 0 0,0-1-1 0 0,0 1 1 0 0,0-1 0 0 0,0 0 0 0 0,0 1-1 0 0,0-1 1 0 0,-1 1 0 0 0,1-1-1 0 0,0 0 1 0 0,-1 1 0 0 0,1-1 0 0 0,0 1-1 0 0,-1-1 1 0 0,1 1 0 0 0,0-1 0 0 0,-1 1-1 0 0,1 0 1 0 0,-1-1 0 0 0,1 1 0 0 0,-1-1-1 0 0,1 1 1 0 0,-1 0 0 0 0,0-1-1 0 0,1 1 1 0 0,-1 0 0 0 0,1 0 0 0 0,-1 0-1 0 0,1-1 1 0 0,-1 1 0 0 0,0 0 0 0 0,1 0-1 0 0,-1 0 1 0 0,0 0 0 0 0,1 0 0 0 0,-1 0-1 0 0,1 0 1 0 0,-1 0 0 0 0,0 0-1 0 0,1 0 1 0 0,-1 1 0 0 0,0-1 0 0 0,1 0-1 0 0,-1 0 1 0 0,1 0 0 0 0,-2 1 0 0 0,-34 15 222 0 0,27-11-114 0 0,3-2-82 0 0,0 0 1 0 0,0 0 0 0 0,0 1 0 0 0,0 0 0 0 0,1 0 0 0 0,-1 0 0 0 0,-8 10 0 0 0,12-12-35 0 0,0 0-1 0 0,0 0 1 0 0,0 0 0 0 0,0 0 0 0 0,1 0-1 0 0,-1 1 1 0 0,1-1 0 0 0,-1 1-1 0 0,1-1 1 0 0,0 1 0 0 0,0-1-1 0 0,0 1 1 0 0,0 0 0 0 0,0 0-1 0 0,1 0 1 0 0,-1-1 0 0 0,1 1-1 0 0,0 0 1 0 0,0 0 0 0 0,0 0 0 0 0,1 4-1 0 0,-1-6-8 0 0,1 0 0 0 0,0 1-1 0 0,0-1 1 0 0,0 0-1 0 0,0 0 1 0 0,0 0 0 0 0,0 0-1 0 0,0 0 1 0 0,1 0 0 0 0,-1 0-1 0 0,0 0 1 0 0,0-1 0 0 0,1 1-1 0 0,-1 0 1 0 0,0-1 0 0 0,1 1-1 0 0,-1-1 1 0 0,1 1 0 0 0,-1-1-1 0 0,1 0 1 0 0,-1 0-1 0 0,1 1 1 0 0,-1-1 0 0 0,1 0-1 0 0,-1 0 1 0 0,1-1 0 0 0,-1 1-1 0 0,1 0 1 0 0,-1 0 0 0 0,1-1-1 0 0,-1 1 1 0 0,0-1 0 0 0,1 1-1 0 0,1-2 1 0 0,51-20 64 0 0,-35 12-63 0 0,0-2 0 0 0,-1 0 0 0 0,0-1-1 0 0,27-26 1 0 0,-39 34-14 0 0,0-2 0 0 0,-1 1 0 0 0,0 0 0 0 0,-1-1 0 0 0,1 0 0 0 0,-1 0 0 0 0,-1 0 0 0 0,1-1 0 0 0,-1 1 0 0 0,-1-1 0 0 0,1 0-1 0 0,-1 1 1 0 0,-1-1 0 0 0,1 0 0 0 0,-1 0 0 0 0,0-10 0 0 0,-1 16 1 0 0,-1 1-1 0 0,1-1 1 0 0,0 1-1 0 0,0-1 1 0 0,-1 0-1 0 0,1 1 1 0 0,-1-1-1 0 0,1 1 1 0 0,-1-1-1 0 0,0 1 1 0 0,0-1 0 0 0,0 1-1 0 0,0-1 1 0 0,0 1-1 0 0,0 0 1 0 0,0-1-1 0 0,0 1 1 0 0,0 0-1 0 0,0 0 1 0 0,-1 0-1 0 0,1 0 1 0 0,0 0-1 0 0,-1 0 1 0 0,1 1-1 0 0,-1-1 1 0 0,1 0-1 0 0,-3 0 1 0 0,2 0-21 0 0,-19 9-19 0 0,17-5 40 0 0,0-1 1 0 0,1 1 0 0 0,-1 0 0 0 0,1-1-1 0 0,0 2 1 0 0,-1-1 0 0 0,2 0 0 0 0,-1 1-1 0 0,0-1 1 0 0,1 1 0 0 0,-1 0-1 0 0,1 0 1 0 0,0 0 0 0 0,0 0 0 0 0,1 0-1 0 0,-1 0 1 0 0,1 1 0 0 0,0-1 0 0 0,0 0-1 0 0,0 1 1 0 0,1-1 0 0 0,-1 5 0 0 0,1-6 5 0 0,0 0 0 0 0,0 0-1 0 0,0-1 1 0 0,0 1 0 0 0,1 0 0 0 0,-1 0 0 0 0,1-1 0 0 0,0 1 0 0 0,-1 0 0 0 0,1-1 0 0 0,0 1 0 0 0,1-1 0 0 0,-1 1 0 0 0,0-1 0 0 0,1 1 0 0 0,-1-1-1 0 0,1 0 1 0 0,0 0 0 0 0,0 0 0 0 0,0 0 0 0 0,0 0 0 0 0,0 0 0 0 0,0-1 0 0 0,0 1 0 0 0,1 0 0 0 0,-1-1 0 0 0,1 0 0 0 0,-1 0 0 0 0,1 0 0 0 0,-1 0 0 0 0,1 0-1 0 0,0 0 1 0 0,-1 0 0 0 0,4-1 0 0 0,7 2 6 0 0,0-2 1 0 0,1 0-1 0 0,-1 0 0 0 0,0-1 0 0 0,-1-1 0 0 0,1 0 0 0 0,0-1 1 0 0,0 0-1 0 0,-1-1 0 0 0,0 0 0 0 0,1-1 0 0 0,-2 0 0 0 0,1-1 1 0 0,-1-1-1 0 0,0 0 0 0 0,0 0 0 0 0,13-12 0 0 0,-13 8 0 0 0,1-1 0 0 0,-2 0 0 0 0,1 0 0 0 0,-2-1 0 0 0,0-1 0 0 0,0 1 0 0 0,-1-2 0 0 0,-1 1 0 0 0,-1-1 0 0 0,0 0-1 0 0,0 0 1 0 0,-2-1 0 0 0,5-24 0 0 0,4-86 676 0 0,-51 229-320 0 0,-61 371-201 0 0,72-327-112 0 0,-64 415 202 0 0,91-561-227 0 0,0 0 0 0 0,0 0 0 0 0,0 1 0 0 0,0-1 0 0 0,0 0 0 0 0,-1 0 0 0 0,1 1 0 0 0,0-1 1 0 0,-1 0-1 0 0,1 0 0 0 0,-1 0 0 0 0,1 0 0 0 0,-1 1 0 0 0,1-1 0 0 0,-1 0 0 0 0,0 0 0 0 0,1 0 0 0 0,-1 0 1 0 0,0 0-1 0 0,0-1 0 0 0,0 1 0 0 0,0 0 0 0 0,0 0 0 0 0,0 0 0 0 0,-2 0 0 0 0,2-1 0 0 0,0 0 0 0 0,-1-1 0 0 0,1 1 0 0 0,0-1-1 0 0,0 0 1 0 0,0 1 0 0 0,0-1 0 0 0,-1 0 0 0 0,1 0 0 0 0,0 1-1 0 0,0-1 1 0 0,0 0 0 0 0,1 0 0 0 0,-1 0 0 0 0,0 0 0 0 0,0 0-1 0 0,0-1 1 0 0,0-1 0 0 0,-7-9 92 0 0,2-1 1 0 0,-11-27-1 0 0,9 15-82 0 0,1-1-1 0 0,1 1 1 0 0,2-1 0 0 0,0 0-1 0 0,2 0 1 0 0,1 0 0 0 0,1-1 0 0 0,1 1-1 0 0,1 0 1 0 0,2 0 0 0 0,0 0-1 0 0,2 1 1 0 0,1-1 0 0 0,0 1 0 0 0,23-46-1 0 0,-19 50-303 0 0,1 0-1 0 0,1 2 1 0 0,0-1-1 0 0,2 2 1 0 0,0 0-1 0 0,1 0 1 0 0,1 2 0 0 0,0 0-1 0 0,1 1 1 0 0,1 0-1 0 0,27-15 1 0 0,-8 10-2584 0 0,64-24 0 0 0,-54 24 215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04.106"/>
    </inkml:context>
    <inkml:brush xml:id="br0">
      <inkml:brushProperty name="width" value="0.1" units="cm"/>
      <inkml:brushProperty name="height" value="0.1" units="cm"/>
    </inkml:brush>
  </inkml:definitions>
  <inkml:trace contextRef="#ctx0" brushRef="#br0">0 25 120 0 0,'7'-1'501'0'0,"-1"0"0"0"0,0-1 0 0 0,0 1-1 0 0,0-2 1 0 0,0 1 0 0 0,-1-1 0 0 0,1 1 0 0 0,7-7 334 0 0,-9 11 106 0 0,-4-2-912 0 0,1 1-1 0 0,0-1 1 0 0,-1 0-1 0 0,1 1 1 0 0,0-1-1 0 0,-1 1 0 0 0,1-1 1 0 0,-1 1-1 0 0,1-1 1 0 0,0 1-1 0 0,-1-1 1 0 0,1 1-1 0 0,-1 0 1 0 0,0-1-1 0 0,1 1 1 0 0,-1 0-1 0 0,0-1 0 0 0,1 1 1 0 0,-1 0-1 0 0,0-1 1 0 0,1 1-1 0 0,-1 0 1 0 0,0 0-1 0 0,0-1 1 0 0,0 1-1 0 0,0 0 1 0 0,0 0-1 0 0,0-1 1 0 0,0 1-1 0 0,0 0 0 0 0,0 0 1 0 0,0 0-1 0 0,0-1 1 0 0,-1 1-1 0 0,1 0 1 0 0,0-1-1 0 0,-1 2 1 0 0,-5 51 257 0 0,3-34-212 0 0,1 0 0 0 0,1 0 0 0 0,0 0 0 0 0,5 36 0 0 0,-2-40-38 0 0,5 11 169 0 0,-6-25-199 0 0,0-1-1 0 0,0 1 1 0 0,0-1-1 0 0,0 1 1 0 0,0-1-1 0 0,0 1 1 0 0,0-1-1 0 0,1 0 1 0 0,-1 0-1 0 0,0 0 1 0 0,0 0-1 0 0,0 0 1 0 0,0 0-1 0 0,1 0 1 0 0,-1 0-1 0 0,0 0 1 0 0,0 0-1 0 0,0 0 1 0 0,0-1-1 0 0,0 1 0 0 0,1-1 1 0 0,-1 1-1 0 0,0-1 1 0 0,1 0-1 0 0,8-4 9 0 0,0 0-1 0 0,-1-1 0 0 0,0 0 1 0 0,0 0-1 0 0,0-1 0 0 0,-1 0 1 0 0,0 0-1 0 0,-1-1 0 0 0,9-10 1 0 0,3-7 1 0 0,31-49 0 0 0,-4-3 215 0 0,-45 76-48 0 0,-4 7-92 0 0,-30 65-32 0 0,19-26 15 0 0,-11 41 88 0 0,24-79-141 0 0,0-1 1 0 0,0 1-1 0 0,0-1 1 0 0,1 1-1 0 0,-1 0 1 0 0,2-1 0 0 0,-1 1-1 0 0,1-1 1 0 0,0 1-1 0 0,2 7 1 0 0,-2-13-47 0 0,0 1 1 0 0,0-1 0 0 0,0 0-1 0 0,0 0 1 0 0,1 1-1 0 0,-1-1 1 0 0,0 0 0 0 0,0 0-1 0 0,1 0 1 0 0,-1 0-1 0 0,1-1 1 0 0,-1 1 0 0 0,0 0-1 0 0,1-1 1 0 0,0 1-1 0 0,-1-1 1 0 0,1 1 0 0 0,-1-1-1 0 0,1 1 1 0 0,0-1-1 0 0,-1 0 1 0 0,1 0 0 0 0,-1 0-1 0 0,1 0 1 0 0,0 0-1 0 0,-1-1 1 0 0,1 1 0 0 0,0 0-1 0 0,-1-1 1 0 0,1 1-1 0 0,1-1 1 0 0,57-20-1029 0 0,-52 18 913 0 0,3-2-91 0 0,-1 0 0 0 0,1-1 0 0 0,-1 0 0 0 0,-1-1 0 0 0,1 0 0 0 0,-1-1 0 0 0,0 0-1 0 0,14-18 1 0 0,-7 7 34 0 0,-2-1 0 0 0,0 0 0 0 0,14-29 0 0 0,-17 29 425 0 0,15-35 1635 0 0,-26 53-1693 0 0,0 2-152 0 0,0 0 0 0 0,1 0 0 0 0,-1-1 0 0 0,0 1 0 0 0,0 0 0 0 0,1-1 0 0 0,-1 1 0 0 0,0 0 0 0 0,0 0 0 0 0,1 0 0 0 0,-1-1 0 0 0,0 1 0 0 0,1 0 0 0 0,-1 0 0 0 0,0 0 0 0 0,1 0 0 0 0,-1-1 0 0 0,0 1 0 0 0,1 0 0 0 0,-1 0 0 0 0,1 0 0 0 0,-1 0 0 0 0,0 0 0 0 0,1 0 0 0 0,-1 0 0 0 0,0 0 0 0 0,1 0 0 0 0,-1 0 0 0 0,1 0 0 0 0,-1 1 0 0 0,2 3 8 0 0,0 0 0 0 0,0 1 0 0 0,-1-1 0 0 0,1 1 0 0 0,-1 0 0 0 0,0-1 0 0 0,-1 1 0 0 0,1 0 0 0 0,-1-1 0 0 0,0 1 0 0 0,0 0 0 0 0,-1 6 0 0 0,-13 68 169 0 0,5-32-86 0 0,5-28-82 0 0,3-15 7 0 0,0 0-1 0 0,0 0 1 0 0,0-1-1 0 0,1 1 1 0 0,-1 0-1 0 0,1 0 1 0 0,0 0-1 0 0,0 0 1 0 0,2 6-1 0 0,-2-9 32 0 0,4-4-41 0 0,0 0 0 0 0,0 0 0 0 0,-1 0 0 0 0,1-1 0 0 0,-1 0 0 0 0,0 0 0 0 0,6-8 1 0 0,-4 5 5 0 0,18-23 28 0 0,-4 5-19 0 0,0 1 1 0 0,2 0 0 0 0,1 2-1 0 0,41-35 1 0 0,-61 56-43 0 0,-1 0 1 0 0,1 0 0 0 0,-1-1-1 0 0,1 2 1 0 0,-1-1-1 0 0,1 0 1 0 0,-1 0-1 0 0,1 0 1 0 0,0 1 0 0 0,-1-1-1 0 0,1 1 1 0 0,0-1-1 0 0,0 1 1 0 0,-1 0-1 0 0,1 0 1 0 0,3 0 0 0 0,-4 0-1 0 0,0 0 1 0 0,0 1 0 0 0,-1-1 0 0 0,1 1 0 0 0,0-1-1 0 0,-1 1 1 0 0,1-1 0 0 0,-1 1 0 0 0,1-1-1 0 0,-1 1 1 0 0,1 0 0 0 0,-1-1 0 0 0,1 1 0 0 0,-1 0-1 0 0,0-1 1 0 0,1 1 0 0 0,-1 0 0 0 0,0 0 0 0 0,1-1-1 0 0,-1 1 1 0 0,0 0 0 0 0,0 0 0 0 0,0-1-1 0 0,0 1 1 0 0,0 1 0 0 0,0 7-10 0 0,0 0 1 0 0,-1 0-1 0 0,0 0 0 0 0,-1-1 0 0 0,-2 12 1 0 0,-32 84 136 0 0,36-103-62 0 0,4-2-55 0 0,0 0-1 0 0,1 0 1 0 0,-1 0-1 0 0,0-1 1 0 0,0 1-1 0 0,0-1 0 0 0,0 0 1 0 0,-1 0-1 0 0,1 0 1 0 0,3-3-1 0 0,43-33 23 0 0,-33 24-21 0 0,20-14 3 0 0,2 2 0 0 0,50-25-1 0 0,-88 50-14 0 0,1 0 0 0 0,-1 1 0 0 0,0-1 0 0 0,0 1 0 0 0,1-1 0 0 0,-1 1-1 0 0,0-1 1 0 0,1 1 0 0 0,-1-1 0 0 0,0 1 0 0 0,1 0 0 0 0,-1 0 0 0 0,1 0-1 0 0,-1 0 1 0 0,0 0 0 0 0,1 0 0 0 0,-1 0 0 0 0,1 1 0 0 0,-1-1 0 0 0,0 0-1 0 0,1 1 1 0 0,-1-1 0 0 0,0 1 0 0 0,1-1 0 0 0,-1 1 0 0 0,0 0 0 0 0,0 0-1 0 0,0-1 1 0 0,0 1 0 0 0,1 0 0 0 0,-1 0 0 0 0,0 0 0 0 0,-1 0 0 0 0,1 0-1 0 0,2 3 1 0 0,1 3-10 0 0,-1 0-1 0 0,0 1 0 0 0,0-1 1 0 0,0 1-1 0 0,1 11 0 0 0,7 16-162 0 0,-7-25-257 0 0,1 1 0 0 0,0-1 0 0 0,1 0-1 0 0,0-1 1 0 0,0 1 0 0 0,1-1-1 0 0,0 0 1 0 0,1-1 0 0 0,0 0 0 0 0,12 10-1 0 0,9 0-1547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58.919"/>
    </inkml:context>
    <inkml:brush xml:id="br0">
      <inkml:brushProperty name="width" value="0.1" units="cm"/>
      <inkml:brushProperty name="height" value="0.1" units="cm"/>
    </inkml:brush>
  </inkml:definitions>
  <inkml:trace contextRef="#ctx0" brushRef="#br0">233 474 344 0 0,'0'0'508'0'0,"33"-11"2130"0"0,-33 10-2610 0 0,10-10 478 0 0,-1 0 0 0 0,0-1 0 0 0,-1 0 0 0 0,8-18-1 0 0,-14 26-397 0 0,0 1 0 0 0,-1-1 0 0 0,1 0-1 0 0,-1-1 1 0 0,0 1 0 0 0,-1 0 0 0 0,1 0 0 0 0,-1 0-1 0 0,1 0 1 0 0,-1-1 0 0 0,-1 1 0 0 0,1 0-1 0 0,0 0 1 0 0,-1-1 0 0 0,0 1 0 0 0,0 0 0 0 0,0 0-1 0 0,-1 0 1 0 0,1 0 0 0 0,-4-5 0 0 0,4 8-80 0 0,-1-1 1 0 0,1 0-1 0 0,-1 1 0 0 0,0-1 1 0 0,1 1-1 0 0,-1 0 1 0 0,0-1-1 0 0,0 1 0 0 0,0 0 1 0 0,0 0-1 0 0,0 0 1 0 0,0 0-1 0 0,0 1 1 0 0,0-1-1 0 0,-1 0 0 0 0,1 1 1 0 0,0 0-1 0 0,0-1 1 0 0,0 1-1 0 0,-1 0 0 0 0,1 0 1 0 0,0 0-1 0 0,0 1 1 0 0,-1-1-1 0 0,1 0 0 0 0,-4 2 1 0 0,-5 1 25 0 0,0 0 1 0 0,0 0-1 0 0,-18 9 1 0 0,11-2 2 0 0,-1 0 0 0 0,2 1 0 0 0,-1 1 0 0 0,-30 27 0 0 0,41-32-32 0 0,-1 1 1 0 0,1 0-1 0 0,0 0 1 0 0,1 0-1 0 0,0 0 0 0 0,0 1 1 0 0,1 0-1 0 0,0 1 1 0 0,0-1-1 0 0,1 1 1 0 0,-5 17-1 0 0,9-25-19 0 0,0-1 0 0 0,0 1-1 0 0,0-1 1 0 0,0 1 0 0 0,0-1-1 0 0,0 1 1 0 0,0 0-1 0 0,0-1 1 0 0,1 1 0 0 0,-1-1-1 0 0,1 1 1 0 0,-1-1 0 0 0,1 1-1 0 0,-1-1 1 0 0,1 1 0 0 0,0-1-1 0 0,0 0 1 0 0,0 1 0 0 0,0-1-1 0 0,0 0 1 0 0,0 0 0 0 0,0 0-1 0 0,0 0 1 0 0,0 0 0 0 0,1 0-1 0 0,-1 0 1 0 0,0 0 0 0 0,1 0-1 0 0,-1 0 1 0 0,1-1-1 0 0,-1 1 1 0 0,1-1 0 0 0,-1 1-1 0 0,1-1 1 0 0,-1 1 0 0 0,1-1-1 0 0,-1 0 1 0 0,3 0 0 0 0,9 2 9 0 0,0 0 1 0 0,1-1 0 0 0,21-2-1 0 0,-20 1-18 0 0,83-4-834 0 0,0-4-1 0 0,192-40 0 0 0,-287 47 804 0 0,0 0 0 0 0,0 0 0 0 0,0 0 0 0 0,0 0 0 0 0,0 0-1 0 0,-1-1 1 0 0,1 0 0 0 0,0 1 0 0 0,0-1 0 0 0,-1 0-1 0 0,1 0 1 0 0,-1 0 0 0 0,0 0 0 0 0,0-1 0 0 0,3-3 0 0 0,-4 5 24 0 0,-22-31 416 0 0,17 29-382 0 0,-1 1 1 0 0,1 0-1 0 0,-1 0 1 0 0,1 0-1 0 0,-1 0 1 0 0,0 1-1 0 0,1-1 1 0 0,-1 1-1 0 0,0 1 1 0 0,0-1-1 0 0,0 0 1 0 0,0 1-1 0 0,0 0 1 0 0,0 1 0 0 0,0-1-1 0 0,0 1 1 0 0,0 0-1 0 0,1 0 1 0 0,-1 0-1 0 0,0 1 1 0 0,0-1-1 0 0,1 1 1 0 0,-1 0-1 0 0,1 1 1 0 0,0-1-1 0 0,0 1 1 0 0,0 0-1 0 0,0 0 1 0 0,0 0-1 0 0,0 0 1 0 0,-4 6-1 0 0,4-4-1 0 0,-4 5 17 0 0,0 1 0 0 0,0 0-1 0 0,-11 24 1 0 0,18-34-34 0 0,1 0 0 0 0,-1 0 0 0 0,0 1 0 0 0,0-1 0 0 0,1 0 0 0 0,-1 1 0 0 0,1-1 0 0 0,-1 1 0 0 0,1-1 1 0 0,0 1-1 0 0,0-1 0 0 0,-1 1 0 0 0,1-1 0 0 0,0 1 0 0 0,0-1 0 0 0,1 1 0 0 0,-1-1 0 0 0,0 1 0 0 0,0-1 0 0 0,1 1 0 0 0,-1-1 0 0 0,1 0 0 0 0,-1 1 0 0 0,1-1 0 0 0,-1 1 0 0 0,1-1 0 0 0,0 0 0 0 0,0 0 0 0 0,0 1 0 0 0,0-1 0 0 0,0 0 0 0 0,0 0 0 0 0,0 0 0 0 0,0 0 0 0 0,0 0 0 0 0,0 0 0 0 0,1 0 0 0 0,-1-1 0 0 0,0 1 0 0 0,1 0 0 0 0,-1-1 0 0 0,0 1 0 0 0,1-1 0 0 0,-1 1 0 0 0,4-1 0 0 0,1 0-6 0 0,1-1-1 0 0,-1 0 1 0 0,0 0-1 0 0,1-1 0 0 0,-1 0 1 0 0,0 0-1 0 0,0 0 1 0 0,0-1-1 0 0,0 0 1 0 0,0 0-1 0 0,-1 0 1 0 0,1-1-1 0 0,-1 0 1 0 0,0 0-1 0 0,6-7 0 0 0,-6 6-9 0 0,0-1 0 0 0,0 1 0 0 0,-1-1 0 0 0,0-1 0 0 0,0 1 0 0 0,-1 0 0 0 0,0-1 0 0 0,0 0 0 0 0,0 1 0 0 0,-1-1 0 0 0,0 0 0 0 0,2-11 0 0 0,-7 34-59 0 0,-1 0-1 0 0,0 0 0 0 0,-13 30 0 0 0,-9 30 31 0 0,11-21 28 0 0,5-23 38 0 0,1 1 0 0 0,2 0-1 0 0,1 1 1 0 0,-1 34 0 0 0,7-68-23 0 0,1 1-1 0 0,-1-1 1 0 0,0 1-1 0 0,0-1 1 0 0,0 1 0 0 0,1-1-1 0 0,-1 1 1 0 0,0-1-1 0 0,1 1 1 0 0,-1-1 0 0 0,0 1-1 0 0,1-1 1 0 0,-1 0-1 0 0,1 1 1 0 0,-1-1-1 0 0,1 0 1 0 0,-1 1 0 0 0,0-1-1 0 0,1 0 1 0 0,-1 0-1 0 0,1 1 1 0 0,-1-1 0 0 0,1 0-1 0 0,0 0 1 0 0,-1 0-1 0 0,1 0 1 0 0,-1 1-1 0 0,1-1 1 0 0,-1 0 0 0 0,1 0-1 0 0,-1 0 1 0 0,1 0-1 0 0,-1-1 1 0 0,1 1 0 0 0,0 0-1 0 0,-1 0 1 0 0,1 0-1 0 0,-1 0 1 0 0,1 0-1 0 0,-1-1 1 0 0,1 1 0 0 0,-1 0-1 0 0,1 0 1 0 0,-1-1-1 0 0,1 1 1 0 0,0-1 0 0 0,25-13 41 0 0,4-14-36 0 0,-2-2 0 0 0,-1-1 0 0 0,-1-1 0 0 0,-1-1 0 0 0,30-55 0 0 0,-13 21 6 0 0,34-65 211 0 0,-49 81 353 0 0,-20 39 513 0 0,-21 36-900 0 0,-21 44-264 0 0,17-16 77 0 0,-8 29 59 0 0,26-80-56 0 0,0-1-6 0 0,0 1-1 0 0,-1-1 1 0 0,1 0-1 0 0,0 0 1 0 0,0 1-1 0 0,0-1 1 0 0,0 0-1 0 0,-1 1 1 0 0,1-1 0 0 0,0 0-1 0 0,0 1 1 0 0,0-1-1 0 0,0 0 1 0 0,0 1-1 0 0,0-1 1 0 0,0 0-1 0 0,0 1 1 0 0,0-1-1 0 0,0 1 1 0 0,0-1 0 0 0,0 0-1 0 0,0 1 1 0 0,0-1-1 0 0,0 0 1 0 0,1 1-1 0 0,-1-1 1 0 0,0 0-1 0 0,0 1 1 0 0,0-1-1 0 0,0 0 1 0 0,1 0-1 0 0,-1 1 1 0 0,0-1 0 0 0,0 0-1 0 0,1 0 1 0 0,-1 1-1 0 0,0-1 1 0 0,1 0-1 0 0,-1 0 1 0 0,0 0-1 0 0,0 1 1 0 0,1-1-1 0 0,-1 0 1 0 0,0 0 0 0 0,1 0-1 0 0,-1 0 1 0 0,0 0-1 0 0,1 0 1 0 0,-1 0-1 0 0,0 0 1 0 0,1 0-1 0 0,-1 0 1 0 0,1 0-1 0 0,-1 0 1 0 0,0 0-1 0 0,1 0 1 0 0,-1 0 0 0 0,0 0-1 0 0,1 0 1 0 0,4-2 6 0 0,0-1 0 0 0,0 0 0 0 0,0 1 0 0 0,0-2 0 0 0,-1 1 0 0 0,0 0 1 0 0,1-1-1 0 0,-1 0 0 0 0,0 0 0 0 0,6-8 0 0 0,-3 4 7 0 0,9-10-12 0 0,-2 0 0 0 0,13-21 1 0 0,-2 4 4 0 0,-15 9 74 0 0,-10 25-85 0 0,-14 31-222 0 0,14-28 218 0 0,0-1 2 0 0,-2 4 14 0 0,2-2-5 0 0,-1 2-9 0 0,-5 6 5 0 0,6-10-6 0 0,-6 39-24 0 0,14-16 22 0 0,-8-20 13 0 0,0-1-1 0 0,1 0 1 0 0,0 0-1 0 0,0 1 1 0 0,0-1-1 0 0,0 0 1 0 0,0 0-1 0 0,1 0 1 0 0,0 0-1 0 0,-1 0 1 0 0,1 0-1 0 0,0 0 1 0 0,0-1-1 0 0,0 1 1 0 0,1-1-1 0 0,-1 1 0 0 0,1-1 1 0 0,-1 0-1 0 0,1 0 1 0 0,0 0-1 0 0,0 0 1 0 0,0-1-1 0 0,0 1 1 0 0,0-1-1 0 0,0 0 1 0 0,0 0-1 0 0,6 2 1 0 0,2-2 5 0 0,0 1 1 0 0,0-2-1 0 0,0 1 1 0 0,0-1 0 0 0,1-1-1 0 0,-1 0 1 0 0,0-1-1 0 0,0 0 1 0 0,0-1 0 0 0,0 0-1 0 0,-1 0 1 0 0,1-1-1 0 0,-1-1 1 0 0,0 1-1 0 0,18-13 1 0 0,-17 10-4 0 0,-1-1 0 0 0,1 1 0 0 0,-2-2 0 0 0,1 0 0 0 0,-1 0-1 0 0,-1 0 1 0 0,1-1 0 0 0,-2 0 0 0 0,1-1 0 0 0,-2 0 0 0 0,1 0 0 0 0,-1-1 0 0 0,8-22 0 0 0,-13 29-6 0 0,1 0 0 0 0,-1 1 0 0 0,0-1 0 0 0,0 0 0 0 0,-1 0 0 0 0,1 0 0 0 0,-1 0 0 0 0,0 0 0 0 0,-1-5 0 0 0,0 9-2 0 0,1 0-1 0 0,-1-1 1 0 0,1 1-1 0 0,-1 0 1 0 0,1 0-1 0 0,-1-1 1 0 0,0 1-1 0 0,0 0 1 0 0,0 0-1 0 0,0 0 1 0 0,0 0 0 0 0,0 0-1 0 0,0 0 1 0 0,0 0-1 0 0,0 1 1 0 0,0-1-1 0 0,0 0 1 0 0,0 0-1 0 0,-1 1 1 0 0,1-1-1 0 0,0 1 1 0 0,-1-1-1 0 0,1 1 1 0 0,0 0-1 0 0,-1-1 1 0 0,1 1 0 0 0,0 0-1 0 0,-1 0 1 0 0,1 0-1 0 0,-1 0 1 0 0,1 0-1 0 0,0 0 1 0 0,-1 1-1 0 0,1-1 1 0 0,0 0-1 0 0,-1 1 1 0 0,-1 0-1 0 0,-5 1-4 0 0,1 1-1 0 0,0 0 0 0 0,0 0 1 0 0,0 0-1 0 0,0 1 0 0 0,1 0 1 0 0,0 1-1 0 0,-1-1 0 0 0,2 1 1 0 0,-1 0-1 0 0,0 1 0 0 0,1-1 1 0 0,0 1-1 0 0,0 0 0 0 0,1 0 1 0 0,0 1-1 0 0,0-1 0 0 0,0 1 1 0 0,1 0-1 0 0,-4 11 0 0 0,7-17 10 0 0,-1 0-1 0 0,1 0 0 0 0,0 0 0 0 0,0-1 1 0 0,0 1-1 0 0,-1 0 0 0 0,1 0 1 0 0,0 0-1 0 0,0-1 0 0 0,0 1 0 0 0,1 0 1 0 0,-1 0-1 0 0,0 0 0 0 0,0-1 1 0 0,0 1-1 0 0,1 0 0 0 0,-1 0 0 0 0,0-1 1 0 0,0 1-1 0 0,1 0 0 0 0,-1 0 1 0 0,1-1-1 0 0,-1 1 0 0 0,1 0 0 0 0,-1-1 1 0 0,1 1-1 0 0,-1-1 0 0 0,1 1 1 0 0,0-1-1 0 0,-1 1 0 0 0,2 0 1 0 0,1 0 0 0 0,-1 0 1 0 0,1-1 0 0 0,-1 1 0 0 0,1 0-1 0 0,-1-1 1 0 0,1 0 0 0 0,0 0 0 0 0,-1 1-1 0 0,1-2 1 0 0,2 1 0 0 0,58-14-23 0 0,-47 9-70 0 0,0-2-1 0 0,28-16 1 0 0,-39 20 61 0 0,0 1 0 0 0,0-2 1 0 0,-1 1-1 0 0,1-1 1 0 0,-1 1-1 0 0,0-1 1 0 0,0 0-1 0 0,0-1 0 0 0,-1 1 1 0 0,1-1-1 0 0,-1 1 1 0 0,4-9-1 0 0,-7 12 12 0 0,0 1 4 0 0,1 0-1 0 0,-1-1 1 0 0,1 1 0 0 0,-1 0-1 0 0,1-1 1 0 0,-1 1 0 0 0,0 0-1 0 0,1 0 1 0 0,-1-1 0 0 0,1 1-1 0 0,-1 0 1 0 0,1 0 0 0 0,-1 0-1 0 0,1 0 1 0 0,0 0 0 0 0,-1 0-1 0 0,1 0 1 0 0,-1 0 0 0 0,1 0-1 0 0,-1 0 1 0 0,1 0 0 0 0,-1 0-1 0 0,1 0 1 0 0,-1 0 0 0 0,1 1-1 0 0,-2 24-41 0 0,0-14 41 0 0,0-1 0 0 0,1 1 0 0 0,1 0 0 0 0,-1-1 0 0 0,2 1 0 0 0,1 9 0 0 0,-2-18 13 0 0,0 0 1 0 0,-1 0-1 0 0,1 0 1 0 0,0 0 0 0 0,0 0-1 0 0,0 0 1 0 0,0-1-1 0 0,1 1 1 0 0,-1 0-1 0 0,0-1 1 0 0,1 1-1 0 0,-1-1 1 0 0,1 1-1 0 0,-1-1 1 0 0,1 0 0 0 0,0 0-1 0 0,0 0 1 0 0,0 0-1 0 0,-1 0 1 0 0,1 0-1 0 0,0 0 1 0 0,0-1-1 0 0,0 1 1 0 0,0-1-1 0 0,0 1 1 0 0,0-1 0 0 0,0 0-1 0 0,0 0 1 0 0,1 1-1 0 0,-1-2 1 0 0,0 1-1 0 0,0 0 1 0 0,0 0-1 0 0,0-1 1 0 0,0 1-1 0 0,0-1 1 0 0,2 0 0 0 0,4-2-43 0 0,0 1 1 0 0,0-1 0 0 0,0 0 0 0 0,-1 0-1 0 0,1-1 1 0 0,-1 0 0 0 0,0 0-1 0 0,0-1 1 0 0,-1 0 0 0 0,1 0 0 0 0,7-9-1 0 0,-4 3-37 0 0,0-1-1 0 0,-1 1 0 0 0,-1-2 1 0 0,0 1-1 0 0,11-25 0 0 0,-3-6-43 0 0,-1 0 0 0 0,-2-1 0 0 0,8-49 0 0 0,-17 67 617 0 0,0 1 0 0 0,-1-41 0 0 0,-24 85-355 0 0,12-5-112 0 0,0 0 0 0 0,0 0 0 0 0,1 1 0 0 0,1 0-1 0 0,1 0 1 0 0,0 0 0 0 0,1 1 0 0 0,-4 19 0 0 0,0-3 14 0 0,-74 265 34 0 0,83-295-127 0 0,-1-1 0 0 0,1 1 0 0 0,0-1 0 0 0,0 1 0 0 0,0-1 0 0 0,0 1 1 0 0,0-1-1 0 0,0 0 0 0 0,0 1 0 0 0,0-1 0 0 0,1 1 0 0 0,-1-1 0 0 0,1 1 0 0 0,-1-1 0 0 0,1 0 0 0 0,-1 1 0 0 0,1-1 0 0 0,0 0 1 0 0,0 1-1 0 0,-1-1 0 0 0,1 0 0 0 0,0 0 0 0 0,0 0 0 0 0,0 0 0 0 0,0 0 0 0 0,1 0 0 0 0,-1 0 0 0 0,0 0 0 0 0,0 0 0 0 0,0-1 1 0 0,1 1-1 0 0,-1 0 0 0 0,0-1 0 0 0,1 1 0 0 0,-1-1 0 0 0,1 1 0 0 0,-1-1 0 0 0,1 0 0 0 0,-1 0 0 0 0,1 0 0 0 0,-1 0 0 0 0,0 0 1 0 0,1 0-1 0 0,-1 0 0 0 0,1 0 0 0 0,-1 0 0 0 0,3-1 0 0 0,-2 1-80 0 0,0 0 1 0 0,0 0-1 0 0,1 0 1 0 0,-1-1-1 0 0,0 1 1 0 0,0-1-1 0 0,0 1 1 0 0,1-1-1 0 0,-1 0 1 0 0,0 0-1 0 0,0 0 1 0 0,0 0-1 0 0,0 0 1 0 0,0 0-1 0 0,-1 0 1 0 0,1-1-1 0 0,0 1 1 0 0,0-1-1 0 0,-1 1 1 0 0,1-1-1 0 0,-1 0 1 0 0,0 0-1 0 0,1 0 1 0 0,-1 1-1 0 0,0-1 1 0 0,0 0-1 0 0,0-1 1 0 0,0 1-1 0 0,1-3 1 0 0,-3 2 57 0 0,1 0-1 0 0,-1 0 1 0 0,1 1 0 0 0,-1-1 0 0 0,0 0 0 0 0,0 1 0 0 0,0-1 0 0 0,0 1 0 0 0,-1-1-1 0 0,1 1 1 0 0,-1-1 0 0 0,0 1 0 0 0,1 0 0 0 0,-5-4 0 0 0,-34-29 617 0 0,19 18 364 0 0,21 17-872 0 0,0 0 0 0 0,-1-1 0 0 0,1 1 0 0 0,0 0 1 0 0,-1 0-1 0 0,1-1 0 0 0,0 1 0 0 0,0 0 0 0 0,-1-1 1 0 0,1 1-1 0 0,0 0 0 0 0,0-1 0 0 0,0 1 0 0 0,0 0 0 0 0,-1-1 1 0 0,1 1-1 0 0,0-1 0 0 0,0 1 0 0 0,0 0 0 0 0,0-1 1 0 0,0 1-1 0 0,0 0 0 0 0,0-1 0 0 0,0 1 0 0 0,0-1 0 0 0,0 1 1 0 0,0 0-1 0 0,0-1 0 0 0,0 1 0 0 0,0-1 0 0 0,1 1 1 0 0,-1 0-1 0 0,0-1 0 0 0,0 1 0 0 0,0 0 0 0 0,0-1 0 0 0,1 1 1 0 0,-1 0-1 0 0,0-1 0 0 0,0 1 0 0 0,1 0 0 0 0,-1 0 1 0 0,0-1-1 0 0,1 1 0 0 0,24-12 431 0 0,32 0-290 0 0,22 1 143 0 0,90-1-1 0 0,-165 12-308 0 0,4-1-10 0 0,-8 0-1 0 0,1 1 1 0 0,-1 0-1 0 0,1 0 0 0 0,-1 0 0 0 0,1 0 1 0 0,0 0-1 0 0,-1 0 0 0 0,1 0 0 0 0,-1 0 1 0 0,1 0-1 0 0,-1 0 0 0 0,1 0 0 0 0,-1 0 1 0 0,1 0-1 0 0,-1 0 0 0 0,1 0 1 0 0,0 1-1 0 0,-1-1 0 0 0,1 0 0 0 0,-1 0 1 0 0,0 1-1 0 0,1-1 0 0 0,-1 0 0 0 0,1 1 1 0 0,-1-1-1 0 0,1 0 0 0 0,-1 1 0 0 0,0-1 1 0 0,1 1-1 0 0,-1-1 0 0 0,0 0 1 0 0,1 1-1 0 0,-1-1 0 0 0,0 1 0 0 0,0-1 1 0 0,1 1-1 0 0,-1 0 0 0 0,0-1 0 0 0,0 1 1 0 0,0-1-1 0 0,0 1 0 0 0,0-1 0 0 0,0 1 1 0 0,0-1-1 0 0,0 1 0 0 0,0-1 1 0 0,0 1-1 0 0,0 0 0 0 0,0-1 0 0 0,0 1 1 0 0,0-1-1 0 0,0 1 0 0 0,-1-1 0 0 0,1 1 1 0 0,0-1-1 0 0,-1 1 0 0 0,-16 42 12 0 0,9-28-17 0 0,5-5-34 0 0,-4 7-59 0 0,0 0 0 0 0,2 1-1 0 0,0 0 1 0 0,1 0 0 0 0,-2 24 0 0 0,5-31-3682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59.043"/>
    </inkml:context>
    <inkml:brush xml:id="br0">
      <inkml:brushProperty name="width" value="0.1" units="cm"/>
      <inkml:brushProperty name="height" value="0.1" units="cm"/>
    </inkml:brush>
  </inkml:definitions>
  <inkml:trace contextRef="#ctx0" brushRef="#br0">1 71 448 0 0,'4'-17'736'0'0,"1"7"-56"0"0,-3 0-68 0 0,2 0-96 0 0,-1 0-76 0 0,1 6-48 0 0,5-2-524 0 0,0 2-2756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7:59.812"/>
    </inkml:context>
    <inkml:brush xml:id="br0">
      <inkml:brushProperty name="width" value="0.1" units="cm"/>
      <inkml:brushProperty name="height" value="0.1" units="cm"/>
    </inkml:brush>
  </inkml:definitions>
  <inkml:trace contextRef="#ctx0" brushRef="#br0">85 49 120 0 0,'0'0'1496'0'0,"11"-4"3149"0"0,-11 3-4573 0 0,-25 44 439 0 0,11-21-241 0 0,-21 45 0 0 0,34-64-252 0 0,-17 48 220 0 0,17-48-214 0 0,1 0 0 0 0,-1 1 0 0 0,1-1-1 0 0,0 0 1 0 0,-1 0 0 0 0,1 1 0 0 0,1-1-1 0 0,-1 0 1 0 0,0 0 0 0 0,1 1 0 0 0,0-1-1 0 0,0 0 1 0 0,0 0 0 0 0,2 4 0 0 0,-2-6-15 0 0,0 0 0 0 0,0 0 1 0 0,0 0-1 0 0,0-1 0 0 0,0 1 1 0 0,0 0-1 0 0,0-1 0 0 0,1 1 1 0 0,-1-1-1 0 0,0 1 0 0 0,1-1 1 0 0,-1 1-1 0 0,0-1 0 0 0,0 0 1 0 0,1 0-1 0 0,-1 0 0 0 0,1 1 1 0 0,-1-1-1 0 0,0-1 0 0 0,1 1 1 0 0,-1 0-1 0 0,0 0 0 0 0,1 0 1 0 0,-1-1-1 0 0,0 1 0 0 0,1-1 1 0 0,-1 1-1 0 0,0-1 0 0 0,0 1 1 0 0,0-1-1 0 0,1 0 0 0 0,-1 0 1 0 0,1-1-1 0 0,42-27 128 0 0,-37 23-152 0 0,-1-1 1 0 0,1 0 0 0 0,-1 0-1 0 0,-1 0 1 0 0,1-1 0 0 0,-2 0-1 0 0,1 0 1 0 0,-1 0 0 0 0,0-1-1 0 0,3-8 1 0 0,0-3-12 0 0,-2 0 0 0 0,0 0 0 0 0,3-31 0 0 0,-8 50 24 0 0,1-4 51 0 0,-1 1 0 0 0,1-1 0 0 0,-1 0-1 0 0,0 0 1 0 0,0 0 0 0 0,-1 0 0 0 0,0 1-1 0 0,-1-6 1 0 0,2 9-22 0 0,-2 5-24 0 0,0-1 0 0 0,0 1 0 0 0,0 1 0 0 0,0-1 0 0 0,1 0 0 0 0,0 0 0 0 0,0 0 0 0 0,0 1 0 0 0,0-1 0 0 0,0 5 0 0 0,-1 4 4 0 0,-27 151 84 0 0,29-163-81 0 0,-1 0-1 0 0,1 0 1 0 0,0 0 0 0 0,0 0-1 0 0,-1 1 1 0 0,1-1-1 0 0,0 0 1 0 0,0 0 0 0 0,0 0-1 0 0,0 0 1 0 0,0 0-1 0 0,0 0 1 0 0,0 0 0 0 0,0 0-1 0 0,1 0 1 0 0,-1 0-1 0 0,0 0 1 0 0,1 0 0 0 0,-1 0-1 0 0,1 0 1 0 0,-1 0-1 0 0,2 2 1 0 0,15-18 312 0 0,-3 1-305 0 0,29-34 321 0 0,-30 32-253 0 0,1 1 1 0 0,0 1 0 0 0,27-21-1 0 0,-26 23-39 0 0,-11 9-39 0 0,0 0 1 0 0,0 0-1 0 0,1 0 0 0 0,-1 0 0 0 0,1 1 0 0 0,-1-1 0 0 0,1 1 0 0 0,0 0 0 0 0,0 1 0 0 0,0-1 0 0 0,9-1 0 0 0,-13 4-9 0 0,0-1 0 0 0,0 0-1 0 0,-1 0 1 0 0,1 0 0 0 0,0 0 0 0 0,0 1 0 0 0,0-1 0 0 0,0 0 0 0 0,0 1-1 0 0,0-1 1 0 0,0 0 0 0 0,-1 1 0 0 0,1 0 0 0 0,0-1 0 0 0,0 1 0 0 0,-1-1-1 0 0,1 1 1 0 0,0 0 0 0 0,-1-1 0 0 0,1 1 0 0 0,0 0 0 0 0,-1 0 0 0 0,1 0-1 0 0,-1-1 1 0 0,0 1 0 0 0,1 0 0 0 0,-1 0 0 0 0,0 0 0 0 0,1 0 0 0 0,-1 0-1 0 0,0 0 1 0 0,0 1 0 0 0,7 34-29 0 0,-7-31 22 0 0,5 59 19 0 0,-5-63 18 0 0,7-3-23 0 0,0 0 0 0 0,0-1 0 0 0,0 0 1 0 0,-1 0-1 0 0,1 0 0 0 0,-1-1 0 0 0,0 0 0 0 0,7-6 1 0 0,20-10 7 0 0,-1 7-9 0 0,-23 10-3 0 0,1-1-1 0 0,-1 0 1 0 0,0 0-1 0 0,-1-1 0 0 0,12-8 1 0 0,-19 12-22 0 0,0 2-23 0 0,-1-1 43 0 0,1 0-1 0 0,0 0 0 0 0,0 1 1 0 0,-1-1-1 0 0,1 0 1 0 0,0 1-1 0 0,-1-1 1 0 0,1 1-1 0 0,-1-1 1 0 0,1 1-1 0 0,0-1 0 0 0,-1 1 1 0 0,1-1-1 0 0,-1 1 1 0 0,1-1-1 0 0,-1 1 1 0 0,0 0-1 0 0,1-1 1 0 0,-1 1-1 0 0,0 0 1 0 0,1 0-1 0 0,-1-1 0 0 0,0 1 1 0 0,0 0-1 0 0,0-1 1 0 0,1 1-1 0 0,-1 0 1 0 0,0 0-1 0 0,0 0 1 0 0,0-1-1 0 0,0 1 1 0 0,0 0-1 0 0,-1 0 0 0 0,1-1 1 0 0,0 1-1 0 0,0 0 1 0 0,0 0-1 0 0,-1 0 1 0 0,-9 40-21 0 0,8-34 20 0 0,-26 61 7 0 0,22-58-75 0 0,1 1-1 0 0,0 0 1 0 0,1 0 0 0 0,0 0-1 0 0,1 0 1 0 0,0 1 0 0 0,1-1 0 0 0,0 1-1 0 0,-1 20 1 0 0,3-32-57 0 0,0 1 1 0 0,0 0-1 0 0,0-1 0 0 0,0 1 1 0 0,0 0-1 0 0,0-1 0 0 0,0 1 1 0 0,1 0-1 0 0,-1-1 0 0 0,0 1 1 0 0,0 0-1 0 0,1-1 0 0 0,-1 1 0 0 0,0 0 1 0 0,0-1-1 0 0,1 1 0 0 0,-1-1 1 0 0,1 1-1 0 0,-1-1 0 0 0,1 1 1 0 0,-1-1-1 0 0,1 1 0 0 0,-1-1 0 0 0,1 1 1 0 0,-1-1-1 0 0,1 0 0 0 0,-1 1 1 0 0,1-1-1 0 0,0 0 0 0 0,-1 1 1 0 0,1-1-1 0 0,0 0 0 0 0,-1 0 1 0 0,1 0-1 0 0,0 1 0 0 0,-1-1 0 0 0,1 0 1 0 0,0 0-1 0 0,12 1-2326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00.325"/>
    </inkml:context>
    <inkml:brush xml:id="br0">
      <inkml:brushProperty name="width" value="0.1" units="cm"/>
      <inkml:brushProperty name="height" value="0.1" units="cm"/>
    </inkml:brush>
  </inkml:definitions>
  <inkml:trace contextRef="#ctx0" brushRef="#br0">1 141 652 0 0,'6'-27'6409'0'0,"-6"23"-6265"0"0,0 0 0 0 0,0 0 1 0 0,0 0-1 0 0,1 0 0 0 0,-1 0 1 0 0,1 0-1 0 0,0 0 0 0 0,0 0 0 0 0,1 0 1 0 0,-1 0-1 0 0,1 1 0 0 0,-1-1 1 0 0,1 1-1 0 0,1-1 0 0 0,-1 1 1 0 0,0-1-1 0 0,1 1 0 0 0,-1 0 1 0 0,1 0-1 0 0,0 1 0 0 0,0-1 1 0 0,0 0-1 0 0,1 1 0 0 0,-1 0 1 0 0,0 0-1 0 0,1 0 0 0 0,0 0 0 0 0,-1 0 1 0 0,1 1-1 0 0,5-2 0 0 0,1 0-74 0 0,0-1 1 0 0,0 2-1 0 0,1 0 0 0 0,-1 0 0 0 0,1 0 0 0 0,18 1 0 0 0,-27 1-65 0 0,0 0 0 0 0,0 1 0 0 0,0-1 0 0 0,0 0 0 0 0,-1 1 0 0 0,1-1 0 0 0,0 1 0 0 0,0 0 0 0 0,0 0 0 0 0,-1-1 0 0 0,1 1 0 0 0,0 0-1 0 0,-1 0 1 0 0,1 1 0 0 0,-1-1 0 0 0,1 0 0 0 0,-1 0 0 0 0,2 3 0 0 0,-2-2-3 0 0,0 1 1 0 0,0-1-1 0 0,0 1 0 0 0,0-1 0 0 0,-1 1 0 0 0,1-1 0 0 0,-1 1 1 0 0,0-1-1 0 0,0 1 0 0 0,0 0 0 0 0,0-1 0 0 0,0 1 0 0 0,0-1 1 0 0,-1 1-1 0 0,1-1 0 0 0,-1 1 0 0 0,0-1 0 0 0,0 3 0 0 0,-1 1 1 0 0,0-1-1 0 0,-1 1 0 0 0,1-1 0 0 0,-1 0 1 0 0,0 0-1 0 0,-1 0 0 0 0,1 0 0 0 0,-1-1 1 0 0,0 1-1 0 0,0-1 0 0 0,0 0 0 0 0,-7 5 1 0 0,-3 1 114 0 0,-1 0 1 0 0,-28 13-1 0 0,55-36-81 0 0,-11 12-35 0 0,0 0 1 0 0,-1 0-1 0 0,1-1 1 0 0,0 1-1 0 0,0 0 1 0 0,0 0-1 0 0,0 0 0 0 0,0 0 1 0 0,0 0-1 0 0,0 0 1 0 0,1 1-1 0 0,-1-1 1 0 0,0 0-1 0 0,0 1 0 0 0,1-1 1 0 0,-1 0-1 0 0,0 1 1 0 0,2-1-1 0 0,0-1 1 0 0,21 4-1 0 0,-21-1-2 0 0,1 0-1 0 0,-1 1 0 0 0,0-1 0 0 0,0 0 0 0 0,0 1 0 0 0,-1 0 0 0 0,1-1 1 0 0,0 1-1 0 0,0 0 0 0 0,-1 1 0 0 0,0-1 0 0 0,1 0 0 0 0,-1 1 0 0 0,0-1 1 0 0,0 1-1 0 0,0 0 0 0 0,0-1 0 0 0,-1 1 0 0 0,1 0 0 0 0,-1 0 0 0 0,0 0 1 0 0,1 0-1 0 0,-2 1 0 0 0,1-1 0 0 0,0 0 0 0 0,0 0 0 0 0,-1 1 0 0 0,0-1 1 0 0,0 0-1 0 0,0 1 0 0 0,-1 4 0 0 0,2-3-37 0 0,-2 1 0 0 0,1-1 1 0 0,-1 0-1 0 0,0 1 0 0 0,0-1 0 0 0,0 0 1 0 0,0 0-1 0 0,-1 0 0 0 0,0 0 0 0 0,0 0 1 0 0,-1 0-1 0 0,1-1 0 0 0,-1 1 0 0 0,0-1 1 0 0,0 1-1 0 0,-1-1 0 0 0,1 0 0 0 0,-1-1 1 0 0,-5 5-1 0 0,2-4-231 0 0,0 0 1 0 0,0-1 0 0 0,-1 0-1 0 0,1 0 1 0 0,-1 0-1 0 0,0-1 1 0 0,1-1 0 0 0,-10 2-1 0 0,-35-5-4534 0 0,32-3 2247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00.668"/>
    </inkml:context>
    <inkml:brush xml:id="br0">
      <inkml:brushProperty name="width" value="0.1" units="cm"/>
      <inkml:brushProperty name="height" value="0.1" units="cm"/>
    </inkml:brush>
  </inkml:definitions>
  <inkml:trace contextRef="#ctx0" brushRef="#br0">276 0 212 0 0,'-22'19'505'0'0,"2"0"-1"0"0,0 1 1 0 0,1 1 0 0 0,1 1-1 0 0,1 1 1 0 0,2 0 0 0 0,0 1-1 0 0,-19 41 1 0 0,14-19 82 0 0,2 1 0 0 0,1 1 0 0 0,-18 93 1 0 0,33-129-482 0 0,0-1 1 0 0,1 1-1 0 0,0-1 1 0 0,1 1 0 0 0,1-1-1 0 0,0 1 1 0 0,0-1-1 0 0,5 18 1 0 0,-5-25-151 0 0,0 0-1 0 0,0 0 1 0 0,1 0 0 0 0,0 0-1 0 0,0 0 1 0 0,0 0 0 0 0,1 0 0 0 0,-1 0-1 0 0,1-1 1 0 0,0 0 0 0 0,0 1-1 0 0,0-1 1 0 0,0 0 0 0 0,0 0 0 0 0,1-1-1 0 0,0 1 1 0 0,-1-1 0 0 0,1 1-1 0 0,0-1 1 0 0,0-1 0 0 0,0 1 0 0 0,0 0-1 0 0,0-1 1 0 0,7 1 0 0 0,-2 0-643 0 0,1-1 1 0 0,0 0-1 0 0,0-1 1 0 0,15-1-1 0 0,10-3-1295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00.920"/>
    </inkml:context>
    <inkml:brush xml:id="br0">
      <inkml:brushProperty name="width" value="0.1" units="cm"/>
      <inkml:brushProperty name="height" value="0.1" units="cm"/>
    </inkml:brush>
  </inkml:definitions>
  <inkml:trace contextRef="#ctx0" brushRef="#br0">209 5 420 0 0,'4'-1'135'0'0,"1"0"0"0"0,-1 0 0 0 0,1 0 0 0 0,-1 1 0 0 0,1 0 1 0 0,-1 0-1 0 0,1 0 0 0 0,-1 1 0 0 0,1-1 0 0 0,-1 1 0 0 0,1 0 0 0 0,-1 0 0 0 0,0 1 0 0 0,0-1 0 0 0,1 1 0 0 0,-1 0 0 0 0,0 0 1 0 0,-1 0-1 0 0,1 1 0 0 0,0-1 0 0 0,-1 1 0 0 0,1 0 0 0 0,5 6 0 0 0,1 1 89 0 0,-1 0 0 0 0,0 1-1 0 0,0 0 1 0 0,-1 0 0 0 0,-1 1 0 0 0,11 20-1 0 0,-9-12 5 0 0,-1 1 0 0 0,-1 0-1 0 0,-1 1 1 0 0,-1 0 0 0 0,0 0-1 0 0,-2 0 1 0 0,-1 0 0 0 0,0 0-1 0 0,-2 1 1 0 0,0-1 0 0 0,-2 0-1 0 0,-5 30 1 0 0,4-40-178 0 0,1 0 0 0 0,-2-1 0 0 0,0 1 0 0 0,0-1 0 0 0,-1 0 0 0 0,0 0 1 0 0,-1-1-1 0 0,0 0 0 0 0,-1 0 0 0 0,0 0 0 0 0,0 0 0 0 0,-1-1 0 0 0,0-1 0 0 0,-1 1 0 0 0,0-1 0 0 0,0-1 0 0 0,-1 0 1 0 0,0 0-1 0 0,0-1 0 0 0,-1 0 0 0 0,0-1 0 0 0,0 0 0 0 0,0 0 0 0 0,-17 3 0 0 0,16-5-446 0 0,0-1-1 0 0,0 0 1 0 0,0-1-1 0 0,0 0 1 0 0,0-1-1 0 0,0 0 1 0 0,0-1-1 0 0,0-1 1 0 0,0 0-1 0 0,0 0 1 0 0,1-1-1 0 0,-20-8 1 0 0,-12-10-2018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03.528"/>
    </inkml:context>
    <inkml:brush xml:id="br0">
      <inkml:brushProperty name="width" value="0.1" units="cm"/>
      <inkml:brushProperty name="height" value="0.1" units="cm"/>
    </inkml:brush>
  </inkml:definitions>
  <inkml:trace contextRef="#ctx0" brushRef="#br0">52 47 208 0 0,'0'-4'466'0'0,"1"0"0"0"0,-1 0 0 0 0,1 0 0 0 0,-1 0 0 0 0,1 0 0 0 0,0 0 0 0 0,1 0 0 0 0,-1 0 0 0 0,4-6 655 0 0,14 37-307 0 0,-16-12-662 0 0,-1 0-1 0 0,0 0 1 0 0,-1 0 0 0 0,-1 1 0 0 0,0-1 0 0 0,-1 0 0 0 0,-4 20 0 0 0,-5 11 46 0 0,-16 45 0 0 0,3-14-631 0 0,3-33-3621 0 0,15-35 2105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03.950"/>
    </inkml:context>
    <inkml:brush xml:id="br0">
      <inkml:brushProperty name="width" value="0.1" units="cm"/>
      <inkml:brushProperty name="height" value="0.1" units="cm"/>
    </inkml:brush>
  </inkml:definitions>
  <inkml:trace contextRef="#ctx0" brushRef="#br0">161 204 64 0 0,'49'-30'3544'0'0,"-2"3"-1583"0"0,-41 21-1720 0 0,0 0 1 0 0,-1 0-1 0 0,0-1 1 0 0,0 0-1 0 0,0 0 1 0 0,-1 0-1 0 0,0-1 1 0 0,0 1-1 0 0,-1-1 1 0 0,0 0 0 0 0,-1 0-1 0 0,0 0 1 0 0,3-13-1 0 0,-5 20-216 0 0,0 0 0 0 0,0-1 0 0 0,0 1 0 0 0,0 0 0 0 0,0 0-1 0 0,0 0 1 0 0,0 0 0 0 0,0 0 0 0 0,0 0 0 0 0,0-1 0 0 0,-1 1 0 0 0,1 0 0 0 0,0 0 0 0 0,-1 0-1 0 0,1 0 1 0 0,-1 0 0 0 0,1 0 0 0 0,-1 0 0 0 0,1 0 0 0 0,-1 0 0 0 0,0 0 0 0 0,0 0 0 0 0,1 1-1 0 0,-1-1 1 0 0,0 0 0 0 0,0 0 0 0 0,0 1 0 0 0,0-1 0 0 0,0 1 0 0 0,0-1 0 0 0,0 0 0 0 0,0 1-1 0 0,0 0 1 0 0,0-1 0 0 0,0 1 0 0 0,0 0 0 0 0,0-1 0 0 0,0 1 0 0 0,-1 0 0 0 0,1 0 0 0 0,0 0-1 0 0,0 0 1 0 0,0 0 0 0 0,0 0 0 0 0,0 1 0 0 0,0-1 0 0 0,-2 1 0 0 0,-6 1 8 0 0,0 1 1 0 0,0 1-1 0 0,1-1 0 0 0,-15 10 1 0 0,12-8 5 0 0,-10 7-5 0 0,1 1 1 0 0,0 0-1 0 0,0 2 1 0 0,1 0-1 0 0,1 1 1 0 0,1 1-1 0 0,1 1 1 0 0,0 0-1 0 0,-16 25 1 0 0,30-41-28 0 0,0 0 1 0 0,1 0 0 0 0,0 1 0 0 0,-1-1 0 0 0,1 1-1 0 0,0-1 1 0 0,1 1 0 0 0,-1 0 0 0 0,0-1 0 0 0,1 1-1 0 0,-1 0 1 0 0,1-1 0 0 0,0 1 0 0 0,0 0 0 0 0,0-1-1 0 0,0 1 1 0 0,0 0 0 0 0,1 3 0 0 0,0-4-4 0 0,0 0 1 0 0,0-1 0 0 0,0 1 0 0 0,1 0-1 0 0,-1-1 1 0 0,0 1 0 0 0,1 0 0 0 0,-1-1-1 0 0,1 0 1 0 0,0 1 0 0 0,-1-1-1 0 0,1 0 1 0 0,0 0 0 0 0,0 0 0 0 0,0 0-1 0 0,0 0 1 0 0,0 0 0 0 0,0-1-1 0 0,0 1 1 0 0,0 0 0 0 0,0-1 0 0 0,0 0-1 0 0,4 1 1 0 0,36 1-327 0 0,1-2 0 0 0,-1-1 0 0 0,0-3-1 0 0,1-1 1 0 0,54-14 0 0 0,-50 10-539 0 0,25-11-3188 0 0,-42 10 1735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04.136"/>
    </inkml:context>
    <inkml:brush xml:id="br0">
      <inkml:brushProperty name="width" value="0.1" units="cm"/>
      <inkml:brushProperty name="height" value="0.1" units="cm"/>
    </inkml:brush>
  </inkml:definitions>
  <inkml:trace contextRef="#ctx0" brushRef="#br0">1 27 492 0 0,'0'0'2852'0'0,"0"8"-772"0"0,25-10-1591 0 0,-12 0-289 0 0,7-4-416 0 0,3 4-769 0 0,3-8-1063 0 0,4-2 472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04.308"/>
    </inkml:context>
    <inkml:brush xml:id="br0">
      <inkml:brushProperty name="width" value="0.1" units="cm"/>
      <inkml:brushProperty name="height" value="0.1" units="cm"/>
    </inkml:brush>
  </inkml:definitions>
  <inkml:trace contextRef="#ctx0" brushRef="#br0">1 1 204 0 0,'0'0'7233'0'0,"7"0"-4525"0"0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05.230"/>
    </inkml:context>
    <inkml:brush xml:id="br0">
      <inkml:brushProperty name="width" value="0.1" units="cm"/>
      <inkml:brushProperty name="height" value="0.1" units="cm"/>
    </inkml:brush>
  </inkml:definitions>
  <inkml:trace contextRef="#ctx0" brushRef="#br0">0 457 388 0 0,'0'1'79'0'0,"0"-1"-1"0"0,0 0 1 0 0,0 0-1 0 0,0 0 1 0 0,0 1-1 0 0,0-1 0 0 0,0 0 1 0 0,0 0-1 0 0,0 1 1 0 0,0-1-1 0 0,1 0 1 0 0,-1 0-1 0 0,1 2 707 0 0,-1-2-706 0 0,0 0-1 0 0,1 0 1 0 0,-1 1-1 0 0,0-1 1 0 0,0 0-1 0 0,0 0 1 0 0,1 0-1 0 0,-1 0 1 0 0,0 0-1 0 0,0 0 1 0 0,1 0-1 0 0,-1 0 1 0 0,0 0-1 0 0,0 0 1 0 0,0 0-1 0 0,1 0 1 0 0,-1 0-1 0 0,0 0 1 0 0,0 0-1 0 0,1 0 1 0 0,-1 0-1 0 0,0 0 1 0 0,0 0-1 0 0,0 0 1 0 0,1 0-1 0 0,18-10 1414 0 0,27-24-1247 0 0,-36 26 225 0 0,14-12-198 0 0,-1-1-1 0 0,-1-1 0 0 0,-1-1 1 0 0,30-41-1 0 0,58-112 891 0 0,-102 160-802 0 0,0 1 0 0 0,-1-1 0 0 0,6-21 0 0 0,-12 36-238 0 0,-2 3-119 0 0,0 0 1 0 0,0 0 0 0 0,1 1 0 0 0,-1-1-1 0 0,0 0 1 0 0,1 1 0 0 0,0-1-1 0 0,-1 1 1 0 0,1 0 0 0 0,0-1 0 0 0,-1 5-1 0 0,0-2 8 0 0,-17 42 49 0 0,-22 83-1 0 0,36-113-46 0 0,2 1 0 0 0,0 0 0 0 0,1 0 0 0 0,1 0 0 0 0,0 0 0 0 0,2 0 0 0 0,0 0-1 0 0,4 23 1 0 0,-4-38-8 0 0,-1 0 0 0 0,1 0 0 0 0,1 0-1 0 0,-1 0 1 0 0,0 0 0 0 0,1 0-1 0 0,-1 0 1 0 0,1-1 0 0 0,0 1 0 0 0,0-1-1 0 0,0 1 1 0 0,0-1 0 0 0,0 1 0 0 0,1-1-1 0 0,-1 0 1 0 0,1 0 0 0 0,0 0 0 0 0,-1-1-1 0 0,1 1 1 0 0,0-1 0 0 0,0 1-1 0 0,0-1 1 0 0,0 0 0 0 0,0 0 0 0 0,0 0-1 0 0,0 0 1 0 0,0-1 0 0 0,1 1 0 0 0,-1-1-1 0 0,0 0 1 0 0,0 0 0 0 0,1 0-1 0 0,-1 0 1 0 0,0-1 0 0 0,5-1 0 0 0,4 0-15 0 0,0 0 1 0 0,-1-1-1 0 0,1-1 0 0 0,-1 0 1 0 0,0 0-1 0 0,0-1 1 0 0,0-1-1 0 0,13-8 0 0 0,-10 4-47 0 0,0 0-1 0 0,-1-1 0 0 0,-1 0 0 0 0,0-1 1 0 0,0 0-1 0 0,-1-1 0 0 0,-1 0 1 0 0,0-1-1 0 0,-1 0 0 0 0,0 0 0 0 0,-1-1 1 0 0,-1 0-1 0 0,0-1 0 0 0,-1 0 1 0 0,4-19-1 0 0,-7 21 19 0 0,-9 24 20 0 0,-18 46 11 0 0,8-18-6 0 0,-2 9-54 0 0,-14 52 0 0 0,32-98 66 0 0,-6 33-341 0 0,6-33 106 0 0,0 0-1 0 0,0 1 1 0 0,0-1 0 0 0,0 0-1 0 0,-1 0 1 0 0,2 1 0 0 0,-1-1 0 0 0,0 0-1 0 0,0 0 1 0 0,0 0 0 0 0,1 1-1 0 0,-1-1 1 0 0,0 0 0 0 0,1 0 0 0 0,-1 0-1 0 0,1 0 1 0 0,0 0 0 0 0,-1 1-1 0 0,1-1 1 0 0,0 0 0 0 0,-1 0 0 0 0,3 1-1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06.872"/>
    </inkml:context>
    <inkml:brush xml:id="br0">
      <inkml:brushProperty name="width" value="0.1" units="cm"/>
      <inkml:brushProperty name="height" value="0.1" units="cm"/>
    </inkml:brush>
  </inkml:definitions>
  <inkml:trace contextRef="#ctx0" brushRef="#br0">0 180 244 0 0,'1'-3'193'0'0,"1"-1"0"0"0,-1 1 0 0 0,0 0 0 0 0,1 0 0 0 0,0 0 0 0 0,0 0 0 0 0,0 0 0 0 0,0 0 1 0 0,0 0-1 0 0,0 1 0 0 0,1-1 0 0 0,-1 1 0 0 0,1 0 0 0 0,0-1 0 0 0,0 1 0 0 0,0 0 0 0 0,0 1 0 0 0,0-1 0 0 0,0 1 0 0 0,0-1 0 0 0,1 1 0 0 0,-1 0 0 0 0,0 0 0 0 0,1 0 0 0 0,-1 1 0 0 0,1-1 1 0 0,-1 1-1 0 0,1 0 0 0 0,3 0 0 0 0,0 1-91 0 0,0 0 1 0 0,0 0-1 0 0,0 1 1 0 0,-1 0-1 0 0,1 0 1 0 0,-1 0-1 0 0,1 1 1 0 0,-1 0-1 0 0,0 1 1 0 0,0-1-1 0 0,0 1 1 0 0,0 0-1 0 0,9 10 1 0 0,-7-6-15 0 0,17 16 344 0 0,30 37 1 0 0,-49-54-356 0 0,0 1 1 0 0,-1 0-1 0 0,0 0 1 0 0,0 1-1 0 0,-1-1 1 0 0,0 1-1 0 0,0 0 1 0 0,-1 0-1 0 0,-1 0 1 0 0,3 12-1 0 0,-5-19-41 0 0,1 1 1 0 0,-1-1-1 0 0,1 0 0 0 0,0 1 0 0 0,0-1 0 0 0,0 1 0 0 0,0-1 1 0 0,0 0-1 0 0,0 0 0 0 0,1 0 0 0 0,2 3 0 0 0,-3-4 198 0 0,1-4-167 0 0,94-153 251 0 0,-60 101-279 0 0,-20 28-13 0 0,1 2 0 0 0,33-37 0 0 0,-1 10 73 0 0,-49 52-78 0 0,1-2-5 0 0,-1 1-15 0 0,1 1 0 0 0,-1-1 0 0 0,0 0 1 0 0,0 0-1 0 0,0 1 0 0 0,1-1 0 0 0,-1 1 0 0 0,0-1 0 0 0,1 0 0 0 0,-1 1 0 0 0,0-1 0 0 0,1 1 0 0 0,-1-1 0 0 0,1 0 1 0 0,-1 1-1 0 0,1-1 0 0 0,-1 1 0 0 0,1 0 0 0 0,0-1 0 0 0,-1 1 0 0 0,1-1 0 0 0,-1 1 0 0 0,2-1 0 0 0,0 1 55 0 0,-29 46-180 0 0,-231 428 184 0 0,140-271 356 0 0,92-165-260 0 0,15-25 277 0 0,2 1-1 0 0,-17 32 1084 0 0,28-47-1511 0 0,0 0 0 0 0,-1-1-1 0 0,1 1 1 0 0,-1 0 0 0 0,1 0 0 0 0,-1-1-1 0 0,0 1 1 0 0,1-1 0 0 0,-1 1-1 0 0,0-1 1 0 0,0 1 0 0 0,0-1 0 0 0,0 0-1 0 0,0 0 1 0 0,-1 1 0 0 0,1-1-1 0 0,0 0 1 0 0,0-3 0 0 0,12-20-2084 0 0,23-1-4265 0 0,-18 16 3408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07.778"/>
    </inkml:context>
    <inkml:brush xml:id="br0">
      <inkml:brushProperty name="width" value="0.1" units="cm"/>
      <inkml:brushProperty name="height" value="0.1" units="cm"/>
    </inkml:brush>
  </inkml:definitions>
  <inkml:trace contextRef="#ctx0" brushRef="#br0">122 2 24 0 0,'0'-1'34'0'0,"0"1"1"0"0,1 0-1 0 0,-1 0 0 0 0,0 0 1 0 0,0 0-1 0 0,0 0 0 0 0,1 0 1 0 0,-1-1-1 0 0,0 1 0 0 0,0 0 1 0 0,1 0-1 0 0,-1 0 0 0 0,0 0 1 0 0,0 0-1 0 0,0 0 0 0 0,1 0 1 0 0,-1 0-1 0 0,0 0 1 0 0,0 0-1 0 0,1 0 0 0 0,-1 0 1 0 0,0 0-1 0 0,0 0 0 0 0,1 0 1 0 0,-1 0-1 0 0,0 1 0 0 0,0-1 1 0 0,0 0-1 0 0,1 0 0 0 0,-1 0 1 0 0,0 0-1 0 0,0 0 0 0 0,0 0 1 0 0,1 1-1 0 0,-1-1 0 0 0,0 0 1 0 0,0 0-1 0 0,0 0 0 0 0,0 0 1 0 0,0 1-1 0 0,1-1 0 0 0,-1 0 1 0 0,0 0-1 0 0,0 1 0 0 0,2 15 715 0 0,-7 18-47 0 0,-5 2-135 0 0,-5 19 551 0 0,-2-2 0 0 0,-2 0-1 0 0,-33 62 1 0 0,52-115-1074 0 0,0 0 0 0 0,0-1 1 0 0,0 1-1 0 0,0 0 0 0 0,0-1 0 0 0,0 1 0 0 0,0 0 0 0 0,0-1 1 0 0,0 1-1 0 0,0 0 0 0 0,0 0 0 0 0,0-1 0 0 0,0 1 1 0 0,0 0-1 0 0,0-1 0 0 0,-1 1 0 0 0,1 0 0 0 0,0 0 0 0 0,0-1 1 0 0,0 1-1 0 0,0 0 0 0 0,-1 0 0 0 0,1-1 0 0 0,0 1 1 0 0,0 0-1 0 0,-1 0 0 0 0,1 0 0 0 0,0-1 0 0 0,0 1 0 0 0,-1 0 1 0 0,1 0-1 0 0,0 0 0 0 0,0 0 0 0 0,-1 0 0 0 0,1 0 0 0 0,0 0 1 0 0,-1-1-1 0 0,1 1 0 0 0,0 0 0 0 0,-1 0 0 0 0,1 0 1 0 0,0 0-1 0 0,0 0 0 0 0,-1 0 0 0 0,1 1 0 0 0,0-1 0 0 0,-1 0 1 0 0,1 0-1 0 0,0 0 0 0 0,-1 0 0 0 0,1 0 0 0 0,0 0 0 0 0,0 0 1 0 0,-1 1-1 0 0,1-1 0 0 0,0 0 0 0 0,0 0 0 0 0,-1 0 1 0 0,1 0-1 0 0,0 1 0 0 0,0-1 0 0 0,0 0 0 0 0,-1 0 0 0 0,1 1 1 0 0,-1-3-16 0 0,1-1 1 0 0,0 1-1 0 0,-1-1 1 0 0,1 1 0 0 0,0-1-1 0 0,0 1 1 0 0,1-1 0 0 0,-1 0-1 0 0,0 1 1 0 0,1-1-1 0 0,1-2 1 0 0,8-15 40 0 0,0 0 0 0 0,2 1-1 0 0,0 1 1 0 0,1 0 0 0 0,1 0 0 0 0,0 1 0 0 0,2 1-1 0 0,-1 1 1 0 0,2 0 0 0 0,0 1 0 0 0,27-16-1 0 0,-37 24-51 0 0,-6 4-23 0 0,0 1 0 0 0,1-1-1 0 0,-1 1 1 0 0,0-1 0 0 0,1 1 0 0 0,0-1-1 0 0,-1 1 1 0 0,1 0 0 0 0,0 0 0 0 0,-1 0-1 0 0,1 0 1 0 0,0 0 0 0 0,0 1 0 0 0,0-1 0 0 0,0 0-1 0 0,3 0 1 0 0,-3 3 2 0 0,-1 0 1 0 0,0 0-1 0 0,0 1 1 0 0,0-1-1 0 0,0 0 0 0 0,-1 0 1 0 0,1 1-1 0 0,-1-1 1 0 0,1 1-1 0 0,-1-1 0 0 0,0 0 1 0 0,0 1-1 0 0,0-1 0 0 0,0 1 1 0 0,-1 2-1 0 0,-6 44-29 0 0,5-37 25 0 0,-5 30-71 0 0,1-9-477 0 0,-4 66-1 0 0,10-98 362 0 0,0-1 0 0 0,0 1 0 0 0,0-1 0 0 0,0 1 0 0 0,0-1 0 0 0,0 1 0 0 0,0 0 1 0 0,1-1-1 0 0,-1 1 0 0 0,0-1 0 0 0,0 1 0 0 0,0-1 0 0 0,0 1 0 0 0,1-1 0 0 0,-1 1 0 0 0,0-1 0 0 0,1 1 0 0 0,-1-1 0 0 0,5 4-2133 0 0,-4-3 2133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08.121"/>
    </inkml:context>
    <inkml:brush xml:id="br0">
      <inkml:brushProperty name="width" value="0.1" units="cm"/>
      <inkml:brushProperty name="height" value="0.1" units="cm"/>
    </inkml:brush>
  </inkml:definitions>
  <inkml:trace contextRef="#ctx0" brushRef="#br0">82 1 200 0 0,'0'0'1433'0'0,"-5"14"3679"0"0,-17 50-4436 0 0,12-27-239 0 0,-8 48-1 0 0,-7 27 363 0 0,24-94-691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08.607"/>
    </inkml:context>
    <inkml:brush xml:id="br0">
      <inkml:brushProperty name="width" value="0.1" units="cm"/>
      <inkml:brushProperty name="height" value="0.1" units="cm"/>
    </inkml:brush>
  </inkml:definitions>
  <inkml:trace contextRef="#ctx0" brushRef="#br0">11 64 84 0 0,'-11'-12'10243'0'0,"294"-26"-9419"0"0,-256 32-1613 0 0,-12-2-5035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08.917"/>
    </inkml:context>
    <inkml:brush xml:id="br0">
      <inkml:brushProperty name="width" value="0.1" units="cm"/>
      <inkml:brushProperty name="height" value="0.1" units="cm"/>
    </inkml:brush>
  </inkml:definitions>
  <inkml:trace contextRef="#ctx0" brushRef="#br0">47 77 632 0 0,'0'0'1242'0'0,"3"-21"2473"0"0,-4 19-3501 0 0,1 0 1 0 0,0 0 0 0 0,-1 0 0 0 0,1 0 0 0 0,0 0 0 0 0,0 0 0 0 0,0 0 0 0 0,0-1-1 0 0,1 1 1 0 0,-1 0 0 0 0,1 0 0 0 0,0-3 0 0 0,2-9 1823 0 0,-3 13-1653 0 0,4-10 2209 0 0,-20 78-2304 0 0,3-20-272 0 0,3 1 0 0 0,2 1 0 0 0,-3 63 0 0 0,13-81-1121 0 0,1 0-5542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11.246"/>
    </inkml:context>
    <inkml:brush xml:id="br0">
      <inkml:brushProperty name="width" value="0.1" units="cm"/>
      <inkml:brushProperty name="height" value="0.1" units="cm"/>
    </inkml:brush>
  </inkml:definitions>
  <inkml:trace contextRef="#ctx0" brushRef="#br0">6 63 360 0 0,'0'0'6309'0'0,"0"0"-6279"0"0,0 1 0 0 0,0-1 0 0 0,0 0-1 0 0,0 0 1 0 0,-1 0 0 0 0,1 0 0 0 0,0 0 0 0 0,0 0-1 0 0,0 0 1 0 0,0 0 0 0 0,-1 0 0 0 0,1 0 0 0 0,0 0-1 0 0,0 0 1 0 0,0 0 0 0 0,-1 0 0 0 0,1 0 0 0 0,0-1-1 0 0,0 1 1 0 0,0 0 0 0 0,0 0 0 0 0,0 0 0 0 0,-1 0-1 0 0,1 0 1 0 0,0 0 0 0 0,0 0 0 0 0,0 0 0 0 0,0-1 0 0 0,0 1-1 0 0,-1 0 1 0 0,1 0 0 0 0,0 0 0 0 0,0 0 0 0 0,0 0-1 0 0,0-1 1 0 0,0 1 0 0 0,0 0 0 0 0,0 0 0 0 0,0 0-1 0 0,0 0 1 0 0,0-1 0 0 0,0 1 0 0 0,0 0 0 0 0,0 0-1 0 0,0 0 1 0 0,0-1 0 0 0,0 1 0 0 0,0 0 0 0 0,0 0-1 0 0,0 0 1 0 0,0 0 0 0 0,0-1 0 0 0,0 1 0 0 0,0 0-1 0 0,0 0 1 0 0,0 0 0 0 0,0 0 0 0 0,0-1 0 0 0,0 1-1 0 0,0 0 1 0 0,1 0 0 0 0,-1 0 0 0 0,0 0 0 0 0,0 0-1 0 0,0-1 1 0 0,166-17 381 0 0,-55 8-246 0 0,-81 6-113 0 0,91-7 336 0 0,-102 7-59 0 0,-19 4-344 0 0,0 0 0 0 0,0 0-1 0 0,1 0 1 0 0,-1 0 0 0 0,0 0 0 0 0,0 0-1 0 0,0 0 1 0 0,1-1 0 0 0,-1 1 0 0 0,0 0 0 0 0,0 0-1 0 0,0 0 1 0 0,0 0 0 0 0,1-1 0 0 0,-1 1-1 0 0,0 0 1 0 0,0 0 0 0 0,0 0 0 0 0,0-1 0 0 0,0 1-1 0 0,0 0 1 0 0,0 0 0 0 0,0-1 0 0 0,0 1-1 0 0,1 0 1 0 0,-1 0 0 0 0,0-1 0 0 0,0 1 0 0 0,0 0-1 0 0,0 0 1 0 0,0 0 0 0 0,-1-1 0 0 0,1 1 0 0 0,0 0-1 0 0,0 0 1 0 0,0-1 0 0 0,0 1 0 0 0,0 0-1 0 0,0 0 1 0 0,0 0 0 0 0,0-1 0 0 0,0 1 0 0 0,-1 0-1 0 0,1 0 1 0 0,0-1 0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11.997"/>
    </inkml:context>
    <inkml:brush xml:id="br0">
      <inkml:brushProperty name="width" value="0.1" units="cm"/>
      <inkml:brushProperty name="height" value="0.1" units="cm"/>
    </inkml:brush>
  </inkml:definitions>
  <inkml:trace contextRef="#ctx0" brushRef="#br0">203 68 320 0 0,'4'29'1039'0'0,"-15"15"-473"0"0,-3 0 1 0 0,-1 0 0 0 0,-2-2 0 0 0,-2 0-1 0 0,-37 61 1 0 0,25-47 129 0 0,23-40-445 0 0,-21 37 477 0 0,23-40-86 0 0,12-23 329 0 0,14-30-908 0 0,-2-2 1 0 0,-2 0-1 0 0,-2 0 1 0 0,10-49-1 0 0,-13 50-36 0 0,-9 31-26 0 0,8-26 68 0 0,22-56 0 0 0,-29 84-51 0 0,1 0 0 0 0,0 0 0 0 0,0 1 0 0 0,0 0 0 0 0,1-1 0 0 0,0 1 0 0 0,1 1 0 0 0,-1-1 0 0 0,1 1 0 0 0,1 0 0 0 0,-1 0 0 0 0,1 1 0 0 0,8-5 0 0 0,-13 8-17 0 0,0 1 1 0 0,1 0-1 0 0,-1 0 0 0 0,0 0 1 0 0,1 1-1 0 0,-1-1 0 0 0,1 0 0 0 0,-1 1 1 0 0,1 0-1 0 0,-1-1 0 0 0,1 1 1 0 0,-1 0-1 0 0,1 0 0 0 0,-1 0 0 0 0,1 1 1 0 0,-1-1-1 0 0,1 1 0 0 0,-1-1 1 0 0,0 1-1 0 0,1 0 0 0 0,3 2 0 0 0,-2 0-1 0 0,0-1 0 0 0,-1 1 0 0 0,1 0 0 0 0,-1 1 0 0 0,0-1 0 0 0,0 0 0 0 0,0 1 0 0 0,0 0-1 0 0,0 0 1 0 0,-1 0 0 0 0,2 4 0 0 0,4 8 4 0 0,-2 1-1 0 0,0-1 0 0 0,-1 1 1 0 0,-1 0-1 0 0,3 18 0 0 0,9 114 195 0 0,-16-131-145 0 0,0-1 0 0 0,-1 1 0 0 0,-1 0 1 0 0,0-1-1 0 0,-1 1 0 0 0,-8 22 0 0 0,7-25 32 0 0,0 1 0 0 0,1-1 0 0 0,1 1 0 0 0,0 18 0 0 0,2-33-211 0 0,-4 1-646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12.216"/>
    </inkml:context>
    <inkml:brush xml:id="br0">
      <inkml:brushProperty name="width" value="0.1" units="cm"/>
      <inkml:brushProperty name="height" value="0.1" units="cm"/>
    </inkml:brush>
  </inkml:definitions>
  <inkml:trace contextRef="#ctx0" brushRef="#br0">0 35 428 0 0,'0'0'652'0'0,"29"-8"-76"0"0,-13 2-48 0 0,7 4-64 0 0,-1 2-56 0 0,9-2-56 0 0,-8 0-212 0 0,6-2-244 0 0,0 2-472 0 0,-9 0-620 0 0,0-4 272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14.605"/>
    </inkml:context>
    <inkml:brush xml:id="br0">
      <inkml:brushProperty name="width" value="0.1" units="cm"/>
      <inkml:brushProperty name="height" value="0.1" units="cm"/>
    </inkml:brush>
  </inkml:definitions>
  <inkml:trace contextRef="#ctx0" brushRef="#br0">0 24 756 0 0,'6'-11'9234'0'0,"-1"6"-10119"0"0,8-2-3605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15.059"/>
    </inkml:context>
    <inkml:brush xml:id="br0">
      <inkml:brushProperty name="width" value="0.1" units="cm"/>
      <inkml:brushProperty name="height" value="0.1" units="cm"/>
    </inkml:brush>
  </inkml:definitions>
  <inkml:trace contextRef="#ctx0" brushRef="#br0">19 92 508 0 0,'-5'-12'1958'0'0,"3"7"-1261"0"0,-1-1-1 0 0,1 0 1 0 0,0 1 0 0 0,1-1 0 0 0,0 0 0 0 0,-1 0 0 0 0,1-8 0 0 0,1 13-630 0 0,0 0 1 0 0,0 0 0 0 0,0 0 0 0 0,1 0-1 0 0,-1 0 1 0 0,0 0 0 0 0,1 0 0 0 0,-1 0-1 0 0,0 0 1 0 0,1 0 0 0 0,-1 0 0 0 0,1 0-1 0 0,-1 0 1 0 0,1 1 0 0 0,0-1-1 0 0,-1 0 1 0 0,1 0 0 0 0,0 1 0 0 0,0-1-1 0 0,1-1 1 0 0,0 1-31 0 0,0 1 1 0 0,0-1-1 0 0,0 0 0 0 0,0 0 0 0 0,1 1 1 0 0,-1-1-1 0 0,0 1 0 0 0,1 0 1 0 0,-1 0-1 0 0,0 0 0 0 0,0 0 0 0 0,1 0 1 0 0,2 1-1 0 0,0 0-6 0 0,1 1 0 0 0,0 0 0 0 0,0 0 0 0 0,-1 1 0 0 0,1-1 0 0 0,-1 1 0 0 0,0 0 0 0 0,1 1 0 0 0,-2 0 0 0 0,1-1 0 0 0,0 1 0 0 0,-1 1 0 0 0,0-1 0 0 0,0 1 0 0 0,6 8 0 0 0,1 2 10 0 0,0 1 0 0 0,-1 0 0 0 0,-1 1 0 0 0,7 18 0 0 0,-11-21-9 0 0,-1 0-1 0 0,0 1 1 0 0,2 21-1 0 0,7 26 144 0 0,-12-62-229 0 0,-1 1 0 0 0,0-1 0 0 0,1 0 1 0 0,-1 0-1 0 0,0 0 0 0 0,1 0 0 0 0,-1 0 0 0 0,1 0 0 0 0,-1 0 0 0 0,0 0 1 0 0,1-1-1 0 0,-1 1 0 0 0,0 0 0 0 0,1 0 0 0 0,-1 0 0 0 0,0 0 1 0 0,1 0-1 0 0,-1-1 0 0 0,0 1 0 0 0,1 0 0 0 0,-1 0 0 0 0,0 0 0 0 0,0-1 1 0 0,1 1-1 0 0,-1 0 0 0 0,0 0 0 0 0,0-1 0 0 0,1 1 0 0 0,-1 0 0 0 0,0-1 1 0 0,0 1-1 0 0,0 0 0 0 0,0-1 0 0 0,1 1 0 0 0,-1 0 0 0 0,0-1 0 0 0,0 0 1 0 0,15-20-2723 0 0,-12 17 1042 0 0,9-11-761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05.373"/>
    </inkml:context>
    <inkml:brush xml:id="br0">
      <inkml:brushProperty name="width" value="0.1" units="cm"/>
      <inkml:brushProperty name="height" value="0.1" units="cm"/>
    </inkml:brush>
  </inkml:definitions>
  <inkml:trace contextRef="#ctx0" brushRef="#br0">1 33 56 0 0,'2'-7'604'0'0,"0"-1"-184"0"0,0 2-160 0 0,5-2-488 0 0,-5 4-240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15.686"/>
    </inkml:context>
    <inkml:brush xml:id="br0">
      <inkml:brushProperty name="width" value="0.1" units="cm"/>
      <inkml:brushProperty name="height" value="0.1" units="cm"/>
    </inkml:brush>
  </inkml:definitions>
  <inkml:trace contextRef="#ctx0" brushRef="#br0">421 1 164 0 0,'0'0'3180'0'0,"-2"4"-2977"0"0,-12 21 173 0 0,0-2 0 0 0,-1 1 0 0 0,-2-2-1 0 0,0 0 1 0 0,-1-1 0 0 0,-1-1 0 0 0,-40 32 0 0 0,39-40-110 0 0,17-11-225 0 0,0 1 0 0 0,0-1 0 0 0,0 1 0 0 0,0 0 0 0 0,1 0 1 0 0,-1-1-1 0 0,0 2 0 0 0,1-1 0 0 0,0 0 0 0 0,-1 1 1 0 0,1-1-1 0 0,0 1 0 0 0,0-1 0 0 0,-2 6 0 0 0,-17 1 3349 0 0,34-26-3160 0 0,-25 71-221 0 0,-2-1 1 0 0,-3 0-1 0 0,-38 81 0 0 0,15-37-21 0 0,7-25 329 0 0,31-67-103 0 0,-2 3 69 0 0,7-7-598 0 0,33-16-977 0 0,-5 1-4097 0 0,-19 8 2633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16.293"/>
    </inkml:context>
    <inkml:brush xml:id="br0">
      <inkml:brushProperty name="width" value="0.1" units="cm"/>
      <inkml:brushProperty name="height" value="0.1" units="cm"/>
    </inkml:brush>
  </inkml:definitions>
  <inkml:trace contextRef="#ctx0" brushRef="#br0">95 53 244 0 0,'18'-22'5780'0'0,"-18"35"-5413"0"0,-3 3-75 0 0,-1 1 0 0 0,-1-1-1 0 0,-1-1 1 0 0,-1 1 0 0 0,0-1 0 0 0,-15 25-1 0 0,-3 7 378 0 0,22-42-547 0 0,1 0 0 0 0,-1 0 1 0 0,0 0-1 0 0,0-1 1 0 0,-1 1-1 0 0,-3 4 1 0 0,-1 16 2609 0 0,46-78-2418 0 0,-12 15-208 0 0,2 1-1 0 0,48-48 1 0 0,-56 64-79 0 0,-14 13-20 0 0,1 0 0 0 0,1 1 1 0 0,-1 0-1 0 0,1 1 0 0 0,0 0 1 0 0,10-6-1 0 0,-18 12-9 0 0,1 0 1 0 0,0 0-1 0 0,-1 0 1 0 0,1 0-1 0 0,0 0 1 0 0,-1 1-1 0 0,1-1 1 0 0,-1 0-1 0 0,1 0 0 0 0,-1 1 1 0 0,1-1-1 0 0,0 1 1 0 0,-1-1-1 0 0,1 0 1 0 0,-1 1-1 0 0,0-1 1 0 0,1 1-1 0 0,-1-1 0 0 0,1 1 1 0 0,-1-1-1 0 0,0 1 1 0 0,1-1-1 0 0,-1 1 1 0 0,0-1-1 0 0,1 1 1 0 0,-1 0-1 0 0,0-1 1 0 0,0 1-1 0 0,0-1 0 0 0,0 1 1 0 0,1 0-1 0 0,-1-1 1 0 0,0 1-1 0 0,0 0 1 0 0,0-1-1 0 0,0 1 1 0 0,0 0-1 0 0,-1-1 0 0 0,1 1 1 0 0,0 0-1 0 0,1 28-7 0 0,-4-14 3 0 0,0 1 1 0 0,0-1-1 0 0,-1 1 0 0 0,-1-1 1 0 0,-7 15-1 0 0,6-18-12 0 0,1 1 0 0 0,0 0 0 0 0,1 1 0 0 0,1-1 1 0 0,0 1-1 0 0,-1 18 0 0 0,4-31-21 0 0,0 0 0 0 0,0 0 0 0 0,0 0 0 0 0,0-1 0 0 0,1 1 0 0 0,-1 0 0 0 0,0 0 1 0 0,0 0-1 0 0,0-1 0 0 0,1 1 0 0 0,-1 0 0 0 0,0 0 0 0 0,1-1 0 0 0,-1 1 0 0 0,1 0 0 0 0,-1-1 0 0 0,1 1 0 0 0,-1 0 0 0 0,1-1 1 0 0,0 1-1 0 0,-1-1 0 0 0,1 1 0 0 0,0-1 0 0 0,-1 1 0 0 0,1-1 0 0 0,0 1 0 0 0,-1-1 0 0 0,1 0 0 0 0,0 1 0 0 0,1-1 0 0 0,32 0-6595 0 0,-1-5 3639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16.668"/>
    </inkml:context>
    <inkml:brush xml:id="br0">
      <inkml:brushProperty name="width" value="0.1" units="cm"/>
      <inkml:brushProperty name="height" value="0.1" units="cm"/>
    </inkml:brush>
  </inkml:definitions>
  <inkml:trace contextRef="#ctx0" brushRef="#br0">7 52 248 0 0,'-7'-11'7219'0'0,"7"10"-6891"0"0,9 0-105 0 0,351-38 2759 0 0,-329 41-4131 0 0,-30-2 1018 0 0,0-1 0 0 0,0 1-1 0 0,0 1 1 0 0,0-1 0 0 0,0 0 0 0 0,0 0-1 0 0,0 0 1 0 0,-1 0 0 0 0,1 1 0 0 0,0-1-1 0 0,0 0 1 0 0,0 1 0 0 0,0-1 0 0 0,-1 1-1 0 0,1-1 1 0 0,0 1 0 0 0,-1-1 0 0 0,1 1-1 0 0,0-1 1 0 0,-1 1 0 0 0,1 0 0 0 0,0-1-1 0 0,-1 1 1 0 0,1 0 0 0 0,0 1 0 0 0,-8 15-4560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16.856"/>
    </inkml:context>
    <inkml:brush xml:id="br0">
      <inkml:brushProperty name="width" value="0.1" units="cm"/>
      <inkml:brushProperty name="height" value="0.1" units="cm"/>
    </inkml:brush>
  </inkml:definitions>
  <inkml:trace contextRef="#ctx0" brushRef="#br0">1 26 704 0 0,'0'0'808'0'0,"7"8"720"0"0,15-8-896 0 0,-4-2-48 0 0,2 2-68 0 0,5 0-56 0 0,-3-2-35 0 0,12-4-57 0 0,-3 8-108 0 0,-6-6-232 0 0,6-2-268 0 0,0 2-284 0 0,-10 2-405 0 0,8-4-999 0 0,0 2 444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18.965"/>
    </inkml:context>
    <inkml:brush xml:id="br0">
      <inkml:brushProperty name="width" value="0.1" units="cm"/>
      <inkml:brushProperty name="height" value="0.1" units="cm"/>
    </inkml:brush>
  </inkml:definitions>
  <inkml:trace contextRef="#ctx0" brushRef="#br0">188 356 236 0 0,'9'-9'732'0'0,"-1"-1"-1"0"0,0 0 1 0 0,-1 0 0 0 0,0-1-1 0 0,0 0 1 0 0,-1 0-1 0 0,7-19 1 0 0,27-87 1878 0 0,-21 10-675 0 0,-18 103-1821 0 0,0 3-99 0 0,-1 1 1 0 0,0-1-1 0 0,1 1 0 0 0,-1-1 1 0 0,0 1-1 0 0,0-1 0 0 0,0 1 1 0 0,0-1-1 0 0,1 1 1 0 0,-1-1-1 0 0,0 0 0 0 0,0 1 1 0 0,0-1-1 0 0,0 1 0 0 0,0-1 1 0 0,0 0-1 0 0,0 1 1 0 0,0-1-1 0 0,-1 1 0 0 0,1-1 1 0 0,0 1-1 0 0,0-1 0 0 0,0 1 1 0 0,-1-1-1 0 0,1 0 1 0 0,0 1-1 0 0,-1-1 0 0 0,1 1 1 0 0,0 0-1 0 0,-1-2 0 0 0,0 2 92 0 0,1 0-104 0 0,0-1 0 0 0,0 1-1 0 0,0 0 1 0 0,0 0 0 0 0,0 0 0 0 0,0-1-1 0 0,1 1 1 0 0,-1 0 0 0 0,0 0 0 0 0,0 0-1 0 0,0-1 1 0 0,0 1 0 0 0,0 0 0 0 0,0 0-1 0 0,-1 0 1 0 0,1-1 0 0 0,0 1 0 0 0,0 0-1 0 0,0 0 1 0 0,0 0 0 0 0,0-1 0 0 0,0 1-1 0 0,0 0 1 0 0,0 0 0 0 0,0 0 0 0 0,0 0-1 0 0,-1-1 1 0 0,1 1 0 0 0,0 0 0 0 0,0 0-1 0 0,0 0 1 0 0,0 0 0 0 0,0 0 0 0 0,-1 0-1 0 0,1-1 1 0 0,0 1 0 0 0,0 0 0 0 0,0 0 0 0 0,-1 0-1 0 0,1 0 1 0 0,0 0 0 0 0,0 0 0 0 0,0 0-1 0 0,-1 0 1 0 0,1 0 0 0 0,0 0 0 0 0,0 0-1 0 0,0 0 1 0 0,-1 0 0 0 0,1 0 0 0 0,0 0-1 0 0,0 0 1 0 0,0 0 0 0 0,-1 0 0 0 0,1 0-1 0 0,0 0 1 0 0,0 0 0 0 0,0 0 0 0 0,-1 1-1 0 0,-19 8 14 0 0,0 2 0 0 0,1 0 0 0 0,0 2 0 0 0,1 0 0 0 0,0 1 0 0 0,1 0 0 0 0,1 1 0 0 0,0 1 0 0 0,-20 28 0 0 0,21-25 7 0 0,1 0 0 0 0,1 2 0 0 0,1-1 0 0 0,1 2-1 0 0,-14 36 1 0 0,22-48-12 0 0,0 1 1 0 0,0-1-1 0 0,1 1 1 0 0,1-1-1 0 0,-1 1 0 0 0,2-1 1 0 0,0 1-1 0 0,0 0 0 0 0,1-1 1 0 0,0 1-1 0 0,1 0 1 0 0,0-1-1 0 0,0 0 0 0 0,1 1 1 0 0,6 11-1 0 0,-6-17-1 0 0,0 0 0 0 0,0 0 0 0 0,1 0 0 0 0,0-1 0 0 0,0 1 0 0 0,0-1 0 0 0,1 0 0 0 0,-1 0 0 0 0,1-1 0 0 0,0 1 0 0 0,0-1-1 0 0,0 0 1 0 0,1 0 0 0 0,-1-1 0 0 0,1 1 0 0 0,-1-1 0 0 0,1-1 0 0 0,0 1 0 0 0,9 1 0 0 0,0-1 12 0 0,-1 0 0 0 0,0-1 0 0 0,1 0 0 0 0,-1-1 0 0 0,1 0 0 0 0,28-6 0 0 0,-33 4-1 0 0,1-1-1 0 0,-1 0 0 0 0,0 0 0 0 0,0-1 0 0 0,0-1 0 0 0,-1 1 0 0 0,0-1 1 0 0,0-1-1 0 0,0 0 0 0 0,0 0 0 0 0,-1-1 0 0 0,0 0 0 0 0,0-1 0 0 0,-1 1 0 0 0,0-1 1 0 0,0-1-1 0 0,-1 1 0 0 0,0-1 0 0 0,-1 0 0 0 0,0-1 0 0 0,0 1 0 0 0,-1-1 1 0 0,4-12-1 0 0,-2-2 144 0 0,-1 1 0 0 0,-1-1 1 0 0,0 0-1 0 0,-2 0 0 0 0,-1-1 0 0 0,-1 1 1 0 0,-1 0-1 0 0,-2 0 0 0 0,-4-26 1 0 0,7 50-165 0 0,-2-12 67 0 0,0 0 0 0 0,0 0 0 0 0,-1 1 0 0 0,-1-1 0 0 0,0 1 0 0 0,0-1 1 0 0,-1 1-1 0 0,-8-12 0 0 0,11 21-101 0 0,0 1 1 0 0,0 0 0 0 0,0-1 0 0 0,0 1 0 0 0,0 0-1 0 0,-1 0 1 0 0,1 0 0 0 0,0 1 0 0 0,-1-1-1 0 0,1 0 1 0 0,0 1 0 0 0,-1 0 0 0 0,1 0 0 0 0,-1-1-1 0 0,1 1 1 0 0,-1 0 0 0 0,1 1 0 0 0,0-1-1 0 0,-4 1 1 0 0,-47 10-1955 0 0,-10 12-4138 0 0,31-11 2594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18:27.559"/>
    </inkml:context>
    <inkml:brush xml:id="br0">
      <inkml:brushProperty name="width" value="0.1" units="cm"/>
      <inkml:brushProperty name="height" value="0.1" units="cm"/>
    </inkml:brush>
  </inkml:definitions>
  <inkml:trace contextRef="#ctx0" brushRef="#br0">29 146 480,'0'0'517,"29"-39"2894,-22 26-2848,1 1-1,0-1 1,15-16-1,7-10 839,-27 43-838,-2 15-395,-3 21-62,-10 9 35,-2 0 1,-2-1-1,-2-1 1,-1 0-1,-34 54 0,49-94-978,7-8 175,14-22-433,28-42-2296,-43 61 2912,16-22-1369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18:28.843"/>
    </inkml:context>
    <inkml:brush xml:id="br0">
      <inkml:brushProperty name="width" value="0.1" units="cm"/>
      <inkml:brushProperty name="height" value="0.1" units="cm"/>
    </inkml:brush>
  </inkml:definitions>
  <inkml:trace contextRef="#ctx0" brushRef="#br0">14 184 372,'20'-37'2810,"-18"32"-2393,0 0 1,1 1-1,-1-1 1,1 1-1,0 0 1,0 0-1,7-8 1,46-51 2091,-18 23-1498,-37 39-952,1 5-40,-1 1 0,1-1 1,-1 0-1,0 0 0,-1 1 0,1-1 0,-1 0 1,1 1-1,-1-1 0,-1 0 0,1 1 0,-1-1 1,1 0-1,-1 1 0,-3 6 0,-23 76 29,5-28 11,14-35-5,-1 0 0,0-1 0,-2 0 0,-1 0 0,-1-1 1,-17 23-1,12-20 288,20-23 238,10-17-273,32-43-65,76-78 0,-47 62-199,-73 73-62,1 3 7,0 0 0,-1 1 0,1-1-1,-1 0 1,0 0 0,0 0 0,0 0 0,0 0-1,0 0 1,0 0 0,0 1 0,-1-1 0,1 0-1,-2 2 1,-10 55 11,8-37-14,-4 18-5,2-14 12,1 0 0,-1 44-1,14-34 55,-8-35-42,0-1 0,0 0 0,0 1 1,1-1-1,-1 0 0,0 0 0,0 1 0,0-1 0,1 0 0,-1 0 0,0 1 0,0-1 1,1 0-1,-1 0 0,0 0 0,1 0 0,-1 1 0,0-1 0,1 0 0,-1 0 0,0 0 0,0 0 1,1 0-1,-1 0 0,1 0 0,-1 0 0,0 0 0,1 0 0,-1 0 0,0 0 0,1 0 1,-1 0-1,0 0 0,1 0 0,-1 0 0,0 0 0,0-1 0,1 1 0,-1 0 0,1 0 0,15-7 75,-8 0-61,0 0-1,0-1 0,-1 0 1,0 0-1,6-11 0,17-18 25,16-18-21,-42 49-27,-1 0-6,-2 4 0,0 3-107,0 0 117,-1 0 0,1 0 0,0-1 0,-1 1 0,1 0 0,-1 0 0,1 0 0,-1 0 0,1 0 0,-1 0 0,0 0 0,0 0 0,1 0 0,-1 0 0,0 0 0,0 0 0,0 0 0,0 0 0,0 0 0,-1 2 0,1 31-20,0-29 8,0-3 11,-1 3 7,1 0 0,0 0 0,0 0 0,1 0-1,0 0 1,-1 0 0,2 1 0,-1-2 0,3 8 0,-3-12 57,3-1-40,5-2-9,0-1-1,0-1 1,0 0 0,0 0 0,-1 0 0,1-1 0,-1-1-1,-1 1 1,0-1 0,10-12 0,4-5 23,-1-1 0,17-32 0,-28 37-8,-8 17-24,1 0-1,-1-1 1,1 1 0,-1 0-1,1 0 1,0 0 0,0 0-1,0 0 1,1 0 0,3-3-1,-5 5-20,28 17-72,-23-11 84,-1 0 0,1 0 0,-1 1 1,0 0-1,-1 0 0,0 0 0,0 1 0,0 0 0,-1-1 0,0 1 0,0 0 0,0 1 1,-1-1-1,2 13 0,-4-16 3,0 1-1,0-1 1,0 1 0,-1-1 0,1 0 0,-1 1 0,0-1 0,-1 0-1,1 0 1,-1 0 0,0 0 0,0 0 0,0 0 0,0 0 0,-1 0-1,1-1 1,-1 1 0,0-1 0,0 0 0,0 0 0,-1 0 0,1 0-1,-1-1 1,1 1 0,-1-1 0,-7 3 0,3-1-159,-1 0 0,0 0 1,0-1-1,0 0 0,0 0 1,0-1-1,-1 0 0,1-1 1,-1 0-1,-9-1 0,11 0-524,1-1 0,0 0-1,0-1 1,-1 1 0,1-1-1,0 0 1,0-1 0,-10-5-1,-5-7-2009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29.184"/>
    </inkml:context>
    <inkml:brush xml:id="br0">
      <inkml:brushProperty name="width" value="0.1" units="cm"/>
      <inkml:brushProperty name="height" value="0.1" units="cm"/>
    </inkml:brush>
  </inkml:definitions>
  <inkml:trace contextRef="#ctx0" brushRef="#br0">68 93 56 0 0,'-4'-1'490'0'0,"-34"-5"2148"0"0,37 6-2476 0 0,0-1 1 0 0,-1 1-1 0 0,1 0 0 0 0,0 0 1 0 0,-1-1-1 0 0,1 1 1 0 0,0 0-1 0 0,-1-1 1 0 0,1 0-1 0 0,0 1 0 0 0,0-1 1 0 0,0 0-1 0 0,0 1 1 0 0,0-1-1 0 0,0 0 1 0 0,0 0-1 0 0,0 0 0 0 0,0 0 1 0 0,0 0-1 0 0,-1-2 1 0 0,24 1 383 0 0,40-4-243 0 0,136-13 339 0 0,99-5-1227 0 0,-100 12-1363 0 0,-64 7-255 0 0,-30 2 317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29.902"/>
    </inkml:context>
    <inkml:brush xml:id="br0">
      <inkml:brushProperty name="width" value="0.1" units="cm"/>
      <inkml:brushProperty name="height" value="0.1" units="cm"/>
    </inkml:brush>
  </inkml:definitions>
  <inkml:trace contextRef="#ctx0" brushRef="#br0">55 17 232 0 0,'13'-8'1586'0'0,"2"0"2223"0"0,-14 8-3771 0 0,-1 1 0 0 0,0-1 1 0 0,1 1-1 0 0,-1-1 0 0 0,0 1 0 0 0,0-1 0 0 0,1 1 0 0 0,-1 0 0 0 0,0-1 0 0 0,0 1 1 0 0,0-1-1 0 0,0 1 0 0 0,0 0 0 0 0,0-1 0 0 0,0 1 0 0 0,0-1 0 0 0,0 1 0 0 0,0 0 1 0 0,0-1-1 0 0,0 1 0 0 0,0-1 0 0 0,0 1 0 0 0,-1 0 0 0 0,1-1 0 0 0,0 1 0 0 0,0-1 1 0 0,-1 1-1 0 0,1-1 0 0 0,0 1 0 0 0,-1-1 0 0 0,1 1 0 0 0,-1 0 0 0 0,-3 8 59 0 0,-21 60 741 0 0,-21 84-1 0 0,44-144-754 0 0,1-5-16 0 0,0 0 0 0 0,0 0 1 0 0,0 0-1 0 0,1 0 0 0 0,0 0 0 0 0,-1 0 0 0 0,1 0 0 0 0,1 6 0 0 0,-1-9 321 0 0,4-2-375 0 0,-1-1-1 0 0,0 0 1 0 0,1 0 0 0 0,-1 0-1 0 0,0-1 1 0 0,-1 1 0 0 0,1-1-1 0 0,0 1 1 0 0,-1-1 0 0 0,1 0-1 0 0,-1 0 1 0 0,0 0-1 0 0,0-1 1 0 0,2-3 0 0 0,7-9 10 0 0,5-1 0 0 0,1 0-1 0 0,0 1 1 0 0,34-25 0 0 0,-45 37-23 0 0,0 0 0 0 0,0 0 0 0 0,1 0 0 0 0,-1 1 0 0 0,1 0 0 0 0,0 1 0 0 0,0-1 0 0 0,0 1 0 0 0,0 0 0 0 0,0 1 0 0 0,0 0 0 0 0,0 0 0 0 0,1 0 0 0 0,-1 1 0 0 0,0 0 0 0 0,13 2 0 0 0,-16-1 1 0 0,-1-1 0 0 0,0 1 0 0 0,0 0 1 0 0,1 0-1 0 0,-1 1 0 0 0,0-1 1 0 0,0 1-1 0 0,0-1 0 0 0,-1 1 0 0 0,1 0 1 0 0,0 0-1 0 0,-1 0 0 0 0,1 0 1 0 0,-1 1-1 0 0,0-1 0 0 0,1 1 0 0 0,-1 0 1 0 0,0-1-1 0 0,-1 1 0 0 0,1 0 1 0 0,0 0-1 0 0,-1 0 0 0 0,0 0 0 0 0,1 0 1 0 0,-1 0-1 0 0,-1 1 0 0 0,1-1 1 0 0,0 0-1 0 0,-1 0 0 0 0,0 1 0 0 0,1-1 1 0 0,-1 0-1 0 0,-1 1 0 0 0,1-1 1 0 0,0 0-1 0 0,-1 1 0 0 0,0-1 0 0 0,-1 4 1 0 0,0 1 15 0 0,0 0 0 0 0,-1-1 0 0 0,0 0 0 0 0,0 1 1 0 0,-1-1-1 0 0,0 0 0 0 0,0-1 0 0 0,-1 1 0 0 0,0-1 0 0 0,0 0 0 0 0,0 0 1 0 0,-1-1-1 0 0,0 1 0 0 0,0-1 0 0 0,-9 6 0 0 0,11-9-60 0 0,1 0 0 0 0,-1 0 0 0 0,0-1 0 0 0,0 1 0 0 0,0-1 0 0 0,0 0 0 0 0,0 0 0 0 0,0 0 0 0 0,0 0-1 0 0,-1-1 1 0 0,1 0 0 0 0,0 0 0 0 0,0 0 0 0 0,0 0 0 0 0,-1-1 0 0 0,1 1 0 0 0,-5-2 0 0 0,4-1-373 0 0,-1 1 0 0 0,1 0 0 0 0,0-1 0 0 0,0 0 0 0 0,0 0 0 0 0,1-1 0 0 0,-1 1 0 0 0,1-1 0 0 0,0 0-1 0 0,0 0 1 0 0,0-1 0 0 0,-5-6 0 0 0,-7-16-1932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29.996"/>
    </inkml:context>
    <inkml:brush xml:id="br0">
      <inkml:brushProperty name="width" value="0.1" units="cm"/>
      <inkml:brushProperty name="height" value="0.1" units="cm"/>
    </inkml:brush>
  </inkml:definitions>
  <inkml:trace contextRef="#ctx0" brushRef="#br0">0 55 64 0 0,'9'-14'464'0'0,"0"-1"-12"0"0,-2 7-48 0 0,2 4-28 0 0,2-2-56 0 0,0 4-60 0 0,3-2-172 0 0,-1 2-272 0 0,7 4-976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05.996"/>
    </inkml:context>
    <inkml:brush xml:id="br0">
      <inkml:brushProperty name="width" value="0.1" units="cm"/>
      <inkml:brushProperty name="height" value="0.1" units="cm"/>
    </inkml:brush>
  </inkml:definitions>
  <inkml:trace contextRef="#ctx0" brushRef="#br0">61 135 756 0 0,'2'26'3042'0'0,"-5"-1"-2502"0"0,-1 0-1 0 0,-2 0 0 0 0,0-1 0 0 0,-1 0 0 0 0,-1 0 1 0 0,-20 40-1 0 0,39-103 1271 0 0,21-32-1668 0 0,-4 25 5 0 0,-20 30-109 0 0,1 0 0 0 0,1 0 0 0 0,1 1 0 0 0,0 0 0 0 0,1 1 0 0 0,1 1 0 0 0,0-1 0 0 0,26-19 0 0 0,-34 30-46 0 0,-4 2-3 0 0,1 4-17 0 0,1 1 24 0 0,-1 0-1 0 0,1 0 1 0 0,-1 0 0 0 0,0 0 0 0 0,-1 0 0 0 0,1 1-1 0 0,-1-1 1 0 0,1 1 0 0 0,-2-1 0 0 0,1 1-1 0 0,0 0 1 0 0,-1-1 0 0 0,0 1 0 0 0,0 9-1 0 0,-15 77-11 0 0,3-21 18 0 0,9-45-4 0 0,2-21 4 0 0,0 1 0 0 0,0 0 1 0 0,1-1-1 0 0,-1 1 0 0 0,1-1 0 0 0,0 1 1 0 0,2 7-1 0 0,-2-11 2 0 0,1 0 0 0 0,-1 1 0 0 0,1-1 1 0 0,0 0-1 0 0,0 1 0 0 0,0-1 0 0 0,-1 0 0 0 0,1 0 0 0 0,0 0 0 0 0,0 0 1 0 0,1 0-1 0 0,-1 0 0 0 0,0 0 0 0 0,0 0 0 0 0,0 0 0 0 0,1-1 1 0 0,-1 1-1 0 0,0 0 0 0 0,1-1 0 0 0,-1 1 0 0 0,0-1 0 0 0,1 0 1 0 0,-1 1-1 0 0,1-1 0 0 0,-1 0 0 0 0,1 0 0 0 0,-1 0 0 0 0,3 0 1 0 0,14 0-3 0 0,0 0 1 0 0,0-2 0 0 0,0 0 0 0 0,0 0 0 0 0,-1-2 0 0 0,1 0 0 0 0,-1-2 0 0 0,0 0 0 0 0,-1 0 0 0 0,1-1-1 0 0,-1-2 1 0 0,-1 1 0 0 0,1-2 0 0 0,-2 0 0 0 0,23-19 0 0 0,-17 11 3 0 0,-2 0-1 0 0,0-1 1 0 0,-1 0-1 0 0,-1-2 1 0 0,-1 0 0 0 0,0-1-1 0 0,-2 0 1 0 0,-1-1-1 0 0,0 0 1 0 0,9-32 0 0 0,-20 55-6 0 0,-1-1 1 0 0,0 1-1 0 0,1-1 1 0 0,-1 1 0 0 0,0-1-1 0 0,1 0 1 0 0,-1 1-1 0 0,0-1 1 0 0,0 0 0 0 0,0 1-1 0 0,1-1 1 0 0,-1 0-1 0 0,0 1 1 0 0,0-1 0 0 0,0 0-1 0 0,0 1 1 0 0,0-1-1 0 0,0 0 1 0 0,-1 1 0 0 0,1-1-1 0 0,0 0 1 0 0,0 1-1 0 0,0-1 1 0 0,-1 0 0 0 0,1 1-1 0 0,0-1 1 0 0,-1 1-1 0 0,1-1 1 0 0,0 1 0 0 0,-1-1-1 0 0,1 1 1 0 0,-1-1 0 0 0,1 1-1 0 0,-1-1 1 0 0,1 1-1 0 0,-1-1 1 0 0,1 1 0 0 0,-2-1-1 0 0,0 1-1 0 0,-1-1-1 0 0,1 1 1 0 0,-1 1 0 0 0,1-1-1 0 0,-1 0 1 0 0,1 0 0 0 0,0 1-1 0 0,-1 0 1 0 0,1-1-1 0 0,0 1 1 0 0,-3 1 0 0 0,-61 33-32 0 0,51-25 38 0 0,1 1-1 0 0,0 0 1 0 0,1 1-1 0 0,0 0 1 0 0,1 1 0 0 0,0 1-1 0 0,1 0 1 0 0,1 1-1 0 0,0-1 1 0 0,1 2-1 0 0,-9 21 1 0 0,16-33-3 0 0,0 0 0 0 0,0 0 0 0 0,1 1 0 0 0,0-1 0 0 0,0 1 1 0 0,0-1-1 0 0,0 1 0 0 0,1-1 0 0 0,-1 1 0 0 0,1-1 0 0 0,1 1 0 0 0,-1-1 0 0 0,0 1 0 0 0,1-1 1 0 0,0 1-1 0 0,0-1 0 0 0,0 1 0 0 0,4 7 0 0 0,-1-6-24 0 0,0-1 0 0 0,0 1 0 0 0,0-1 1 0 0,0 0-1 0 0,1 0 0 0 0,0-1 0 0 0,0 1 0 0 0,0-1 1 0 0,0 0-1 0 0,1 0 0 0 0,9 4 0 0 0,14 5-478 0 0,-1-2 1 0 0,2-1-1 0 0,-1-1 0 0 0,44 6 0 0 0,-64-13 230 0 0,85 12-2443 0 0,7-6 206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30.667"/>
    </inkml:context>
    <inkml:brush xml:id="br0">
      <inkml:brushProperty name="width" value="0.1" units="cm"/>
      <inkml:brushProperty name="height" value="0.1" units="cm"/>
    </inkml:brush>
  </inkml:definitions>
  <inkml:trace contextRef="#ctx0" brushRef="#br0">273 54 484 0 0,'13'-13'1915'0'0,"-11"12"-1650"0"0,0-1 1 0 0,0 0 0 0 0,0 0-1 0 0,0 0 1 0 0,0 0-1 0 0,0 0 1 0 0,0 0-1 0 0,-1 0 1 0 0,1-1-1 0 0,-1 1 1 0 0,0-1-1 0 0,0 1 1 0 0,2-6 1048 0 0,-4 7-1282 0 0,0 1-1 0 0,0-1 1 0 0,0 0 0 0 0,-1 1-1 0 0,1-1 1 0 0,0 1-1 0 0,0-1 1 0 0,0 1-1 0 0,-1 0 1 0 0,1-1-1 0 0,0 1 1 0 0,0 0-1 0 0,-1 0 1 0 0,1 0 0 0 0,0 0-1 0 0,-1 0 1 0 0,1 0-1 0 0,0 1 1 0 0,0-1-1 0 0,-1 0 1 0 0,1 0-1 0 0,0 1 1 0 0,-3 0 0 0 0,-33 18 128 0 0,22-11-66 0 0,-7 4 12 0 0,1 1-1 0 0,0 1 1 0 0,1 1 0 0 0,1 0 0 0 0,0 2 0 0 0,1 0 0 0 0,0 1-1 0 0,2 1 1 0 0,0 0 0 0 0,-15 25 0 0 0,31-43-92 0 0,-1-1 1 0 0,1 0-1 0 0,0 0 1 0 0,-1 1 0 0 0,1-1-1 0 0,0 1 1 0 0,-1-1-1 0 0,1 0 1 0 0,0 1-1 0 0,0-1 1 0 0,-1 1-1 0 0,1-1 1 0 0,0 1-1 0 0,0-1 1 0 0,-1 1-1 0 0,1-1 1 0 0,0 1-1 0 0,0-1 1 0 0,0 1 0 0 0,0-1-1 0 0,0 1 1 0 0,0-1-1 0 0,0 1 1 0 0,0-1-1 0 0,0 1 1 0 0,0-1-1 0 0,0 1 1 0 0,0-1-1 0 0,1 1 1 0 0,-1-1-1 0 0,0 1 1 0 0,0-1-1 0 0,0 1 1 0 0,1-1 0 0 0,-1 0-1 0 0,0 1 1 0 0,0-1-1 0 0,1 1 1 0 0,-1-1-1 0 0,0 0 1 0 0,1 1-1 0 0,25-2 306 0 0,33-20 2 0 0,-17-1 101 0 0,-1-3 0 0 0,74-58 0 0 0,-115 82-416 0 0,18-9 367 0 0,-9 13-185 0 0,-6 28-88 0 0,-3-15-72 0 0,0-1 56 0 0,0 0 1 0 0,1 0-1 0 0,7 28 0 0 0,-7-38-330 0 0,1 0 0 0 0,0 1 0 0 0,0-1 0 0 0,0 0 0 0 0,0 0 0 0 0,1-1 0 0 0,0 1 0 0 0,0 0-1 0 0,0-1 1 0 0,0 0 0 0 0,1 0 0 0 0,0 0 0 0 0,0 0 0 0 0,5 4 0 0 0,2-3-3248 0 0,2-4 267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32.824"/>
    </inkml:context>
    <inkml:brush xml:id="br0">
      <inkml:brushProperty name="width" value="0.1" units="cm"/>
      <inkml:brushProperty name="height" value="0.1" units="cm"/>
    </inkml:brush>
  </inkml:definitions>
  <inkml:trace contextRef="#ctx0" brushRef="#br0">3 163 368 0 0,'0'0'6538'0'0,"2"-3"-6197"0"0,6-10 82 0 0,-1-1 1 0 0,0 0 0 0 0,-1 0-1 0 0,-1 0 1 0 0,5-20-1 0 0,6-13 821 0 0,-10 37-309 0 0,-7 29-632 0 0,-8 48-385 0 0,6-48 206 0 0,-32 207 48 0 0,26-183-140 0 0,5-27 8 0 0,1 0 0 0 0,0 0-1 0 0,0 18 1 0 0,3-33-28 0 0,5-4-825 0 0,34-28-1347 0 0,-16 2-2432 0 0,-14 11 1710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33.262"/>
    </inkml:context>
    <inkml:brush xml:id="br0">
      <inkml:brushProperty name="width" value="0.1" units="cm"/>
      <inkml:brushProperty name="height" value="0.1" units="cm"/>
    </inkml:brush>
  </inkml:definitions>
  <inkml:trace contextRef="#ctx0" brushRef="#br0">147 103 256 0 0,'3'-13'956'0'0,"2"0"0"0"0,0 1 0 0 0,0-1 0 0 0,1 1 0 0 0,10-14 1 0 0,-9 13 1417 0 0,-18 14-1349 0 0,-23 16-657 0 0,-36 35 211 0 0,65-48-534 0 0,1 0-1 0 0,-1 0 1 0 0,1 0-1 0 0,0 1 0 0 0,0 0 1 0 0,1-1-1 0 0,-1 1 0 0 0,1 0 1 0 0,0 1-1 0 0,1-1 1 0 0,-1 1-1 0 0,-2 7 0 0 0,6-11-28 0 0,-1 0 0 0 0,0 0-1 0 0,0 0 1 0 0,1 0 0 0 0,-1 0-1 0 0,1 0 1 0 0,0 0 0 0 0,-1 0-1 0 0,1 0 1 0 0,0-1 0 0 0,0 1-1 0 0,0 0 1 0 0,1 0 0 0 0,-1-1 0 0 0,0 1-1 0 0,0-1 1 0 0,1 1 0 0 0,-1-1-1 0 0,1 1 1 0 0,0-1 0 0 0,-1 0-1 0 0,3 1 1 0 0,50 29 143 0 0,-27-16-94 0 0,-21-11-53 0 0,0 0 0 0 0,-1 0 0 0 0,1 0 0 0 0,-1 1 0 0 0,0 0 0 0 0,0 0 0 0 0,-1 0 0 0 0,1 1 0 0 0,-1 0 0 0 0,0 0 0 0 0,-1 0 0 0 0,1 0 0 0 0,2 8 0 0 0,-5-10 1 0 0,0-1 1 0 0,-1 1 0 0 0,1 0-1 0 0,-1 0 1 0 0,0 0 0 0 0,0 0 0 0 0,0-1-1 0 0,0 1 1 0 0,-1 0 0 0 0,0 0-1 0 0,1 0 1 0 0,-1-1 0 0 0,-1 1 0 0 0,1 0-1 0 0,-1-1 1 0 0,1 1 0 0 0,-1-1-1 0 0,0 0 1 0 0,0 1 0 0 0,0-1 0 0 0,-1 0-1 0 0,1 0 1 0 0,-1 0 0 0 0,0-1-1 0 0,-6 6 1 0 0,1-2 30 0 0,0 1 0 0 0,-1-1 1 0 0,0-1-1 0 0,0 0 0 0 0,0 0 0 0 0,-13 4 0 0 0,19-7-44 0 0,-1-1-1 0 0,1 0 0 0 0,0 0 0 0 0,-1 0 0 0 0,1 0 0 0 0,0 0 1 0 0,-1-1-1 0 0,1 1 0 0 0,-1-1 0 0 0,1 0 0 0 0,-1 0 0 0 0,1-1 0 0 0,-1 1 1 0 0,1-1-1 0 0,0 1 0 0 0,-1-1 0 0 0,1 0 0 0 0,0 0 0 0 0,-1-1 1 0 0,1 1-1 0 0,0-1 0 0 0,-4-2 0 0 0,6 3-43 0 0,-1-1 1 0 0,1 1-1 0 0,0 0 1 0 0,0-1-1 0 0,0 1 0 0 0,0-1 1 0 0,0 1-1 0 0,0-1 0 0 0,0 0 1 0 0,0 1-1 0 0,1-1 0 0 0,-1 0 1 0 0,1 0-1 0 0,-1 0 0 0 0,1 1 1 0 0,0-1-1 0 0,-1 0 0 0 0,1 0 1 0 0,0 0-1 0 0,0 0 0 0 0,1-1 1 0 0,-1-1-52 0 0,1-1 1 0 0,0 1-1 0 0,1 0 0 0 0,-1 0 1 0 0,1 1-1 0 0,0-1 0 0 0,0 0 1 0 0,0 0-1 0 0,3-3 0 0 0,1-1-681 0 0,0 1 0 0 0,0 0 0 0 0,1 0 0 0 0,0 1 0 0 0,0-1 0 0 0,0 2 0 0 0,14-9 0 0 0,-5 7-1588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33.668"/>
    </inkml:context>
    <inkml:brush xml:id="br0">
      <inkml:brushProperty name="width" value="0.1" units="cm"/>
      <inkml:brushProperty name="height" value="0.1" units="cm"/>
    </inkml:brush>
  </inkml:definitions>
  <inkml:trace contextRef="#ctx0" brushRef="#br0">213 117 316 0 0,'0'-117'6738'0'0,"-29"168"-5867"0"0,3 32-350 0 0,9-35-251 0 0,-12 66 1 0 0,-15 64 198 0 0,35-135-1386 0 0,9-42 526 0 0,-8-38-2532 0 0,-42-104 5774 0 0,50 141-2827 0 0,0-1 1 0 0,0 0-1 0 0,0 1 1 0 0,0-1-1 0 0,0 1 1 0 0,1-1-1 0 0,-1 1 0 0 0,0-1 1 0 0,0 1-1 0 0,1-1 1 0 0,-1 1-1 0 0,0-1 0 0 0,1 1 1 0 0,-1 0-1 0 0,0-1 1 0 0,1 1-1 0 0,-1-1 1 0 0,1 1-1 0 0,-1 0 0 0 0,0-1 1 0 0,1 1-1 0 0,-1 0 1 0 0,1 0-1 0 0,-1-1 0 0 0,1 1 1 0 0,-1 0-1 0 0,1 0 1 0 0,0 0-1 0 0,-1 0 1 0 0,1-1-1 0 0,21-4 187 0 0,-19 5-151 0 0,156-28-393 0 0,-63 14-1851 0 0,-44 6-309 0 0,-2 1 191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34.481"/>
    </inkml:context>
    <inkml:brush xml:id="br0">
      <inkml:brushProperty name="width" value="0.1" units="cm"/>
      <inkml:brushProperty name="height" value="0.1" units="cm"/>
    </inkml:brush>
  </inkml:definitions>
  <inkml:trace contextRef="#ctx0" brushRef="#br0">364 96 596 0 0,'3'-2'220'0'0,"-1"1"0"0"0,0-1 0 0 0,0 0 0 0 0,0-1 0 0 0,0 1-1 0 0,0 0 1 0 0,-1 0 0 0 0,1-1 0 0 0,-1 1 0 0 0,1-1 0 0 0,-1 0 0 0 0,0 1 0 0 0,0-1 0 0 0,0 0-1 0 0,0 0 1 0 0,-1 1 0 0 0,1-1 0 0 0,-1 0 0 0 0,0 0 0 0 0,1 0 0 0 0,-1 0 0 0 0,-1 0 0 0 0,1-3-1 0 0,-1 4-148 0 0,0 0 0 0 0,0 0 0 0 0,0 0 0 0 0,0 0 0 0 0,-1 0 0 0 0,1 1 0 0 0,0-1 0 0 0,-1 1 0 0 0,1-1 0 0 0,-1 1 0 0 0,0-1 0 0 0,1 1 0 0 0,-1 0 0 0 0,0 0 0 0 0,0-1 0 0 0,0 2 0 0 0,0-1-1 0 0,0 0 1 0 0,0 0 0 0 0,0 0 0 0 0,0 1 0 0 0,0-1 0 0 0,0 1 0 0 0,0 0 0 0 0,0 0 0 0 0,0 0 0 0 0,-1 0 0 0 0,1 0 0 0 0,0 0 0 0 0,-3 1 0 0 0,-5 0-4 0 0,0 1 0 0 0,1 1 0 0 0,-1 0 0 0 0,1 0 1 0 0,0 0-1 0 0,0 1 0 0 0,0 1 0 0 0,1 0 0 0 0,-1 0 0 0 0,-12 10 1 0 0,-4 5 93 0 0,-41 42 0 0 0,51-45-73 0 0,1-1-1 0 0,0 2 1 0 0,1 0-1 0 0,1 0 1 0 0,0 1-1 0 0,2 1 0 0 0,0 0 1 0 0,1 0-1 0 0,-9 33 1 0 0,17-52-77 0 0,1 1 0 0 0,-1-1 0 0 0,1 1 0 0 0,0-1 0 0 0,0 1 0 0 0,-1-1 0 0 0,1 1 0 0 0,0-1 1 0 0,0 1-1 0 0,1-1 0 0 0,-1 1 0 0 0,0-1 0 0 0,0 1 0 0 0,1-1 0 0 0,-1 1 0 0 0,1-1 0 0 0,-1 1 0 0 0,1-1 0 0 0,0 0 0 0 0,-1 1 0 0 0,1-1 0 0 0,0 0 1 0 0,0 1-1 0 0,0-1 0 0 0,0 0 0 0 0,0 0 0 0 0,0 0 0 0 0,0 0 0 0 0,1 0 0 0 0,-1 0 0 0 0,0 0 0 0 0,0-1 0 0 0,1 1 0 0 0,-1 0 0 0 0,1-1 0 0 0,-1 1 0 0 0,0-1 1 0 0,1 1-1 0 0,-1-1 0 0 0,1 0 0 0 0,-1 1 0 0 0,1-1 0 0 0,0 0 0 0 0,-1 0 0 0 0,1 0 0 0 0,-1 0 0 0 0,3-1 0 0 0,10 1 37 0 0,0-1 0 0 0,0-1 0 0 0,26-7 0 0 0,-36 8-42 0 0,17-4 28 0 0,0-1-1 0 0,0-1 1 0 0,-1-2-1 0 0,0 1 1 0 0,-1-2-1 0 0,24-16 1 0 0,-32 18-33 0 0,0 0 0 0 0,0-1 0 0 0,-1 0 0 0 0,0-1 0 0 0,-1 0 0 0 0,0-1 0 0 0,0 1-1 0 0,-1-2 1 0 0,-1 1 0 0 0,0-1 0 0 0,6-13 0 0 0,-12 19-5 0 0,0 1 0 0 0,0-1-1 0 0,0 0 1 0 0,-1 0 0 0 0,0 1 0 0 0,0-1-1 0 0,-1 0 1 0 0,1 0 0 0 0,-1 1-1 0 0,0-1 1 0 0,-1 0 0 0 0,1 1-1 0 0,-1-1 1 0 0,0 1 0 0 0,-1 0 0 0 0,1 0-1 0 0,-5-7 1 0 0,4 7 4 0 0,3 4 3 0 0,-1 1 0 0 0,1-1 0 0 0,-1 1 0 0 0,1-1 0 0 0,0 0 0 0 0,-1 1 0 0 0,1-1 0 0 0,0 0 0 0 0,-1 1 0 0 0,1-1 0 0 0,0 0 0 0 0,0 1 0 0 0,0-1 0 0 0,0 0 0 0 0,0 1 0 0 0,0-1 0 0 0,0 0 0 0 0,0 1 0 0 0,0-1 0 0 0,0 0 0 0 0,0 1 0 0 0,0-1 0 0 0,0 0 0 0 0,1 1 0 0 0,-1-1 0 0 0,0 0 0 0 0,0 1 0 0 0,1-1 0 0 0,-1 0 0 0 0,1 1 0 0 0,-1-1 0 0 0,0 1 0 0 0,1-1 0 0 0,-1 1 0 0 0,1-1 0 0 0,1 0 1 0 0,0 0 1 0 0,0 1-1 0 0,0 0 0 0 0,0-1 1 0 0,0 1-1 0 0,0 0 0 0 0,0 0 1 0 0,0 0-1 0 0,0 0 0 0 0,0 0 1 0 0,0 0-1 0 0,2 1 0 0 0,55 18 42 0 0,-59-19-45 0 0,7 2-1 0 0,-1 1 1 0 0,0 0 0 0 0,0 0 0 0 0,0 0-1 0 0,0 1 1 0 0,0 0 0 0 0,-1 0-1 0 0,0 1 1 0 0,0-1 0 0 0,0 1 0 0 0,0 0-1 0 0,-1 1 1 0 0,0-1 0 0 0,0 1-1 0 0,0-1 1 0 0,-1 1 0 0 0,4 8 0 0 0,-5-8-1 0 0,-1 0 0 0 0,1 0 0 0 0,-1 0 0 0 0,0 0 1 0 0,-1 0-1 0 0,1 0 0 0 0,-1 0 0 0 0,0 1 0 0 0,-1-1 1 0 0,1 0-1 0 0,-1 0 0 0 0,-1 0 0 0 0,1 0 0 0 0,-1 0 1 0 0,0 0-1 0 0,0-1 0 0 0,-1 1 0 0 0,-6 10 0 0 0,7-10 7 0 0,-1-1-1 0 0,0 0 1 0 0,0 0-1 0 0,-1 0 1 0 0,1 0 0 0 0,-1 0-1 0 0,0-1 1 0 0,0 1-1 0 0,-1-1 1 0 0,1 0-1 0 0,-1-1 1 0 0,0 1-1 0 0,-10 5 1 0 0,14-9 27 0 0,-2-9 28 0 0,2 8-61 0 0,1 1 0 0 0,0-1 0 0 0,-1 1 0 0 0,1-1 0 0 0,0 1 0 0 0,0-1 0 0 0,-1 1 1 0 0,1-1-1 0 0,0 1 0 0 0,0-1 0 0 0,0 0 0 0 0,0 1 0 0 0,0-1 0 0 0,0 1 0 0 0,0-1 0 0 0,0 1 0 0 0,0-1 0 0 0,0 1 0 0 0,0-1 0 0 0,0 0 0 0 0,0 1 0 0 0,0-1 0 0 0,1 1 0 0 0,-1-1 1 0 0,0 1-1 0 0,0-1 0 0 0,1 0 0 0 0,8-16-22 0 0,0 1 0 0 0,0 1 0 0 0,2 0 0 0 0,0 0 1 0 0,1 1-1 0 0,0 0 0 0 0,1 1 0 0 0,1 0 0 0 0,18-13 1 0 0,-9 9-837 0 0,44-23 1 0 0,26-2-4448 0 0,-77 36 2981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35.449"/>
    </inkml:context>
    <inkml:brush xml:id="br0">
      <inkml:brushProperty name="width" value="0.1" units="cm"/>
      <inkml:brushProperty name="height" value="0.1" units="cm"/>
    </inkml:brush>
  </inkml:definitions>
  <inkml:trace contextRef="#ctx0" brushRef="#br0">433 381 352 0 0,'0'0'948'0'0,"-15"-30"1400"0"0,9 28-2252 0 0,1-1 0 0 0,-1 1 0 0 0,0 0-1 0 0,1 1 1 0 0,-1-1 0 0 0,0 1 0 0 0,0 0 0 0 0,0 1 0 0 0,0-1 0 0 0,0 1 0 0 0,0 1 0 0 0,0-1 0 0 0,0 1 0 0 0,0 0 0 0 0,0 0 0 0 0,0 1 0 0 0,0-1 0 0 0,1 1 0 0 0,-1 1 0 0 0,1-1 0 0 0,-6 4 0 0 0,-14 7 71 0 0,1 1 1 0 0,1 1 0 0 0,-26 21 0 0 0,25-14-9 0 0,0 0 0 0 0,1 2 1 0 0,2 0-1 0 0,-29 44 0 0 0,47-65-128 0 0,0 1 0 0 0,1 0 0 0 0,0-1 0 0 0,0 1 0 0 0,0 0 0 0 0,1 0-1 0 0,-1 0 1 0 0,1 0 0 0 0,0 0 0 0 0,0 1 0 0 0,0-1 0 0 0,1 0 0 0 0,-1 1 0 0 0,1 4 0 0 0,1-8-16 0 0,-1 1 0 0 0,0-1-1 0 0,0 0 1 0 0,1 0 0 0 0,-1 1 0 0 0,1-1 0 0 0,-1 0 0 0 0,1 0 0 0 0,-1 0 0 0 0,1 0-1 0 0,0 0 1 0 0,-1 0 0 0 0,1 0 0 0 0,0 0 0 0 0,0 0 0 0 0,0 0 0 0 0,0 0 0 0 0,0 0-1 0 0,2 1 1 0 0,-1-2-5 0 0,0 1 0 0 0,1 0 1 0 0,-1 0-1 0 0,0-1 0 0 0,1 1 0 0 0,-1-1 0 0 0,1 0 0 0 0,-1 0 0 0 0,1 0 0 0 0,-1 0 0 0 0,1 0 1 0 0,-1 0-1 0 0,5-2 0 0 0,13-3 19 0 0,1-1 0 0 0,-2-1 0 0 0,1 0 1 0 0,-1-2-1 0 0,0 0 0 0 0,0-2 0 0 0,-1 0 0 0 0,-1-1 1 0 0,0 0-1 0 0,-1-2 0 0 0,0 0 0 0 0,-1 0 0 0 0,17-22 1 0 0,-10 9-8 0 0,-1-1 1 0 0,-1-1 0 0 0,-2 0 0 0 0,0-2 0 0 0,-3 0 0 0 0,0-1 0 0 0,12-43 0 0 0,-20 49 137 0 0,5-45 0 0 0,-1 5 377 0 0,-8 37-153 0 0,-3 25-312 0 0,0 0 0 0 0,0 0 0 0 0,1 0 1 0 0,-1 0-1 0 0,1 1 0 0 0,0-1 1 0 0,0 0-1 0 0,3-6 0 0 0,-4 8 156 0 0,-8 29-148 0 0,-11 92 47 0 0,-21 202-52 0 0,39-299-70 0 0,0-13 0 0 0,0 0 1 0 0,0 1-1 0 0,1-1 1 0 0,0 0-1 0 0,1 1 1 0 0,0-1-1 0 0,1 0 1 0 0,0 0-1 0 0,5 16 1 0 0,-6-24-4 0 0,0 1 0 0 0,1-1 0 0 0,-1 0 0 0 0,0 0 0 0 0,0 0 0 0 0,1-1 0 0 0,-1 1 0 0 0,1 0 0 0 0,-1 0 0 0 0,1-1 0 0 0,-1 1 0 0 0,1-1 0 0 0,-1 1 0 0 0,1-1 0 0 0,-1 0 1 0 0,1 1-1 0 0,0-1 0 0 0,-1 0 0 0 0,1 0 0 0 0,0 0 0 0 0,-1 0 0 0 0,1-1 0 0 0,-1 1 0 0 0,1 0 0 0 0,0-1 0 0 0,-1 1 0 0 0,1-1 0 0 0,1 0 0 0 0,41-19-15 0 0,-31 9-34 0 0,-1 0 1 0 0,0-1-1 0 0,-1 0 1 0 0,-1-1-1 0 0,1 0 1 0 0,-2 0-1 0 0,0-1 1 0 0,12-25-1 0 0,-11 17-29 0 0,-1-1 0 0 0,0 0-1 0 0,-2-1 1 0 0,-1 0 0 0 0,4-28 0 0 0,-10 52 73 0 0,1 0 1 0 0,-1-1-1 0 0,0 1 0 0 0,0-1 1 0 0,0 1-1 0 0,0 0 1 0 0,0-1-1 0 0,0 1 1 0 0,0-1-1 0 0,0 1 1 0 0,0 0-1 0 0,0-1 1 0 0,0 1-1 0 0,0 0 1 0 0,0-1-1 0 0,0 1 0 0 0,-1-1 1 0 0,1 1-1 0 0,0 0 1 0 0,0-1-1 0 0,0 1 1 0 0,0 0-1 0 0,-1-1 1 0 0,1 1-1 0 0,0 0 1 0 0,0-1-1 0 0,-1 1 1 0 0,1 0-1 0 0,0 0 0 0 0,-1-1 1 0 0,1 1-1 0 0,0 0 1 0 0,0 0-1 0 0,-1-1 1 0 0,1 1-1 0 0,-1 0 1 0 0,1 0-1 0 0,0 0 1 0 0,-1 0-1 0 0,1 0 1 0 0,0 0-1 0 0,-1 0 0 0 0,1-1 1 0 0,-1 1-1 0 0,1 0 1 0 0,0 0-1 0 0,-1 1 1 0 0,1-1-1 0 0,-1 0 1 0 0,1 0-1 0 0,0 0 1 0 0,-1 0-1 0 0,1 0 1 0 0,0 0-1 0 0,-1 0 0 0 0,1 1 1 0 0,-1-1-1 0 0,1 0 1 0 0,-23 16-48 0 0,17-9 45 0 0,-3 3 2 0 0,1 1-1 0 0,0 0 0 0 0,0 0 1 0 0,1 1-1 0 0,-9 21 1 0 0,10-18 8 0 0,0-3 0 0 0,1 0 0 0 0,1 0 1 0 0,0 1-1 0 0,0 0 1 0 0,1 0-1 0 0,1 0 0 0 0,0 0 1 0 0,1 0-1 0 0,0 17 0 0 0,2-28-2 0 0,-1-1 0 0 0,0 0 0 0 0,0 1 1 0 0,1-1-1 0 0,-1 0 0 0 0,1 1 0 0 0,-1-1 0 0 0,1 0 0 0 0,-1 0 0 0 0,1 1 0 0 0,0-1 0 0 0,0 0 0 0 0,-1 0 0 0 0,1 0 0 0 0,0 0 0 0 0,0 0 0 0 0,0 0 1 0 0,0 0-1 0 0,0-1 0 0 0,0 1 0 0 0,1 0 0 0 0,-1-1 0 0 0,2 2 0 0 0,0-1 2 0 0,1 0 1 0 0,-1 0-1 0 0,1 0 1 0 0,-1-1-1 0 0,1 1 0 0 0,0-1 1 0 0,-1 0-1 0 0,7 0 1 0 0,0-1 3 0 0,1 0 1 0 0,-1-1-1 0 0,0-1 1 0 0,0 0 0 0 0,12-4-1 0 0,-11 1 0 0 0,0 0 0 0 0,0 0-1 0 0,-1-1 1 0 0,0-1 0 0 0,0 1-1 0 0,-1-2 1 0 0,0 1 0 0 0,14-18-1 0 0,-1-5-11 0 0,29-50 0 0 0,-25 37 16 0 0,-10 17-5 0 0,17-28 8 0 0,-32 52-18 0 0,1 1 1 0 0,1-1-1 0 0,-1 0 0 0 0,0 1 0 0 0,1-1 1 0 0,-1 1-1 0 0,1 0 0 0 0,-1 0 0 0 0,1 0 0 0 0,0 0 1 0 0,0 0-1 0 0,0 1 0 0 0,6-3 0 0 0,-8 4-6 0 0,26 22-35 0 0,-25-16 44 0 0,1 0-1 0 0,-1 0 1 0 0,-1 0-1 0 0,1 0 1 0 0,-1 0 0 0 0,0 0-1 0 0,-1 0 1 0 0,1 1-1 0 0,-1-1 1 0 0,0 0 0 0 0,-1 1-1 0 0,0-1 1 0 0,-2 9-1 0 0,-3 12 30 0 0,-16 44 0 0 0,15-52-13 0 0,-23 64 111 0 0,30-82-129 0 0,0-1 0 0 0,0 1 1 0 0,0 0-1 0 0,0-1 0 0 0,0 1 0 0 0,0 0 0 0 0,0-1 0 0 0,0 1 0 0 0,0-1 0 0 0,1 1 0 0 0,-1 0 0 0 0,0-1 0 0 0,0 1 1 0 0,1-1-1 0 0,-1 1 0 0 0,0 0 0 0 0,1-1 0 0 0,-1 1 0 0 0,0-1 0 0 0,1 1 0 0 0,-1-1 0 0 0,1 1 0 0 0,-1-1 0 0 0,1 1 1 0 0,-1-1-1 0 0,1 0 0 0 0,-1 1 0 0 0,1-1 0 0 0,-1 0 0 0 0,1 1 0 0 0,0-1 0 0 0,-1 0 0 0 0,1 0 0 0 0,0 0 0 0 0,-1 0 1 0 0,1 1-1 0 0,-1-1 0 0 0,1 0 0 0 0,0 0 0 0 0,-1 0 0 0 0,1 0 0 0 0,0 0 0 0 0,-1 0 0 0 0,1-1 0 0 0,0 1 0 0 0,-1 0 0 0 0,1 0 1 0 0,1-1-1 0 0,34-3-601 0 0,-36 4 601 0 0,27-7-1722 0 0,-1-1-1 0 0,39-18 1 0 0,-62 25 1554 0 0,43-18-2431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39.387"/>
    </inkml:context>
    <inkml:brush xml:id="br0">
      <inkml:brushProperty name="width" value="0.1" units="cm"/>
      <inkml:brushProperty name="height" value="0.1" units="cm"/>
    </inkml:brush>
  </inkml:definitions>
  <inkml:trace contextRef="#ctx0" brushRef="#br0">1 560 76 0 0,'0'0'3206'0'0,"2"-2"-2826"0"0,38-40 503 0 0,-2-2 1 0 0,-2-2 0 0 0,-2-1-1 0 0,40-73 1 0 0,49-90 773 0 0,-117 198-1459 0 0,-4 8-109 0 0,-1 0 0 0 0,1 1-1 0 0,0-1 1 0 0,0 1 0 0 0,0 0-1 0 0,0 0 1 0 0,1 0 0 0 0,0 0 0 0 0,2-3-1 0 0,-4 5 89 0 0,-5 4-155 0 0,-5 4-11 0 0,0 0 0 0 0,0 1 1 0 0,1 0-1 0 0,0 1 0 0 0,0 0 0 0 0,1 0 0 0 0,0 0 1 0 0,1 1-1 0 0,-6 11 0 0 0,-45 105 40 0 0,22-42-18 0 0,29-69-25 0 0,1 1 0 0 0,0 1 0 0 0,1-1 0 0 0,-4 31 0 0 0,-1 5 29 0 0,8-50-34 0 0,1-1 0 0 0,0 1 1 0 0,-1 0-1 0 0,1-1 0 0 0,0 1 0 0 0,0 0 0 0 0,0 0 0 0 0,0-1 0 0 0,1 1 0 0 0,-1 0 0 0 0,0-1 0 0 0,1 1 0 0 0,-1 0 0 0 0,1-1 0 0 0,-1 1 0 0 0,1-1 0 0 0,0 1 1 0 0,0-1-1 0 0,0 1 0 0 0,0-1 0 0 0,0 1 0 0 0,1 1 0 0 0,1-1 3 0 0,-1 0 1 0 0,1 0-1 0 0,0-1 0 0 0,0 1 1 0 0,0 0-1 0 0,0-1 1 0 0,0 0-1 0 0,0 0 1 0 0,0 0-1 0 0,0 0 0 0 0,4 1 1 0 0,1-1 7 0 0,1 0 0 0 0,-1-1 0 0 0,1 1 0 0 0,0-1 1 0 0,-1-1-1 0 0,1 0 0 0 0,-1 0 0 0 0,12-4 0 0 0,-7 1 1 0 0,0 0-1 0 0,1-2 1 0 0,-2 1-1 0 0,1-2 1 0 0,-1 0 0 0 0,0 0-1 0 0,0-1 1 0 0,11-11-1 0 0,-13 10-4 0 0,-1-1-1 0 0,-1 0 1 0 0,1-1-1 0 0,-2 0 1 0 0,11-19-1 0 0,1-2-11 0 0,-3 7 31 0 0,-37 80-226 0 0,-37 105 156 0 0,75-184-6828 0 0,-10 5 4236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39.496"/>
    </inkml:context>
    <inkml:brush xml:id="br0">
      <inkml:brushProperty name="width" value="0.1" units="cm"/>
      <inkml:brushProperty name="height" value="0.1" units="cm"/>
    </inkml:brush>
  </inkml:definitions>
  <inkml:trace contextRef="#ctx0" brushRef="#br0">0 23 684 0 0,'0'-10'1572'0'0,"3"4"-548"0"0,-1 0-1124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40.716"/>
    </inkml:context>
    <inkml:brush xml:id="br0">
      <inkml:brushProperty name="width" value="0.1" units="cm"/>
      <inkml:brushProperty name="height" value="0.1" units="cm"/>
    </inkml:brush>
  </inkml:definitions>
  <inkml:trace contextRef="#ctx0" brushRef="#br0">115 98 324 0 0,'-4'24'645'0'0,"-2"1"-1"0"0,0-1 0 0 0,-1 0 1 0 0,-1-1-1 0 0,-2 1 1 0 0,0-2-1 0 0,-17 29 1 0 0,14-26-153 0 0,11-21-203 0 0,0 1 0 0 0,0-1-1 0 0,0 0 1 0 0,-1 0 0 0 0,1 0-1 0 0,-9 9 892 0 0,13-18-940 0 0,10-21-75 0 0,2 0 1 0 0,0 0 0 0 0,2 2 0 0 0,1 0-1 0 0,0 0 1 0 0,2 2 0 0 0,1 0 0 0 0,0 1-1 0 0,2 2 1 0 0,32-24 0 0 0,-52 41-163 0 0,1 0 0 0 0,0 0 0 0 0,-1 0 0 0 0,1 1 0 0 0,0 0 0 0 0,0-1 0 0 0,-1 1 0 0 0,1 0 0 0 0,0 0 0 0 0,0 1 0 0 0,4-1 0 0 0,-7 1-5 0 0,1 0 1 0 0,0 0 0 0 0,0 0 0 0 0,-1 0 0 0 0,1 0 0 0 0,0 1 0 0 0,0-1-1 0 0,-1 0 1 0 0,1 1 0 0 0,0-1 0 0 0,-1 0 0 0 0,1 1 0 0 0,-1-1 0 0 0,1 1-1 0 0,0-1 1 0 0,-1 1 0 0 0,1-1 0 0 0,-1 1 0 0 0,1-1 0 0 0,-1 1 0 0 0,0-1-1 0 0,1 1 1 0 0,-1 0 0 0 0,1-1 0 0 0,-1 1 0 0 0,0 0 0 0 0,0-1-1 0 0,1 1 1 0 0,-1 0 0 0 0,0 0 0 0 0,0-1 0 0 0,0 1 0 0 0,0 0 0 0 0,0 0-1 0 0,0-1 1 0 0,0 1 0 0 0,0 0 0 0 0,0 0 0 0 0,0-1 0 0 0,0 1 0 0 0,-1 0-1 0 0,1-1 1 0 0,0 1 0 0 0,0 0 0 0 0,-1-1 0 0 0,1 1 0 0 0,0 0 0 0 0,-1 0-1 0 0,0 0 2 0 0,-3 14-7 0 0,0 1 1 0 0,0 0-1 0 0,2-1 0 0 0,0 1 0 0 0,1 0 1 0 0,0 0-1 0 0,1 1 0 0 0,3 16 1 0 0,-3-31 8 0 0,1 0 1 0 0,-1-1 0 0 0,1 1 0 0 0,-1-1 0 0 0,1 1 0 0 0,0-1-1 0 0,0 1 1 0 0,0-1 0 0 0,0 1 0 0 0,0-1 0 0 0,0 0-1 0 0,0 1 1 0 0,0-1 0 0 0,0 0 0 0 0,1 0 0 0 0,-1 0-1 0 0,0 0 1 0 0,1 0 0 0 0,-1 0 0 0 0,1-1 0 0 0,-1 1-1 0 0,3 0 1 0 0,0 0 2 0 0,0 0 0 0 0,0 0 0 0 0,0-1 0 0 0,0 1-1 0 0,0-1 1 0 0,0 0 0 0 0,0 0 0 0 0,0-1 0 0 0,4 0 0 0 0,6-2-2 0 0,-1-1 0 0 0,1 0 0 0 0,-1-1 1 0 0,17-8-1 0 0,-20 6-70 0 0,0 0 0 0 0,-1 0 0 0 0,0-1 0 0 0,0 0 0 0 0,0 0 0 0 0,-1-1 0 0 0,0-1 0 0 0,-1 1 0 0 0,0-1 0 0 0,-1 0 0 0 0,0-1 0 0 0,0 1 0 0 0,-1-1 0 0 0,0 0 0 0 0,3-13 0 0 0,-7-25-344 0 0,-3 48 390 0 0,0 0 1 0 0,0 1 0 0 0,0-1-1 0 0,0 1 1 0 0,-1-1 0 0 0,1 1 0 0 0,0 0-1 0 0,0 0 1 0 0,0 0 0 0 0,0 0-1 0 0,0 0 1 0 0,-1 0 0 0 0,-2 1 0 0 0,-4 3 4 0 0,0-1 0 0 0,1 1 0 0 0,-1 1 0 0 0,1 0 0 0 0,0 0 0 0 0,0 1 0 0 0,1 0 0 0 0,-1 0 0 0 0,1 0 1 0 0,-10 13-1 0 0,4-3 17 0 0,1 0 1 0 0,0 0 0 0 0,1 2 0 0 0,-11 21-1 0 0,21-37 4 0 0,0 0-1 0 0,0 1 0 0 0,0-1 0 0 0,0 0 0 0 0,0 0 0 0 0,1 0 0 0 0,-1 0 0 0 0,1 1 1 0 0,-1-1-1 0 0,1 0 0 0 0,0 1 0 0 0,0-1 0 0 0,0 0 0 0 0,0 0 0 0 0,0 1 0 0 0,1-1 0 0 0,-1 0 1 0 0,1 1-1 0 0,-1-1 0 0 0,1 0 0 0 0,0 0 0 0 0,0 0 0 0 0,1 3 0 0 0,1-2 0 0 0,-1-1-1 0 0,1 1 1 0 0,-1-1-1 0 0,1 1 0 0 0,0-1 1 0 0,0 0-1 0 0,0 0 1 0 0,1-1-1 0 0,-1 1 1 0 0,0 0-1 0 0,0-1 1 0 0,1 0-1 0 0,4 1 0 0 0,10 2-36 0 0,1-1-1 0 0,0-1 0 0 0,-1 0 0 0 0,30-2 0 0 0,-25-2-73 0 0,-1 0 0 0 0,1-1 0 0 0,0-1 0 0 0,-1-2 0 0 0,0 0 0 0 0,0-1 0 0 0,37-18 0 0 0,-50 21 84 0 0,-1-1-1 0 0,0 1 1 0 0,0-1-1 0 0,0 0 1 0 0,0-1-1 0 0,-1 0 1 0 0,0 0 0 0 0,0-1-1 0 0,0 0 1 0 0,-1 0-1 0 0,0 0 1 0 0,-1-1-1 0 0,0 0 1 0 0,0 0-1 0 0,0-1 1 0 0,-1 1 0 0 0,0-1-1 0 0,-1 0 1 0 0,0 0-1 0 0,-1 0 1 0 0,3-13-1 0 0,-4 17 67 0 0,-1 0 0 0 0,0-1 0 0 0,0 1-1 0 0,0 0 1 0 0,-1-1 0 0 0,0 1 0 0 0,0 0-1 0 0,0 0 1 0 0,-1-1 0 0 0,1 1 0 0 0,-1 0 0 0 0,-3-5-1 0 0,4 8-32 0 0,-1 1-1 0 0,1-1 0 0 0,0 1 0 0 0,0-1 1 0 0,-1 1-1 0 0,1 0 0 0 0,-1 0 1 0 0,0-1-1 0 0,1 1 0 0 0,-1 0 0 0 0,0 0 1 0 0,1 1-1 0 0,-1-1 0 0 0,0 0 1 0 0,0 0-1 0 0,0 1 0 0 0,0-1 0 0 0,0 1 1 0 0,0 0-1 0 0,0 0 0 0 0,0 0 1 0 0,0 0-1 0 0,0 0 0 0 0,1 0 0 0 0,-1 0 1 0 0,0 0-1 0 0,0 1 0 0 0,0-1 0 0 0,0 1 1 0 0,0-1-1 0 0,0 1 0 0 0,0 0 1 0 0,1 0-1 0 0,-1 0 0 0 0,-2 2 0 0 0,-3 1 7 0 0,0 1 0 0 0,1 0 0 0 0,0 1-1 0 0,0-1 1 0 0,0 1 0 0 0,1 1 0 0 0,0-1-1 0 0,0 1 1 0 0,0-1 0 0 0,1 2 0 0 0,0-1-1 0 0,0 0 1 0 0,1 1 0 0 0,0-1-1 0 0,1 1 1 0 0,-1 0 0 0 0,1 0 0 0 0,1 0-1 0 0,-2 12 1 0 0,3-19-10 0 0,0 1-1 0 0,0-1 1 0 0,0 1-1 0 0,1-1 1 0 0,-1 1-1 0 0,0-1 1 0 0,1 1 0 0 0,-1-1-1 0 0,0 0 1 0 0,1 1-1 0 0,0-1 1 0 0,-1 0-1 0 0,1 1 1 0 0,0-1-1 0 0,0 0 1 0 0,-1 0-1 0 0,1 0 1 0 0,0 0 0 0 0,0 1-1 0 0,0-1 1 0 0,0-1-1 0 0,1 1 1 0 0,-1 0-1 0 0,0 0 1 0 0,2 1-1 0 0,0-1 3 0 0,1 0-1 0 0,-1 0 1 0 0,1 0-1 0 0,0 0 0 0 0,-1-1 1 0 0,1 1-1 0 0,-1-1 0 0 0,1 0 1 0 0,0 0-1 0 0,3-1 1 0 0,5 0-18 0 0,0-1 0 0 0,0-1 0 0 0,0 0 0 0 0,0-1 0 0 0,13-6-1 0 0,-16 5-40 0 0,-1-1-1 0 0,1 0 1 0 0,-1-1-1 0 0,-1 0 0 0 0,1 0 1 0 0,-1-1-1 0 0,0 0 0 0 0,-1 0 1 0 0,0-1-1 0 0,6-11 0 0 0,25-31-236 0 0,-48 73 261 0 0,1-1 1 0 0,1 1 0 0 0,-12 44-1 0 0,10-32 161 0 0,10-33-125 0 0,1 0 0 0 0,0 0 0 0 0,-1 0 0 0 0,1 0 0 0 0,-1 0 0 0 0,1 0 0 0 0,0 0-1 0 0,0 0 1 0 0,0 0 0 0 0,-1 0 0 0 0,1 0 0 0 0,0 0 0 0 0,0 0 0 0 0,0 0 0 0 0,1 0 0 0 0,-1 0-1 0 0,0 0 1 0 0,0 0 0 0 0,1 0 0 0 0,-1 0 0 0 0,0 0 0 0 0,1 0 0 0 0,-1 0 0 0 0,1 0-1 0 0,-1 0 1 0 0,1 0 0 0 0,-1 0 0 0 0,1 0 0 0 0,0-1 0 0 0,0 1 0 0 0,-1 0 0 0 0,2 0 0 0 0,0 0 2 0 0,1 0 0 0 0,-1 0 0 0 0,1-1 0 0 0,0 1 0 0 0,-1-1 0 0 0,1 0 0 0 0,0 1 0 0 0,-1-1 0 0 0,1 0 0 0 0,-1-1 0 0 0,1 1 0 0 0,3-1 0 0 0,10-3 21 0 0,0 0 1 0 0,31-13-1 0 0,-31 9-18 0 0,0-2-1 0 0,0 0 0 0 0,-1-1 0 0 0,0-1 0 0 0,-1 0 0 0 0,16-18 0 0 0,-10 11 24 0 0,43-33 0 0 0,-63 52-36 0 0,8-7 1 0 0,0 2-1 0 0,0-1 1 0 0,1 1 0 0 0,0 0 0 0 0,0 1-1 0 0,0 0 1 0 0,0 0 0 0 0,1 1 0 0 0,17-3-1 0 0,-25 6 0 0 0,0 0 0 0 0,0 1 0 0 0,0-1 0 0 0,0 0 0 0 0,0 1 0 0 0,-1 0 0 0 0,1-1 0 0 0,0 1 0 0 0,0 0 0 0 0,-1 0 0 0 0,1 0 0 0 0,-1 0 0 0 0,1 0 0 0 0,-1 0 0 0 0,1 1 0 0 0,-1-1-1 0 0,1 0 1 0 0,-1 1 0 0 0,0-1 0 0 0,0 1 0 0 0,0-1 0 0 0,0 1 0 0 0,0 0 0 0 0,0-1 0 0 0,0 1 0 0 0,-1 0 0 0 0,1 0 0 0 0,-1 0 0 0 0,1 0 0 0 0,-1-1 0 0 0,0 1 0 0 0,1 0-1 0 0,-1 0 1 0 0,0 0 0 0 0,0 2 0 0 0,0 6 22 0 0,0 0-1 0 0,0 0 0 0 0,-1 0 1 0 0,-1 1-1 0 0,-2 9 0 0 0,-3 4 132 0 0,-1 0-1 0 0,-20 41 0 0 0,-10 27 456 0 0,37-92-602 0 0,1 1 0 0 0,0 0 0 0 0,0 0 0 0 0,0-1 0 0 0,0 1 0 0 0,0 0 0 0 0,0-1 0 0 0,0 1 0 0 0,0 0 0 0 0,0-1 0 0 0,0 1 0 0 0,0 0 0 0 0,0-1 1 0 0,0 1-1 0 0,0 0 0 0 0,1 0 0 0 0,-1-1 0 0 0,0 1 0 0 0,1-1 0 0 0,-1 1 0 0 0,0 0 0 0 0,1-1 0 0 0,-1 1 0 0 0,1-1 0 0 0,-1 1 0 0 0,1-1 0 0 0,-1 1 0 0 0,1-1 0 0 0,-1 1 1 0 0,1-1-1 0 0,-1 0 0 0 0,1 1 0 0 0,0-1 0 0 0,-1 0 0 0 0,1 1 0 0 0,-1-1 0 0 0,1 0 0 0 0,0 0 0 0 0,0 1 0 0 0,-1-1 0 0 0,1 0 0 0 0,0 0 0 0 0,-1 0 0 0 0,1 0 1 0 0,0 0-1 0 0,-1 0 0 0 0,1 0 0 0 0,1-1 0 0 0,45-4-204 0 0,-33 3 92 0 0,212-47-5595 0 0,-165 34 3164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07.216"/>
    </inkml:context>
    <inkml:brush xml:id="br0">
      <inkml:brushProperty name="width" value="0.1" units="cm"/>
      <inkml:brushProperty name="height" value="0.1" units="cm"/>
    </inkml:brush>
  </inkml:definitions>
  <inkml:trace contextRef="#ctx0" brushRef="#br0">153 44 56 0 0,'0'0'1788'0'0,"-4"-23"2109"0"0,6 21-3777 0 0,-2 1-97 0 0,0-4 2 0 0,0 3-1 0 0,-23-9-412 0 0,-25 34 442 0 0,47-22-42 0 0,-31 28-108 0 0,31-24 95 0 0,-31 48 74 0 0,32-52-56 0 0,-12 49-27 0 0,12-48 14 0 0,-1-1-1 0 0,1-1 0 0 0,0 1 1 0 0,0 0-1 0 0,0 0 1 0 0,-1 0-1 0 0,1 0 1 0 0,0 0-1 0 0,0-1 1 0 0,0 1-1 0 0,0 0 1 0 0,0 0-1 0 0,1 0 1 0 0,-1 0-1 0 0,0 0 1 0 0,0-1-1 0 0,0 1 1 0 0,1 0-1 0 0,-1 0 1 0 0,1 0-1 0 0,-1-1 0 0 0,0 1 1 0 0,1 0-1 0 0,-1-1 1 0 0,1 1-1 0 0,0 1 1 0 0,0-1 9 0 0,7 25 99 0 0,1-24-74 0 0,-4-1-25 0 0,-1-1 0 0 0,1 2-1 0 0,0-1 1 0 0,0 0 0 0 0,-1 1 0 0 0,1 0-1 0 0,8 5 1067 0 0,-12-7-1041 0 0,-1 1 0 0 0,1-1 0 0 0,0 0 0 0 0,-1 0 0 0 0,1 0 0 0 0,0 0 0 0 0,0 0 0 0 0,-1 0 0 0 0,1 0 0 0 0,0 0 0 0 0,0 0 0 0 0,-1 0 0 0 0,1 0 0 0 0,0 0 0 0 0,0 0 0 0 0,-1-1 0 0 0,1 1 0 0 0,0 0 0 0 0,-1 0 0 0 0,1-1 0 0 0,0 1 0 0 0,-1-1 0 0 0,2 0 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06.669"/>
    </inkml:context>
    <inkml:brush xml:id="br0">
      <inkml:brushProperty name="width" value="0.1" units="cm"/>
      <inkml:brushProperty name="height" value="0.1" units="cm"/>
    </inkml:brush>
  </inkml:definitions>
  <inkml:trace contextRef="#ctx0" brushRef="#br0">246 327 224 0 0,'-7'-4'447'0'0,"0"-1"-1"0"0,0 0 1 0 0,1 0-1 0 0,-1-1 1 0 0,1 1-1 0 0,1-1 1 0 0,-1-1-1 0 0,1 1 1 0 0,0-1-1 0 0,0 0 1 0 0,1 0-1 0 0,-5-11 1 0 0,6 12-324 0 0,1-1 0 0 0,0 0 0 0 0,0 0 0 0 0,1 0 0 0 0,0 0 0 0 0,0 0 0 0 0,1 0 0 0 0,-1 0 0 0 0,2 0 0 0 0,-1 0 0 0 0,1 0 0 0 0,0 0 0 0 0,0 0 0 0 0,1 0 0 0 0,0 0 0 0 0,0 1 0 0 0,1-1 0 0 0,-1 1 0 0 0,1-1 0 0 0,1 1 0 0 0,0 0 0 0 0,8-11-1 0 0,-7 11-50 0 0,2-1 0 0 0,-1 1 0 0 0,1 0 0 0 0,0 0 0 0 0,0 1-1 0 0,0 0 1 0 0,1 0 0 0 0,0 0 0 0 0,0 1 0 0 0,0 1-1 0 0,0-1 1 0 0,1 1 0 0 0,11-2 0 0 0,-19 5-70 0 0,0-1 0 0 0,-1 1 0 0 0,1 0 0 0 0,0-1-1 0 0,-1 1 1 0 0,1 0 0 0 0,0 0 0 0 0,-1 0 0 0 0,1 0 0 0 0,0 0 0 0 0,0 0 0 0 0,-1 0 0 0 0,1 0 0 0 0,0 0-1 0 0,0 0 1 0 0,-1 0 0 0 0,1 1 0 0 0,0-1 0 0 0,-1 0 0 0 0,1 0 0 0 0,0 1 0 0 0,-1-1 0 0 0,1 0 0 0 0,0 1-1 0 0,-1-1 1 0 0,1 1 0 0 0,-1-1 0 0 0,1 0 0 0 0,-1 1 0 0 0,1 0 0 0 0,0 0 0 0 0,1 24 26 0 0,-16 23 8 0 0,-12-11-10 0 0,-1 0 0 0 0,-2-2 1 0 0,-1-1-1 0 0,-2-2 0 0 0,-58 47 0 0 0,31-27 23 0 0,53-47-53 0 0,-11 11 248 0 0,17-10-94 0 0,12-3-62 0 0,216-7 36 0 0,158 3-3956 0 0,-320 4 1196 0 0,-1 1 200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55.293"/>
    </inkml:context>
    <inkml:brush xml:id="br0">
      <inkml:brushProperty name="width" value="0.1" units="cm"/>
      <inkml:brushProperty name="height" value="0.1" units="cm"/>
    </inkml:brush>
  </inkml:definitions>
  <inkml:trace contextRef="#ctx0" brushRef="#br0">11 225 320 0 0,'0'0'7527'0'0,"-11"-28"-6926"0"0,11 21-545 0 0,1 0-1 0 0,0 0 1 0 0,0 1 0 0 0,1-1 0 0 0,-1 0-1 0 0,1 1 1 0 0,1 0 0 0 0,-1-1-1 0 0,1 1 1 0 0,0 0 0 0 0,1 0-1 0 0,0 0 1 0 0,-1 1 0 0 0,2-1-1 0 0,-1 1 1 0 0,1 0 0 0 0,-1 0-1 0 0,1 1 1 0 0,1-1 0 0 0,-1 1-1 0 0,1 0 1 0 0,-1 1 0 0 0,1-1 0 0 0,11-3-1 0 0,-14 6-56 0 0,1 1 0 0 0,-1 0-1 0 0,1 0 1 0 0,0 0 0 0 0,-1 1 0 0 0,1-1-1 0 0,-1 1 1 0 0,1 0 0 0 0,0 0 0 0 0,-1 0-1 0 0,0 1 1 0 0,1-1 0 0 0,-1 1 0 0 0,0-1-1 0 0,0 1 1 0 0,0 0 0 0 0,0 1 0 0 0,0-1-1 0 0,0 0 1 0 0,-1 1 0 0 0,1-1 0 0 0,3 7-1 0 0,-5-9 1 0 0,2 4-4 0 0,0 1 0 0 0,0-1 0 0 0,-1 0 0 0 0,1 1 0 0 0,-1 0 0 0 0,0-1 0 0 0,0 1 0 0 0,-1 0 0 0 0,0 0 0 0 0,1 0 0 0 0,-2 0 0 0 0,1 0 0 0 0,-1 0 1 0 0,1 1-1 0 0,-1-1 0 0 0,-1 0 0 0 0,1 0 0 0 0,-2 8 0 0 0,-3 12-4 0 0,-1-1 0 0 0,-13 36 0 0 0,11-35 24 0 0,-10 11 12 0 0,17-35-32 0 0,1-2 30 0 0,0 1 1 0 0,0 0-1 0 0,0 0 0 0 0,0 0 1 0 0,0 0-1 0 0,0 0 0 0 0,0 0 0 0 0,0 0 1 0 0,0 0-1 0 0,0 0 0 0 0,-1 0 1 0 0,1 0-1 0 0,0 0 0 0 0,0 0 0 0 0,0-1 1 0 0,0 1-1 0 0,0 0 0 0 0,0 0 0 0 0,0 0 1 0 0,-1 0-1 0 0,1 0 0 0 0,0 0 1 0 0,0 0-1 0 0,0 0 0 0 0,0 0 0 0 0,0 0 1 0 0,0 0-1 0 0,0 0 0 0 0,-1 1 0 0 0,1-1 1 0 0,0 0-1 0 0,0 0 0 0 0,0 0 1 0 0,0 0-1 0 0,0 0 0 0 0,0 0 0 0 0,0 0 1 0 0,0 0-1 0 0,0 0 0 0 0,-1 0 0 0 0,1 0 1 0 0,0 0-1 0 0,0 0 0 0 0,0 1 1 0 0,0-1-1 0 0,0 0 0 0 0,0 0 0 0 0,0 0 1 0 0,0 0-1 0 0,0 0 0 0 0,0 0 1 0 0,0 0-1 0 0,0 0 0 0 0,0 1 0 0 0,0-1 1 0 0,0 0-1 0 0,0 0 0 0 0,0 0 0 0 0,0 0 1 0 0,0 0-1 0 0,0 0 0 0 0,0 0 1 0 0,0 1-1 0 0,0-1 0 0 0,0 0 0 0 0,0-13 45 0 0,1-1-1 0 0,0 1 1 0 0,1 0-1 0 0,1 0 1 0 0,0 0-1 0 0,1 0 1 0 0,0 0-1 0 0,1 1 1 0 0,0 0-1 0 0,1 0 0 0 0,0 0 1 0 0,1 1-1 0 0,0 0 1 0 0,1 0-1 0 0,12-13 1 0 0,-5 5-54 0 0,1 1 0 0 0,0 1 0 0 0,2 1 0 0 0,0 0 0 0 0,39-25 0 0 0,-49 36-24 0 0,0 1-1 0 0,0 0 1 0 0,0 1 0 0 0,18-5-1 0 0,-24 8 5 0 0,0-1-1 0 0,0 1 1 0 0,0-1-1 0 0,0 1 1 0 0,0 0-1 0 0,0 0 1 0 0,1 0-1 0 0,-1 0 0 0 0,0 0 1 0 0,0 0-1 0 0,0 1 1 0 0,0-1-1 0 0,0 1 1 0 0,0-1-1 0 0,0 1 1 0 0,0 0-1 0 0,0 0 0 0 0,0 0 1 0 0,0 0-1 0 0,-1 0 1 0 0,1 0-1 0 0,0 1 1 0 0,-1-1-1 0 0,1 0 1 0 0,0 1-1 0 0,-1 0 0 0 0,0-1 1 0 0,1 1-1 0 0,0 1 1 0 0,-1 2-3 0 0,1-1 1 0 0,-1 0-1 0 0,0 1 1 0 0,0-1-1 0 0,-1 0 0 0 0,1 1 1 0 0,-1-1-1 0 0,0 1 1 0 0,0-1-1 0 0,-1 1 1 0 0,1-1-1 0 0,-1 1 1 0 0,0-1-1 0 0,0 0 0 0 0,0 1 1 0 0,-1-1-1 0 0,0 0 1 0 0,0 0-1 0 0,0 0 1 0 0,0 0-1 0 0,-4 5 1 0 0,-8 20-216 0 0,14-28-144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55.699"/>
    </inkml:context>
    <inkml:brush xml:id="br0">
      <inkml:brushProperty name="width" value="0.1" units="cm"/>
      <inkml:brushProperty name="height" value="0.1" units="cm"/>
    </inkml:brush>
  </inkml:definitions>
  <inkml:trace contextRef="#ctx0" brushRef="#br0">90 132 416 0 0,'1'1'270'0'0,"0"0"0"0"0,0 0 1 0 0,1 0-1 0 0,-1 0 0 0 0,1 0 0 0 0,-1 0 0 0 0,1 0 1 0 0,-1-1-1 0 0,1 1 0 0 0,-1-1 0 0 0,1 1 0 0 0,0-1 1 0 0,-1 1-1 0 0,1-1 0 0 0,0 0 0 0 0,-1 0 0 0 0,1 0 0 0 0,0 0 1 0 0,-1 0-1 0 0,1 0 0 0 0,2-1 0 0 0,-1 0-99 0 0,1 0 0 0 0,-1-1-1 0 0,0 1 1 0 0,0-1 0 0 0,0 0 0 0 0,0 1-1 0 0,0-1 1 0 0,-1-1 0 0 0,1 1-1 0 0,3-4 1 0 0,-1 0 7 0 0,0 0 0 0 0,0 0-1 0 0,0-1 1 0 0,0 0 0 0 0,-1 0 0 0 0,-1 0 0 0 0,1-1-1 0 0,4-14 1 0 0,-6 17-97 0 0,3-22 773 0 0,-5 26-846 0 0,0 1 0 0 0,0-1 0 0 0,0 1 0 0 0,0-1 0 0 0,0 1 0 0 0,0-1 0 0 0,-1 1 0 0 0,1 0 0 0 0,0-1 0 0 0,0 1 0 0 0,-1-1 0 0 0,1 1-1 0 0,0-1 1 0 0,0 1 0 0 0,-1 0 0 0 0,1-1 0 0 0,0 1 0 0 0,-1 0 0 0 0,1-1 0 0 0,0 1 0 0 0,-1 0 0 0 0,1 0 0 0 0,-1-1 0 0 0,1 1 0 0 0,-1 0 0 0 0,1 0 0 0 0,-1 0-1 0 0,1 0 1 0 0,0-1 0 0 0,-1 1 0 0 0,1 0 0 0 0,-1 0 0 0 0,1 0 0 0 0,-1 0 0 0 0,1 0 0 0 0,-1 0 0 0 0,1 0 0 0 0,-1 0 0 0 0,1 0 0 0 0,-1 1 0 0 0,1-1 0 0 0,-1 0-1 0 0,1 0 1 0 0,0 0 0 0 0,-1 0 0 0 0,1 1 0 0 0,-1-1 0 0 0,1 0 0 0 0,-1 1 0 0 0,1-1 0 0 0,0 0 0 0 0,-1 0 0 0 0,1 1 0 0 0,-1 0 0 0 0,-14 6 19 0 0,-1 1 0 0 0,1 1 0 0 0,1 0 0 0 0,-1 1 0 0 0,2 1 0 0 0,-1 0 0 0 0,2 1 0 0 0,-1 0 1 0 0,2 1-1 0 0,0 0 0 0 0,0 1 0 0 0,1 0 0 0 0,-9 18 0 0 0,18-31-24 0 0,1 0 0 0 0,-1 0 0 0 0,1 0 0 0 0,0 0-1 0 0,-1 0 1 0 0,1 0 0 0 0,0-1 0 0 0,0 1 0 0 0,0 0 0 0 0,0 0 0 0 0,0 0 0 0 0,-1 0 0 0 0,2 0-1 0 0,-1 0 1 0 0,0 0 0 0 0,0 0 0 0 0,0 0 0 0 0,0 0 0 0 0,1 0 0 0 0,-1 0 0 0 0,0 0-1 0 0,1 0 1 0 0,-1 0 0 0 0,1-1 0 0 0,-1 1 0 0 0,2 1 0 0 0,-1 0-14 0 0,1-1 1 0 0,0 0-1 0 0,-1 0 1 0 0,1 1-1 0 0,0-1 1 0 0,0 0-1 0 0,0-1 1 0 0,0 1-1 0 0,0 0 1 0 0,0-1-1 0 0,4 2 0 0 0,61 1-811 0 0,-62-3 672 0 0,100-3-5518 0 0,-72-4 2912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56.746"/>
    </inkml:context>
    <inkml:brush xml:id="br0">
      <inkml:brushProperty name="width" value="0.1" units="cm"/>
      <inkml:brushProperty name="height" value="0.1" units="cm"/>
    </inkml:brush>
  </inkml:definitions>
  <inkml:trace contextRef="#ctx0" brushRef="#br0">163 109 100 0 0,'0'0'620'0'0,"-11"-30"6489"0"0,0 47-5896 0 0,13-20-1202 0 0,0 0 1 0 0,1 0-1 0 0,-2 0 0 0 0,1-1 1 0 0,0 1-1 0 0,-1 0 0 0 0,1-1 1 0 0,-1 1-1 0 0,0-1 0 0 0,0 1 1 0 0,0-1-1 0 0,-1 1 0 0 0,1-1 0 0 0,-1 0 1 0 0,0 1-1 0 0,0-1 0 0 0,0 0 1 0 0,0 1-1 0 0,-1-1 0 0 0,0 0 1 0 0,1 1-1 0 0,-1-1 0 0 0,-1 1 1 0 0,-1-7-1 0 0,2 9-27 0 0,-11 0-31 0 0,5 5 44 0 0,-1 0 0 0 0,1 1 1 0 0,0 0-1 0 0,0 0 1 0 0,0 0-1 0 0,1 1 1 0 0,0 0-1 0 0,0 0 1 0 0,1 1-1 0 0,-1-1 1 0 0,1 1-1 0 0,1 1 1 0 0,-5 7-1 0 0,0 2 17 0 0,1 0 0 0 0,0 0-1 0 0,1 1 1 0 0,-8 36 0 0 0,14-48-1 0 0,0-1 0 0 0,1 0-1 0 0,-1 0 1 0 0,1 0 0 0 0,1 0 0 0 0,-1 0 0 0 0,1 0 0 0 0,-1 0 0 0 0,1 0 0 0 0,4 10-1 0 0,-4-13-4 0 0,0 0 0 0 0,0 1 0 0 0,0-1-1 0 0,0 0 1 0 0,0 0 0 0 0,1 0 0 0 0,-1 0-1 0 0,1 0 1 0 0,-1-1 0 0 0,1 1 0 0 0,0 0-1 0 0,0-1 1 0 0,-1 1 0 0 0,1-1 0 0 0,0 1-1 0 0,1-1 1 0 0,-1 0 0 0 0,0 0 0 0 0,0 0-1 0 0,0 0 1 0 0,1-1 0 0 0,-1 1 0 0 0,0 0-1 0 0,5 0 1 0 0,3 0 8 0 0,1-1 0 0 0,0 1 0 0 0,-1-2 0 0 0,1 1 0 0 0,0-2 1 0 0,-1 1-1 0 0,1-1 0 0 0,-1-1 0 0 0,0 0 0 0 0,0 0 0 0 0,0-1 0 0 0,12-7 0 0 0,-2 2 0 0 0,-1-2-1 0 0,-1-1 1 0 0,23-18-1 0 0,-33 23-9 0 0,0 0 0 0 0,-1 0-1 0 0,0-1 1 0 0,-1-1-1 0 0,1 1 1 0 0,-2-1-1 0 0,1 0 1 0 0,-1 0-1 0 0,4-10 1 0 0,3-9-26 0 0,-2 5-43 0 0,-33 44 18 0 0,15-8 36 0 0,-1-1 0 0 0,2 1 0 0 0,0 1 1 0 0,1-1-1 0 0,0 1 0 0 0,1 0 0 0 0,-7 27 0 0 0,0-1 34 0 0,12-39-21 0 0,-1 1 1 0 0,0-1-1 0 0,1 0 0 0 0,0 0 1 0 0,-1 0-1 0 0,1 1 0 0 0,0-1 1 0 0,-1 0-1 0 0,1 0 0 0 0,0 1 1 0 0,0-1-1 0 0,0 0 0 0 0,0 1 1 0 0,0-1-1 0 0,0 0 0 0 0,1 0 1 0 0,-1 1-1 0 0,0-1 1 0 0,1 0-1 0 0,-1 0 0 0 0,1 1 1 0 0,-1-1-1 0 0,2 2 0 0 0,-1-3 1 0 0,0 1 0 0 0,0-1-1 0 0,0 1 1 0 0,0-1 0 0 0,1 1 0 0 0,-1-1-1 0 0,0 0 1 0 0,0 0 0 0 0,0 1-1 0 0,1-1 1 0 0,-1 0 0 0 0,0 0 0 0 0,0 0-1 0 0,1 0 1 0 0,-1-1 0 0 0,0 1 0 0 0,0 0-1 0 0,0 0 1 0 0,2-1 0 0 0,9-3 19 0 0,0-1 1 0 0,-1 0 0 0 0,16-9-1 0 0,-24 12-24 0 0,14-8 14 0 0,-1-1 0 0 0,0 0 0 0 0,-1-1-1 0 0,0-1 1 0 0,17-19 0 0 0,56-79 49 0 0,-70 87-45 0 0,-4-5 159 0 0,-16 24-112 0 0,-9 17-90 0 0,-49 75-18 0 0,54-77 63 0 0,1 0 0 0 0,0 0 0 0 0,0 0-1 0 0,1 1 1 0 0,1-1 0 0 0,-1 1 0 0 0,-1 14 0 0 0,5-24-19 0 0,0 1-1 0 0,0-1 1 0 0,0 1-1 0 0,0-1 1 0 0,0 1-1 0 0,0-1 1 0 0,0 1-1 0 0,0-1 1 0 0,0 0 0 0 0,1 1-1 0 0,-1-1 1 0 0,1 1-1 0 0,-1-1 1 0 0,1 0-1 0 0,0 1 1 0 0,-1-1 0 0 0,1 0-1 0 0,0 0 1 0 0,0 0-1 0 0,0 1 1 0 0,0-1-1 0 0,0 0 1 0 0,0 0-1 0 0,0 0 1 0 0,0 0 0 0 0,0-1-1 0 0,2 2 1 0 0,1 0-49 0 0,0-1 1 0 0,0 1-1 0 0,0-1 1 0 0,0 0-1 0 0,0 0 1 0 0,1-1-1 0 0,-1 1 1 0 0,0-1-1 0 0,7 0 1 0 0,5-1-1092 0 0,0-1 0 0 0,0-1 0 0 0,0 0-1 0 0,21-7 1 0 0,-6-3-1347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8:57.684"/>
    </inkml:context>
    <inkml:brush xml:id="br0">
      <inkml:brushProperty name="width" value="0.1" units="cm"/>
      <inkml:brushProperty name="height" value="0.1" units="cm"/>
    </inkml:brush>
  </inkml:definitions>
  <inkml:trace contextRef="#ctx0" brushRef="#br0">0 61 712 0 0,'0'-3'335'0'0,"0"0"0"0"0,0 0 0 0 0,1 0-1 0 0,-1 0 1 0 0,1 0 0 0 0,-1 0 0 0 0,1 0 0 0 0,0 0-1 0 0,0 0 1 0 0,0 0 0 0 0,1 0 0 0 0,-1 1 0 0 0,1-1 0 0 0,-1 1-1 0 0,1-1 1 0 0,0 1 0 0 0,0-1 0 0 0,0 1 0 0 0,0 0 0 0 0,5-4 638 0 0,18 23-654 0 0,-17-4-280 0 0,-1 0 0 0 0,-1 1 0 0 0,0 0 0 0 0,-1 0 0 0 0,0 0 0 0 0,-1 1 0 0 0,-1-1 1 0 0,0 1-1 0 0,-1 0 0 0 0,-1 0 0 0 0,0 0 0 0 0,-1 0 0 0 0,0 0 0 0 0,-2 0 0 0 0,0 0 0 0 0,0 0 0 0 0,-1-1 0 0 0,-7 21 1 0 0,10-35-23 0 0,0 0 1 0 0,0 1 0 0 0,0-1-1 0 0,0 0 1 0 0,0 1 0 0 0,0-1-1 0 0,0 0 1 0 0,-1 1 0 0 0,1-1-1 0 0,0 0 1 0 0,0 1 0 0 0,0-1-1 0 0,0 0 1 0 0,0 1 0 0 0,-1-1-1 0 0,1 0 1 0 0,0 1 0 0 0,0-1-1 0 0,-1 0 1 0 0,1 0 0 0 0,0 1-1 0 0,0-1 1 0 0,-1 0 0 0 0,1 0 0 0 0,0 0-1 0 0,-1 1 1 0 0,1-1 0 0 0,0 0-1 0 0,-1 0 1 0 0,1 0 0 0 0,0 0-1 0 0,-1 0 1 0 0,1 0 0 0 0,0 0-1 0 0,-1 0 1 0 0,1 1 0 0 0,0-1-1 0 0,-1 0 1 0 0,1-1 0 0 0,0 1-1 0 0,-1 0 1 0 0,-8-15 275 0 0,0-27-28 0 0,11 32-239 0 0,-1 0 1 0 0,2 0-1 0 0,-1 1 1 0 0,1 0-1 0 0,1-1 1 0 0,0 1-1 0 0,0 0 1 0 0,1 1 0 0 0,0-1-1 0 0,0 1 1 0 0,1 0-1 0 0,0 0 1 0 0,1 1-1 0 0,12-12 1 0 0,8-4 13 0 0,1 1 0 0 0,60-34 0 0 0,-83 52-39 0 0,12-2 18 0 0,-16 5-35 0 0,21 14-1266 0 0,-9-5-4329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11.574"/>
    </inkml:context>
    <inkml:brush xml:id="br0">
      <inkml:brushProperty name="width" value="0.1" units="cm"/>
      <inkml:brushProperty name="height" value="0.1" units="cm"/>
    </inkml:brush>
  </inkml:definitions>
  <inkml:trace contextRef="#ctx0" brushRef="#br0">39 360 188 0 0,'29'-1'2768'0'0,"-25"0"-2651"0"0,0-1 0 0 0,0 1-1 0 0,1-1 1 0 0,-1 0 0 0 0,-1-1 0 0 0,1 1-1 0 0,0-1 1 0 0,0 0 0 0 0,-1 1-1 0 0,0-2 1 0 0,1 1 0 0 0,-1 0 0 0 0,-1-1-1 0 0,5-5 1 0 0,34-56 869 0 0,-40 64-972 0 0,8-33 658 0 0,-9 33-659 0 0,1 0 0 0 0,-1 0-1 0 0,0 0 1 0 0,0 0-1 0 0,0 0 1 0 0,0 0-1 0 0,0 0 1 0 0,0 0-1 0 0,-1 0 1 0 0,1 0 0 0 0,0 0-1 0 0,0 0 1 0 0,-1 1-1 0 0,1-1 1 0 0,0 0-1 0 0,-1 0 1 0 0,1 0-1 0 0,-1 0 1 0 0,1 1 0 0 0,-1-1-1 0 0,0 0 1 0 0,1 0-1 0 0,-1 1 1 0 0,0-1-1 0 0,1 0 1 0 0,-1 1-1 0 0,0-1 1 0 0,0 1 0 0 0,0-1-1 0 0,1 1 1 0 0,-3-1-1 0 0,2 0 36 0 0,-28 11-12 0 0,13 3-29 0 0,2 0-1 0 0,-1 1 1 0 0,2 0 0 0 0,-23 31 0 0 0,31-38 12 0 0,1 0 0 0 0,-1 0 0 0 0,1 0 0 0 0,1 0 0 0 0,0 1 0 0 0,0 0 0 0 0,0 0 0 0 0,1-1 0 0 0,0 2 0 0 0,0-1 0 0 0,1 0 1 0 0,0 0-1 0 0,1 0 0 0 0,0 11 0 0 0,0-17 0 0 0,0 0 1 0 0,0 0 0 0 0,1 0-1 0 0,-1 0 1 0 0,1 0 0 0 0,-1 0 0 0 0,1 0-1 0 0,-1 0 1 0 0,1 0 0 0 0,0 0-1 0 0,0-1 1 0 0,0 1 0 0 0,0 0-1 0 0,1-1 1 0 0,-1 1 0 0 0,0 0-1 0 0,1-1 1 0 0,-1 0 0 0 0,1 1 0 0 0,-1-1-1 0 0,1 0 1 0 0,0 0 0 0 0,3 2-1 0 0,-2-2-1 0 0,0 0 0 0 0,0-1 0 0 0,1 1 0 0 0,-1-1 0 0 0,1 0 0 0 0,-1 0 0 0 0,0 0 0 0 0,1 0 0 0 0,-1 0-1 0 0,0-1 1 0 0,1 0 0 0 0,-1 1 0 0 0,4-3 0 0 0,4-1 16 0 0,1-1 0 0 0,-1 0 1 0 0,0-1-1 0 0,0 0 0 0 0,0-1 0 0 0,15-13 0 0 0,0-6 34 0 0,38-48 0 0 0,-41 45-30 0 0,45-44 0 0 0,-65 70-42 0 0,1-1 0 0 0,-1 1 1 0 0,1 1-1 0 0,0-1 0 0 0,0 0 0 0 0,0 1 0 0 0,7-3 0 0 0,-10 4 1 0 0,-1 1 0 0 0,1 0 0 0 0,0 0-1 0 0,0 0 1 0 0,-1 0 0 0 0,1 0 0 0 0,0 0 0 0 0,-1 0 0 0 0,1 0 0 0 0,0 0 0 0 0,0 0 0 0 0,-1 0 0 0 0,1 1 0 0 0,0-1 0 0 0,-1 0 0 0 0,1 0 0 0 0,0 1 0 0 0,-1-1 0 0 0,1 0-1 0 0,-1 1 1 0 0,1-1 0 0 0,0 1 0 0 0,1 1-2 0 0,-1 0 0 0 0,0-1 0 0 0,0 1 1 0 0,0 0-1 0 0,0 0 0 0 0,0-1 0 0 0,0 1 0 0 0,-1 0 0 0 0,1 0 0 0 0,-1 0 0 0 0,1 4 0 0 0,1 7-4 0 0,-1 1 1 0 0,0-1-1 0 0,-1 1 0 0 0,0 0 1 0 0,-1-1-1 0 0,-1 1 0 0 0,-5 22 1 0 0,26-51 457 0 0,25-30-364 0 0,-6 7-44 0 0,85-72 77 0 0,-122 109-120 0 0,0 0 1 0 0,-1 0-1 0 0,1 0 0 0 0,0 0 0 0 0,0 0 0 0 0,0 0 0 0 0,0 0 1 0 0,0 0-1 0 0,0 1 0 0 0,0-1 0 0 0,0 0 0 0 0,0 1 1 0 0,1-1-1 0 0,-1 1 0 0 0,0-1 0 0 0,0 1 0 0 0,0-1 0 0 0,1 1 1 0 0,-1 0-1 0 0,0 0 0 0 0,1-1 0 0 0,-1 1 0 0 0,0 0 1 0 0,0 0-1 0 0,1 0 0 0 0,-1 1 0 0 0,0-1 0 0 0,1 0 0 0 0,-1 0 1 0 0,0 1-1 0 0,0-1 0 0 0,1 1 0 0 0,-1-1 0 0 0,0 1 1 0 0,0-1-1 0 0,0 1 0 0 0,0 0 0 0 0,0 0 0 0 0,0-1 1 0 0,0 1-1 0 0,0 0 0 0 0,0 0 0 0 0,0 0 0 0 0,0 0 0 0 0,0 0 1 0 0,-1 0-1 0 0,1 0 0 0 0,0 1 0 0 0,-1-1 0 0 0,1 2 1 0 0,5 9-27 0 0,-1 0 0 0 0,0 1 0 0 0,-1-1 0 0 0,3 16 0 0 0,-1-4 4 0 0,-5-23 23 0 0,-1 1 0 0 0,1-1 0 0 0,-1 0 0 0 0,1 1-1 0 0,-1-1 1 0 0,1 0 0 0 0,0 1 0 0 0,0-1 0 0 0,0 0 0 0 0,0 0 0 0 0,0 0 0 0 0,0 0-1 0 0,0 0 1 0 0,0 0 0 0 0,0 0 0 0 0,1 0 0 0 0,-1 0 0 0 0,0-1 0 0 0,0 1 0 0 0,1 0-1 0 0,-1-1 1 0 0,0 1 0 0 0,1-1 0 0 0,-1 0 0 0 0,1 1 0 0 0,2-1 0 0 0,0 0-20 0 0,0 0 0 0 0,0-1 0 0 0,-1 0 0 0 0,1 0 0 0 0,0 0 0 0 0,0 0 0 0 0,-1 0 1 0 0,1-1-1 0 0,-1 1 0 0 0,5-4 0 0 0,5-3-127 0 0,0-1 1 0 0,-1-1-1 0 0,0 1 1 0 0,14-18-1 0 0,17-29-430 0 0,-41 53 507 0 0,0 0 0 0 0,0-1 0 0 0,0 1 0 0 0,0-1 1 0 0,-1 1-1 0 0,0-1 0 0 0,1 0 0 0 0,-1 0 0 0 0,-1 0 0 0 0,1 0 1 0 0,-1 1-1 0 0,1-1 0 0 0,-1 0 0 0 0,-1-6 0 0 0,1 9 13 0 0,-41 18-148 0 0,39-16 298 0 0,2-1-60 0 0,0-1-1 0 0,-1 1 0 0 0,1 0 0 0 0,0 0 1 0 0,-1 0-1 0 0,1 0 0 0 0,-1 0 1 0 0,1 0-1 0 0,0 0 0 0 0,-1 0 1 0 0,1 0-1 0 0,-1 0 0 0 0,1 0 1 0 0,0 0-1 0 0,-1 0 0 0 0,1 0 0 0 0,-1 0 1 0 0,1 0-1 0 0,0 0 0 0 0,-1 1 1 0 0,1-1-1 0 0,0 0 0 0 0,-1 0 1 0 0,1 0-1 0 0,0 1 0 0 0,-1-1 1 0 0,1 0-1 0 0,0 0 0 0 0,-1 1 1 0 0,1-1-1 0 0,0 0 0 0 0,0 1 0 0 0,-1-1 1 0 0,1 0-1 0 0,0 1 0 0 0,0-1 1 0 0,0 0-1 0 0,-1 1 0 0 0,1-1 1 0 0,0 1-1 0 0,0-1 0 0 0,0 0 1 0 0,0 1-1 0 0,0 0 0 0 0,0 0-33 0 0,-1-1 0 0 0,1 1 0 0 0,0 0 0 0 0,0 0-1 0 0,0 0 1 0 0,0 0 0 0 0,0 0 0 0 0,0 0 0 0 0,0 0 0 0 0,0 0 0 0 0,0-1 0 0 0,1 1-1 0 0,-1 0 1 0 0,0 0 0 0 0,0 0 0 0 0,1 0 0 0 0,-1 0 0 0 0,1-1 0 0 0,-1 1-1 0 0,1 1 1 0 0,1-1 31 0 0,-1-1-20 0 0,0 1 0 0 0,1-1-1 0 0,-1 0 1 0 0,0 0 0 0 0,1 0 0 0 0,-1 1 0 0 0,1-1-1 0 0,-1-1 1 0 0,0 1 0 0 0,1 0 0 0 0,-1 0 0 0 0,1 0 0 0 0,-1-1-1 0 0,0 1 1 0 0,1-1 0 0 0,-1 1 0 0 0,0-1 0 0 0,0 0-1 0 0,1 1 1 0 0,-1-1 0 0 0,0 0 0 0 0,2-1 0 0 0,-1-1-6 0 0,1 0 0 0 0,-1-1 0 0 0,0 1 0 0 0,0 0 0 0 0,0-1 0 0 0,-1 1 0 0 0,1-1 0 0 0,-1 1 0 0 0,0-1 0 0 0,0 0 0 0 0,0 1 0 0 0,-1-1 0 0 0,1-7 0 0 0,-1 9-33 0 0,-5 5-123 0 0,-2 3 153 0 0,0-1 0 0 0,0 1 0 0 0,1 1 0 0 0,0-1 0 0 0,0 1 0 0 0,1 0 1 0 0,0 0-1 0 0,0 0 0 0 0,0 1 0 0 0,1 0 0 0 0,0 0 0 0 0,1 0 0 0 0,0 0 0 0 0,0 1 0 0 0,0-1 0 0 0,1 1 0 0 0,-1 17 0 0 0,3-26 5 0 0,0 1-1 0 0,1-1 0 0 0,-1 1 1 0 0,1 0-1 0 0,-1-1 0 0 0,1 1 0 0 0,-1-1 1 0 0,1 1-1 0 0,-1-1 0 0 0,1 1 1 0 0,0-1-1 0 0,-1 0 0 0 0,1 1 1 0 0,0-1-1 0 0,-1 0 0 0 0,1 1 1 0 0,0-1-1 0 0,-1 0 0 0 0,1 0 0 0 0,0 0 1 0 0,0 0-1 0 0,-1 1 0 0 0,1-1 1 0 0,0 0-1 0 0,-1 0 0 0 0,1 0 1 0 0,0-1-1 0 0,0 1 0 0 0,-1 0 1 0 0,1 0-1 0 0,0 0 0 0 0,0 0 1 0 0,-1-1-1 0 0,1 1 0 0 0,0-1 0 0 0,27-6 45 0 0,-14 1-28 0 0,-1 1 0 0 0,0-2 0 0 0,0 0 0 0 0,-1 0 0 0 0,1-1 0 0 0,-2-1 0 0 0,1 0-1 0 0,-1 0 1 0 0,-1-1 0 0 0,0-1 0 0 0,0 0 0 0 0,-1 0 0 0 0,0 0 0 0 0,-1-2 0 0 0,0 1 0 0 0,-1-1-1 0 0,8-20 1 0 0,-15 33-19 0 0,1 0 0 0 0,-1-1 0 0 0,0 1 0 0 0,0 0-1 0 0,0-1 1 0 0,1 1 0 0 0,-1 0 0 0 0,0 0-1 0 0,0-1 1 0 0,0 1 0 0 0,0 0 0 0 0,0-1 0 0 0,0 1-1 0 0,0-1 1 0 0,0 1 0 0 0,0 0 0 0 0,0-1 0 0 0,0 1-1 0 0,0 0 1 0 0,0-1 0 0 0,0 1 0 0 0,0 0 0 0 0,0-1-1 0 0,0 1 1 0 0,0 0 0 0 0,0-1 0 0 0,0 1-1 0 0,0 0 1 0 0,-1-1 0 0 0,1 1 0 0 0,0 0 0 0 0,0-1-1 0 0,0 1 1 0 0,-1 0 0 0 0,1 0 0 0 0,0-1 0 0 0,0 1-1 0 0,-1 0 1 0 0,1 0 0 0 0,0-1 0 0 0,-1 1 0 0 0,-16 5 16 0 0,-21 20-18 0 0,14 0 28 0 0,0 1-1 0 0,2 1 0 0 0,1 1 0 0 0,1 1 0 0 0,-24 48 0 0 0,39-68 4 0 0,0-1-1 0 0,1 1 1 0 0,1 0-1 0 0,0 1 1 0 0,0-1 0 0 0,0 0-1 0 0,-1 12 1 0 0,4-19-23 0 0,0 0 1 0 0,0 0 0 0 0,0 0-1 0 0,0 0 1 0 0,0-1-1 0 0,0 1 1 0 0,0 0 0 0 0,1 0-1 0 0,-1 0 1 0 0,1 0-1 0 0,-1-1 1 0 0,1 1 0 0 0,0 0-1 0 0,-1 0 1 0 0,1-1 0 0 0,0 1-1 0 0,0-1 1 0 0,0 1-1 0 0,1-1 1 0 0,-1 1 0 0 0,0-1-1 0 0,1 0 1 0 0,-1 1-1 0 0,0-1 1 0 0,1 0 0 0 0,-1 0-1 0 0,1 0 1 0 0,0 0-1 0 0,-1 0 1 0 0,1-1 0 0 0,0 1-1 0 0,0 0 1 0 0,-1-1-1 0 0,1 1 1 0 0,0-1 0 0 0,0 0-1 0 0,0 1 1 0 0,0-1-1 0 0,0 0 1 0 0,-1 0 0 0 0,1 0-1 0 0,0-1 1 0 0,4 0-1 0 0,37-3-34 0 0,0-2 0 0 0,0-2 0 0 0,-1-2-1 0 0,0-1 1 0 0,0-3 0 0 0,-2-1 0 0 0,1-2 0 0 0,-2-2-1 0 0,-1-1 1 0 0,63-45 0 0 0,-97 62 4 0 0,0 0 1 0 0,0 0-1 0 0,0 0 1 0 0,-1 0-1 0 0,1-1 1 0 0,-1 1 0 0 0,0-1-1 0 0,0 0 1 0 0,0 0-1 0 0,-1-1 1 0 0,1 1-1 0 0,-1 0 1 0 0,0-1-1 0 0,0 1 1 0 0,1-6-1 0 0,-4 8 25 0 0,0 0 0 0 0,0 0-1 0 0,0 0 1 0 0,0 0-1 0 0,-1 0 1 0 0,1 0 0 0 0,-1 1-1 0 0,1-1 1 0 0,-1 1-1 0 0,0-1 1 0 0,1 1 0 0 0,-1-1-1 0 0,0 1 1 0 0,0 0-1 0 0,0 0 1 0 0,0 0 0 0 0,0 0-1 0 0,0 0 1 0 0,-4 0-1 0 0,4 1 62 0 0,-18-15 1859 0 0,12 23-1889 0 0,-1 0-1 0 0,1 0 1 0 0,1 1-1 0 0,-1 0 0 0 0,2 0 1 0 0,-10 16-1 0 0,12-18-8 0 0,0 0 0 0 0,0 0-1 0 0,1 1 1 0 0,0-1 0 0 0,0 1 0 0 0,1 0-1 0 0,0 0 1 0 0,1-1 0 0 0,-1 1 0 0 0,1 13-1 0 0,1-18-15 0 0,1 0-1 0 0,0 0 0 0 0,0 0 0 0 0,0 0 1 0 0,0 0-1 0 0,0 0 0 0 0,1 0 1 0 0,-1 0-1 0 0,1-1 0 0 0,0 1 0 0 0,0 0 1 0 0,0-1-1 0 0,0 0 0 0 0,0 1 1 0 0,0-1-1 0 0,1 0 0 0 0,-1 0 0 0 0,1 0 1 0 0,0 0-1 0 0,-1-1 0 0 0,1 1 1 0 0,0-1-1 0 0,0 1 0 0 0,0-1 0 0 0,0 0 1 0 0,0 0-1 0 0,5 0 0 0 0,6 3-101 0 0,0-2 0 0 0,1 0 0 0 0,-1 0 1 0 0,25-1-1 0 0,43-6-2663 0 0,84-16 1 0 0,-75 4 30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12.684"/>
    </inkml:context>
    <inkml:brush xml:id="br0">
      <inkml:brushProperty name="width" value="0.1" units="cm"/>
      <inkml:brushProperty name="height" value="0.1" units="cm"/>
    </inkml:brush>
  </inkml:definitions>
  <inkml:trace contextRef="#ctx0" brushRef="#br0">11 291 396 0 0,'-10'-19'1457'0'0,"14"9"-1189"0"0,0 0 1 0 0,1 1 0 0 0,0-1-1 0 0,1 1 1 0 0,0 0 0 0 0,1 0-1 0 0,-1 1 1 0 0,2 0 0 0 0,-1 0-1 0 0,14-11 1 0 0,-5 6-40 0 0,0 1 0 0 0,1 0 0 0 0,0 1 1 0 0,37-16-1 0 0,-48 24-165 0 0,0 0-1 0 0,0 1 1 0 0,1 0-1 0 0,-1 0 1 0 0,1 1 0 0 0,-1-1-1 0 0,1 2 1 0 0,0-1 0 0 0,-1 1-1 0 0,13 0 1 0 0,-16 1-45 0 0,1 0-1 0 0,-1 0 1 0 0,0 1 0 0 0,0-1 0 0 0,1 1 0 0 0,-1-1-1 0 0,0 1 1 0 0,0 0 0 0 0,0 0 0 0 0,-1 0 0 0 0,1 1-1 0 0,0-1 1 0 0,-1 1 0 0 0,1-1 0 0 0,-1 1 0 0 0,0 0-1 0 0,0 0 1 0 0,0 0 0 0 0,-1 0 0 0 0,1 0 0 0 0,2 6-1 0 0,0 4 47 0 0,0 0 0 0 0,0 1-1 0 0,-1-1 1 0 0,-1 1 0 0 0,0 0-1 0 0,-1-1 1 0 0,-1 1 0 0 0,-1 18-1 0 0,1-7 72 0 0,-1-22-37 0 0,0 0 0 0 0,0 0 0 0 0,0 1 0 0 0,0-1 0 0 0,0 0 0 0 0,-1 0 0 0 0,1 0 0 0 0,-1 0 0 0 0,0 0 0 0 0,0-1 0 0 0,0 1-1 0 0,-1-1 1 0 0,1 1 0 0 0,0-1 0 0 0,-5 3 822 0 0,-17-24-289 0 0,23 15-592 0 0,0 1 0 0 0,1-1 0 0 0,-1 1-1 0 0,1-1 1 0 0,0 1 0 0 0,0-1 0 0 0,0 0-1 0 0,0 1 1 0 0,1-1 0 0 0,-1 1 0 0 0,1-1-1 0 0,0 1 1 0 0,0-1 0 0 0,0 1 0 0 0,1 0-1 0 0,2-5 1 0 0,32-54 153 0 0,-26 48-126 0 0,-1 1-38 0 0,2 0 1 0 0,-1 0-1 0 0,2 1 1 0 0,0 1-1 0 0,0 0 1 0 0,1 1-1 0 0,16-11 1 0 0,-3 5-21 0 0,0 1 0 0 0,56-23 1 0 0,-80 37-12 0 0,-1 0 0 0 0,1 1 0 0 0,-1-1 1 0 0,1 0-1 0 0,-1 1 0 0 0,1-1 0 0 0,0 1 0 0 0,-1-1 1 0 0,1 1-1 0 0,0 0 0 0 0,-1-1 0 0 0,1 1 0 0 0,0 0 1 0 0,0 0-1 0 0,-1 0 0 0 0,1 1 0 0 0,0-1 1 0 0,-1 0-1 0 0,1 1 0 0 0,0-1 0 0 0,-1 1 0 0 0,1-1 1 0 0,-1 1-1 0 0,1 0 0 0 0,-1 0 0 0 0,1 0 0 0 0,-1-1 1 0 0,1 1-1 0 0,-1 1 0 0 0,0-1 0 0 0,0 0 0 0 0,1 0 1 0 0,-1 0-1 0 0,0 1 0 0 0,0-1 0 0 0,0 1 1 0 0,1 1-1 0 0,-1 0-4 0 0,-1 0 1 0 0,1 0 0 0 0,0 1 0 0 0,-1-1-1 0 0,0 0 1 0 0,0 0 0 0 0,0 1-1 0 0,0-1 1 0 0,0 0 0 0 0,0 0-1 0 0,-1 1 1 0 0,0-1 0 0 0,0 0 0 0 0,0 0-1 0 0,0 0 1 0 0,0 0 0 0 0,-3 5-1 0 0,-22 39 4 0 0,25-46-17 0 0,5-4-1623 0 0,12-6 1182 0 0,6-3-1344 0 0,-8 2-2165 0 0,-7 8 1739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14.278"/>
    </inkml:context>
    <inkml:brush xml:id="br0">
      <inkml:brushProperty name="width" value="0.1" units="cm"/>
      <inkml:brushProperty name="height" value="0.1" units="cm"/>
    </inkml:brush>
  </inkml:definitions>
  <inkml:trace contextRef="#ctx0" brushRef="#br0">113 494 572 0 0,'3'1'188'0'0,"-1"0"0"0"0,1 0 0 0 0,0 0 0 0 0,0 0 0 0 0,0-1 0 0 0,0 1 0 0 0,0-1-1 0 0,0 0 1 0 0,0 0 0 0 0,0 0 0 0 0,0-1 0 0 0,0 1 0 0 0,0 0 0 0 0,0-1 0 0 0,0 0 0 0 0,0 0 0 0 0,0 0 0 0 0,0 0 0 0 0,0 0-1 0 0,-1-1 1 0 0,1 1 0 0 0,-1-1 0 0 0,1 0 0 0 0,-1 0 0 0 0,1 0 0 0 0,-1 0 0 0 0,0 0 0 0 0,0 0 0 0 0,3-5 0 0 0,-2 3-77 0 0,0 0 1 0 0,1-1-1 0 0,-2 1 0 0 0,1-1 1 0 0,-1 0-1 0 0,1 0 1 0 0,-2 0-1 0 0,1 0 1 0 0,0 0-1 0 0,-1-1 1 0 0,0 1-1 0 0,0 0 0 0 0,0-1 1 0 0,-1 1-1 0 0,0-10 1 0 0,0 14-100 0 0,0 0 1 0 0,0 0-1 0 0,0-1 1 0 0,0 1-1 0 0,-1 0 1 0 0,1 0-1 0 0,0 0 1 0 0,0-1-1 0 0,-1 1 1 0 0,1 0-1 0 0,-1 0 1 0 0,1 0-1 0 0,-1 0 1 0 0,1 0-1 0 0,-1 0 1 0 0,0 0-1 0 0,0 0 1 0 0,1 0-1 0 0,-1 0 1 0 0,0 0-1 0 0,0 0 1 0 0,0 0-1 0 0,0 1 1 0 0,0-1 0 0 0,0 0-1 0 0,0 1 1 0 0,0-1-1 0 0,0 1 1 0 0,0-1-1 0 0,0 1 1 0 0,-1 0-1 0 0,1-1 1 0 0,-2 1-1 0 0,1-1 15 0 0,-22 7 31 0 0,18-3-50 0 0,-1 1-1 0 0,1-1 1 0 0,0 1 0 0 0,0 0 0 0 0,0 0-1 0 0,0 1 1 0 0,1 0 0 0 0,-1 0 0 0 0,2 0 0 0 0,-6 7-1 0 0,-39 60 68 0 0,38-55-48 0 0,4-6-3 0 0,0 1-1 0 0,1-1 0 0 0,0 1 1 0 0,1 0-1 0 0,0 0 1 0 0,-6 24-1 0 0,11-35-16 0 0,0 0 0 0 0,0 1 0 0 0,0-1-1 0 0,0 0 1 0 0,0 0 0 0 0,0 0 0 0 0,0 0 0 0 0,0 0-1 0 0,0 0 1 0 0,0 0 0 0 0,0 0 0 0 0,1 0 0 0 0,-1 0 0 0 0,0 0-1 0 0,1 0 1 0 0,-1 0 0 0 0,1 0 0 0 0,-1-1 0 0 0,1 1-1 0 0,0 0 1 0 0,-1 0 0 0 0,1 0 0 0 0,0-1 0 0 0,0 1 0 0 0,-1 0-1 0 0,1 0 1 0 0,0-1 0 0 0,0 1 0 0 0,0-1 0 0 0,0 1-1 0 0,0-1 1 0 0,0 1 0 0 0,0-1 0 0 0,0 0 0 0 0,0 0 0 0 0,0 1-1 0 0,0-1 1 0 0,0 0 0 0 0,0 0 0 0 0,0 0 0 0 0,0 0-1 0 0,0 0 1 0 0,0 0 0 0 0,0 0 0 0 0,0 0 0 0 0,1-1-1 0 0,8 0 25 0 0,-1-1-1 0 0,1 0 0 0 0,-1-1 1 0 0,10-3-1 0 0,-9 3-8 0 0,9-4 26 0 0,1 1 1 0 0,-1-2 0 0 0,-1-1 0 0 0,1 0 0 0 0,-2-1 0 0 0,1-1 0 0 0,-2-1 0 0 0,1 0-1 0 0,-1-1 1 0 0,-1-1 0 0 0,-1 0 0 0 0,0-1 0 0 0,-1-1 0 0 0,0 0 0 0 0,-1-1 0 0 0,-1 0-1 0 0,-1-1 1 0 0,0 0 0 0 0,-1 0 0 0 0,-1-1 0 0 0,-1 0 0 0 0,4-21 0 0 0,-7 18 191 0 0,-1 1 1 0 0,-2-1 0 0 0,0-25 0 0 0,-1 42-184 0 0,0 4-23 0 0,0-5 10 0 0,0 6-42 0 0,0 0-1 0 0,0 0 0 0 0,0 0 1 0 0,0 0-1 0 0,0 0 1 0 0,0 0-1 0 0,0 0 0 0 0,0 0 1 0 0,0 0-1 0 0,0 0 0 0 0,0 0 1 0 0,0 0-1 0 0,0 0 1 0 0,0 0-1 0 0,0 0 0 0 0,-1 1 1 0 0,1-1-1 0 0,0 0 0 0 0,0 0 1 0 0,0 0-1 0 0,0 0 1 0 0,0 0-1 0 0,0 0 0 0 0,0 0 1 0 0,0 0-1 0 0,0 0 0 0 0,0-1 1 0 0,0 1-1 0 0,0 0 1 0 0,-1 0-1 0 0,1 0 0 0 0,0 0 1 0 0,0 0-1 0 0,-17 50 11 0 0,2 0 0 0 0,-11 59 0 0 0,10-35-6 0 0,12-58 3 0 0,0 0-1 0 0,2 0 1 0 0,-1 0-1 0 0,1 31 1 0 0,3-44-6 0 0,-1 1 0 0 0,0-1 0 0 0,1 1 0 0 0,-1 0 0 0 0,1-1 0 0 0,0 1 0 0 0,0-1 0 0 0,1 0 0 0 0,-1 1 0 0 0,1-1 0 0 0,-1 0 1 0 0,1 0-1 0 0,0 0 0 0 0,0 0 0 0 0,1 0 0 0 0,-1 0 0 0 0,0-1 0 0 0,1 1 0 0 0,0-1 0 0 0,0 0 0 0 0,-1 0 0 0 0,1 0 0 0 0,1 0 0 0 0,-1 0 1 0 0,0 0-1 0 0,0-1 0 0 0,6 2 0 0 0,10 2-18 0 0,-1-2 0 0 0,1 0 0 0 0,0-1 1 0 0,0-1-1 0 0,1-1 0 0 0,-1 0 0 0 0,0-1 0 0 0,0-2 1 0 0,0 0-1 0 0,-1-1 0 0 0,1 0 0 0 0,-1-2 1 0 0,0 0-1 0 0,0-1 0 0 0,0-1 0 0 0,29-18 0 0 0,-43 22 10 0 0,1-1 0 0 0,-1 0 0 0 0,1 0 0 0 0,-1 0 0 0 0,-1 0-1 0 0,1-1 1 0 0,-1 1 0 0 0,0-1 0 0 0,0 0 0 0 0,-1 0 0 0 0,1 0-1 0 0,-1-1 1 0 0,-1 1 0 0 0,1 0 0 0 0,0-9 0 0 0,-1 7-4 0 0,0 0 0 0 0,0 1 1 0 0,-1-1-1 0 0,0 0 0 0 0,-1 0 0 0 0,1 0 1 0 0,-2 0-1 0 0,1 0 0 0 0,-1 1 1 0 0,0-1-1 0 0,0 1 0 0 0,-5-9 0 0 0,7 15 6 0 0,-1 0-1 0 0,0-1 0 0 0,0 1 1 0 0,0 0-1 0 0,0 0 0 0 0,0 0 1 0 0,0 0-1 0 0,0 0 0 0 0,0 0 1 0 0,0 0-1 0 0,0 0 0 0 0,0 0 1 0 0,-1 1-1 0 0,1-1 1 0 0,0 0-1 0 0,-1 1 0 0 0,1-1 1 0 0,0 1-1 0 0,-1 0 0 0 0,1-1 1 0 0,-1 1-1 0 0,1 0 0 0 0,0 0 1 0 0,-1 0-1 0 0,1 0 0 0 0,-1 0 1 0 0,1 0-1 0 0,-1 0 0 0 0,1 0 1 0 0,-1 1-1 0 0,1-1 0 0 0,0 0 1 0 0,-1 1-1 0 0,1-1 0 0 0,0 1 1 0 0,-1 0-1 0 0,1-1 0 0 0,0 1 1 0 0,0 0-1 0 0,0 0 0 0 0,-2 1 1 0 0,-2 2-9 0 0,0 0 1 0 0,0 0 0 0 0,0 1 0 0 0,1-1-1 0 0,-1 1 1 0 0,1 0 0 0 0,-5 9-1 0 0,7-12 14 0 0,1-1 0 0 0,0 1 0 0 0,0 0 0 0 0,0 0 0 0 0,0 0 0 0 0,0 1-1 0 0,0-1 1 0 0,0 0 0 0 0,1 0 0 0 0,-1 0 0 0 0,1 1 0 0 0,0-1 0 0 0,-1 0 0 0 0,1 0 0 0 0,0 1-1 0 0,0-1 1 0 0,1 0 0 0 0,-1 1 0 0 0,0-1 0 0 0,1 0 0 0 0,-1 0 0 0 0,1 0 0 0 0,0 1-1 0 0,0-1 1 0 0,0 0 0 0 0,2 3 0 0 0,-1-3 1 0 0,0-1-1 0 0,0 0 1 0 0,0 0 0 0 0,0 0 0 0 0,0 0-1 0 0,0 0 1 0 0,1 0 0 0 0,-1 0-1 0 0,0-1 1 0 0,1 1 0 0 0,-1-1 0 0 0,0 0-1 0 0,1 0 1 0 0,-1 0 0 0 0,0 0-1 0 0,1 0 1 0 0,-1 0 0 0 0,0-1 0 0 0,1 1-1 0 0,-1-1 1 0 0,0 1 0 0 0,0-1 0 0 0,1 0-1 0 0,-1 0 1 0 0,0 0 0 0 0,3-2-1 0 0,7-3-50 0 0,1 0 0 0 0,-2-1 0 0 0,19-13 0 0 0,-25 16 12 0 0,-1 1 1 0 0,0-1-1 0 0,0 0 1 0 0,0 0-1 0 0,-1 0 1 0 0,0 0-1 0 0,1-1 0 0 0,-2 1 1 0 0,1-1-1 0 0,0 0 1 0 0,-1 0-1 0 0,2-5 1 0 0,-3 8-6 0 0,-2 23-148 0 0,0-11 161 0 0,1 0-1 0 0,0-1 1 0 0,0 1-1 0 0,1 0 1 0 0,0 0-1 0 0,4 13 1 0 0,-4-21 31 0 0,0 0 0 0 0,0 0-1 0 0,0 0 1 0 0,0 0 0 0 0,0 0 0 0 0,1 0 0 0 0,-1 0 0 0 0,0 0 0 0 0,1 0-1 0 0,0-1 1 0 0,-1 1 0 0 0,1 0 0 0 0,0-1 0 0 0,0 0 0 0 0,0 1 0 0 0,0-1-1 0 0,0 0 1 0 0,0 0 0 0 0,0 0 0 0 0,0 0 0 0 0,1-1 0 0 0,-1 1 0 0 0,0 0-1 0 0,1-1 1 0 0,-1 0 0 0 0,0 1 0 0 0,1-1 0 0 0,-1 0 0 0 0,0 0 0 0 0,1-1-1 0 0,-1 1 1 0 0,0 0 0 0 0,1-1 0 0 0,1 0 0 0 0,11-2 5 0 0,0-1-1 0 0,-1-1 1 0 0,0 0 0 0 0,0-1 0 0 0,0-1-1 0 0,-1 0 1 0 0,1 0 0 0 0,-2-2 0 0 0,1 1-1 0 0,-1-2 1 0 0,-1 0 0 0 0,0 0 0 0 0,13-15-1 0 0,-6 3-25 0 0,0 0 0 0 0,-1-1-1 0 0,-2-1 1 0 0,0 0-1 0 0,-2-1 1 0 0,12-30-1 0 0,-17 33-17 0 0,-2 1-1 0 0,0-1 1 0 0,-2-1-1 0 0,0 1 0 0 0,-1-1 1 0 0,-1-32-1 0 0,-5 55 30 0 0,2 0 7 0 0,0 0-1 0 0,0 0 1 0 0,-1-1-1 0 0,1 2 1 0 0,0-1 0 0 0,0 0-1 0 0,-1 0 1 0 0,1 0-1 0 0,0 1 1 0 0,0-1 0 0 0,0 0-1 0 0,0 1 1 0 0,-1-1-1 0 0,1 1 1 0 0,0 0 0 0 0,0-1-1 0 0,0 1 1 0 0,0 0-1 0 0,0 0 1 0 0,0-1 0 0 0,0 1-1 0 0,1 0 1 0 0,-1 0-1 0 0,0 0 1 0 0,0 0 0 0 0,1 0-1 0 0,-2 2 1 0 0,1 0-2 0 0,-8 7 2 0 0,0 0 0 0 0,1 1-1 0 0,1 0 1 0 0,0 0 0 0 0,0 1-1 0 0,-9 24 1 0 0,-19 77 11 0 0,32-102-2 0 0,-8 33 17 0 0,2 1 0 0 0,1 0 0 0 0,-1 88 0 0 0,8-132-57 0 0,1 0-1 0 0,0 0 1 0 0,0 0 0 0 0,0 0 0 0 0,-1 0 0 0 0,1 0 0 0 0,0 0 0 0 0,0 0 0 0 0,1 0 0 0 0,-1 0 0 0 0,0 0 0 0 0,0 0 0 0 0,0 0 0 0 0,1 0 0 0 0,-1 0 0 0 0,1 0 0 0 0,-1 0 0 0 0,1 0-1 0 0,-1-1 1 0 0,1 1 0 0 0,-1 0 0 0 0,1 0 0 0 0,0 0 0 0 0,-1-1 0 0 0,1 1 0 0 0,0 0 0 0 0,0-1 0 0 0,-1 1 0 0 0,1 0 0 0 0,0-1 0 0 0,0 1 0 0 0,0-1 0 0 0,0 0 0 0 0,0 1 0 0 0,0-1 0 0 0,0 0-1 0 0,0 1 1 0 0,0-1 0 0 0,0 0 0 0 0,0 0 0 0 0,0 0 0 0 0,0 0 0 0 0,0 0 0 0 0,0 0 0 0 0,0 0 0 0 0,2 0 0 0 0,-2-1-53 0 0,1 0 1 0 0,0 0-1 0 0,-1 0 1 0 0,1 0-1 0 0,-1 0 0 0 0,1 0 1 0 0,-1 0-1 0 0,1 0 1 0 0,-1 0-1 0 0,0-1 1 0 0,1 1-1 0 0,-1-1 0 0 0,0 1 1 0 0,0-1-1 0 0,0 1 1 0 0,0-1-1 0 0,0 0 0 0 0,-1 1 1 0 0,1-1-1 0 0,0 0 1 0 0,-1 0-1 0 0,1 0 1 0 0,-1 1-1 0 0,0-1 0 0 0,0 0 1 0 0,0-3-1 0 0,0-3-94 0 0,-1 1 0 0 0,-1-1 0 0 0,1 1 0 0 0,-1-1 0 0 0,-1 1-1 0 0,0 0 1 0 0,0-1 0 0 0,0 2 0 0 0,-1-1 0 0 0,-5-9 0 0 0,-6-5 247 0 0,-30-35 0 0 0,44 55-52 0 0,1 1 1 0 0,0 0 0 0 0,0 0-1 0 0,0 0 1 0 0,-1 0 0 0 0,1-1-1 0 0,0 1 1 0 0,0 0 0 0 0,0 0-1 0 0,-1 0 1 0 0,1-1-1 0 0,0 1 1 0 0,0 0 0 0 0,0 0-1 0 0,0-1 1 0 0,0 1 0 0 0,0 0-1 0 0,0-1 1 0 0,-1 1 0 0 0,1 0-1 0 0,0 0 1 0 0,0-1-1 0 0,0 1 1 0 0,0 0 0 0 0,0 0-1 0 0,0-1 1 0 0,0 1 0 0 0,0 0-1 0 0,1-1 1 0 0,-1 1 0 0 0,0 0-1 0 0,0 0 1 0 0,0-1 0 0 0,0 1-1 0 0,0 0 1 0 0,0 0-1 0 0,0-1 1 0 0,1 1 0 0 0,-1 0-1 0 0,0 0 1 0 0,0 0 0 0 0,0-1-1 0 0,0 1 1 0 0,1 0 0 0 0,-1 0-1 0 0,19-4 270 0 0,33 6-276 0 0,-41-2 89 0 0,15 2-43 0 0,4 1-3 0 0,-1-2 0 0 0,1-1 0 0 0,0-1 0 0 0,56-10 1 0 0,-80 9-39 0 0,0 0 0 0 0,0-1 0 0 0,0 0 0 0 0,0 1 1 0 0,-1-2-1 0 0,1 1 0 0 0,-1-1 0 0 0,8-7 1 0 0,-13 11-63 0 0,-25 32-62 0 0,17-18 116 0 0,0 0 1 0 0,1 0 0 0 0,0 1 0 0 0,1 0-1 0 0,1 0 1 0 0,0 1 0 0 0,1-1 0 0 0,1 1 0 0 0,1 0-1 0 0,0 0 1 0 0,0 0 0 0 0,2 0 0 0 0,0 1 0 0 0,1-1-1 0 0,1 0 1 0 0,4 18 0 0 0,0-21-644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15.090"/>
    </inkml:context>
    <inkml:brush xml:id="br0">
      <inkml:brushProperty name="width" value="0.1" units="cm"/>
      <inkml:brushProperty name="height" value="0.1" units="cm"/>
    </inkml:brush>
  </inkml:definitions>
  <inkml:trace contextRef="#ctx0" brushRef="#br0">99 134 4 0 0,'0'0'815'0'0,"-8"13"1410"0"0,-22 26-1123 0 0,24-32-953 0 0,0 0 0 0 0,0 0-1 0 0,0 0 1 0 0,1 1 0 0 0,0 0-1 0 0,1 0 1 0 0,0 0 0 0 0,0 1-1 0 0,0-1 1 0 0,1 1 0 0 0,0 0 0 0 0,-2 16-1 0 0,5-25-137 0 0,0 1 0 0 0,0-1-1 0 0,0 1 1 0 0,0-1 0 0 0,0 0-1 0 0,0 1 1 0 0,0-1 0 0 0,0 1-1 0 0,1-1 1 0 0,-1 0 0 0 0,0 1-1 0 0,0-1 1 0 0,0 0 0 0 0,1 1 0 0 0,-1-1-1 0 0,0 1 1 0 0,0-1 0 0 0,1 0-1 0 0,-1 0 1 0 0,0 1 0 0 0,1-1-1 0 0,-1 0 1 0 0,0 1 0 0 0,1-1-1 0 0,-1 0 1 0 0,0 0 0 0 0,1 0 0 0 0,-1 0-1 0 0,0 1 1 0 0,1-1 0 0 0,-1 0-1 0 0,1 0 1 0 0,-1 0 0 0 0,1 0-1 0 0,20-2 188 0 0,20-14-43 0 0,-39 15-134 0 0,6-4-2 0 0,0 1-1 0 0,0-1 0 0 0,-1-1 1 0 0,0 1-1 0 0,0-1 0 0 0,0-1 1 0 0,-1 1-1 0 0,0-1 0 0 0,0 0 1 0 0,0-1-1 0 0,-1 1 0 0 0,0-1 1 0 0,-1 0-1 0 0,6-14 0 0 0,-5 11-20 0 0,-1 0 1 0 0,-1 1-1 0 0,0-1 0 0 0,0-1 0 0 0,-1 1 1 0 0,-1 0-1 0 0,0-1 0 0 0,0 1 1 0 0,-1-1-1 0 0,0 1 0 0 0,-3-17 0 0 0,3 27-1 0 0,-1-1 0 0 0,1 1 0 0 0,0-1 0 0 0,0 1 0 0 0,-1-1-1 0 0,1 1 1 0 0,-1-1 0 0 0,1 1 0 0 0,-1-1 0 0 0,0 1 0 0 0,0 0-1 0 0,1-1 1 0 0,-1 1 0 0 0,0 0 0 0 0,0 0 0 0 0,0-1 0 0 0,0 1-1 0 0,-1 0 1 0 0,1 0 0 0 0,0 0 0 0 0,0 0 0 0 0,-1 1 0 0 0,1-1-1 0 0,0 0 1 0 0,-1 0 0 0 0,1 1 0 0 0,-1-1 0 0 0,1 1 0 0 0,-1-1-1 0 0,1 1 1 0 0,-1 0 0 0 0,1 0 0 0 0,-1 0 0 0 0,1 0 0 0 0,-1 0 0 0 0,0 0-1 0 0,1 0 1 0 0,-3 0 0 0 0,0 1 4 0 0,0 1-1 0 0,1-1 1 0 0,-1 0-1 0 0,0 1 1 0 0,0 0-1 0 0,1 0 1 0 0,-1 0-1 0 0,1 1 1 0 0,-1-1-1 0 0,1 1 1 0 0,0-1-1 0 0,0 1 1 0 0,-4 5-1 0 0,-3 7 58 0 0,0 0-1 0 0,2 1 0 0 0,-1 0 0 0 0,2 0 1 0 0,0 1-1 0 0,1 0 0 0 0,-8 33 0 0 0,14-49-49 0 0,0 0-1 0 0,-1 1 1 0 0,1-1-1 0 0,0 0 0 0 0,-1 0 1 0 0,1 0-1 0 0,0 0 1 0 0,0 1-1 0 0,0-1 1 0 0,0 0-1 0 0,0 0 0 0 0,1 0 1 0 0,-1 1-1 0 0,0-1 1 0 0,0 0-1 0 0,1 0 1 0 0,-1 0-1 0 0,1 0 0 0 0,-1 0 1 0 0,1 0-1 0 0,-1 0 1 0 0,1 0-1 0 0,0 0 1 0 0,0 0-1 0 0,-1 0 0 0 0,1 0 1 0 0,0 0-1 0 0,2 1 1 0 0,-1-1 1 0 0,0 0 0 0 0,0-1-1 0 0,1 1 1 0 0,-1-1 0 0 0,0 1 0 0 0,1-1 0 0 0,-1 0 0 0 0,1 0 0 0 0,-1 0 0 0 0,0 0 0 0 0,1-1-1 0 0,-1 1 1 0 0,4-2 0 0 0,7-1 14 0 0,-1-1-1 0 0,1-1 1 0 0,-1 0-1 0 0,14-9 1 0 0,20-16 4 0 0,-1-3 0 0 0,62-60 1 0 0,-92 80-38 0 0,-15 12 8 0 0,1 1 1 0 0,-1 0-1 0 0,1-1 0 0 0,-1 1 0 0 0,1-1 1 0 0,-1 1-1 0 0,1 0 0 0 0,-1 0 0 0 0,1-1 1 0 0,-1 1-1 0 0,1 0 0 0 0,0 0 0 0 0,-1-1 1 0 0,1 1-1 0 0,-1 0 0 0 0,1 0 0 0 0,0 0 1 0 0,-1 0-1 0 0,1 0 0 0 0,0 0 0 0 0,-1 0 1 0 0,1 0-1 0 0,-1 0 0 0 0,1 0 0 0 0,0 1 1 0 0,-1-1-1 0 0,1 0 0 0 0,-1 0 0 0 0,1 1 1 0 0,0-1-1 0 0,-1 0 0 0 0,1 1 0 0 0,-1-1 0 0 0,1 0 1 0 0,-1 1-1 0 0,1-1 0 0 0,-1 1 0 0 0,1-1 1 0 0,-1 0-1 0 0,0 1 0 0 0,1 0 0 0 0,-1-1 1 0 0,0 1-1 0 0,1-1 0 0 0,-1 1 0 0 0,0-1 1 0 0,0 1-1 0 0,1 0 0 0 0,-1-1 0 0 0,0 1 1 0 0,0-1-1 0 0,0 1 0 0 0,0 0 0 0 0,0-1 1 0 0,0 1-1 0 0,0-1 0 0 0,0 2 0 0 0,3 39-41 0 0,-13 48 30 0 0,9-75 35 0 0,1-3 43 0 0,17-11-23 0 0,-2-4-30 0 0,0-2-1 0 0,-1 0 1 0 0,1 0-1 0 0,-1-2 1 0 0,0 1 0 0 0,-1-2-1 0 0,0 0 1 0 0,18-16-1 0 0,-10 9 51 0 0,40-25 0 0 0,-19 19 194 0 0,-42 23-252 0 0,1-1 0 0 0,-1 0 0 0 0,1 0 0 0 0,0 0 0 0 0,-1 1 0 0 0,1-1 0 0 0,-1 0 0 0 0,1 1 0 0 0,-1-1 0 0 0,1 1 0 0 0,-1-1 0 0 0,0 0 0 0 0,1 1 0 0 0,-1-1 0 0 0,0 1 0 0 0,1-1 0 0 0,-1 1 0 0 0,0-1 0 0 0,1 1 0 0 0,-1 0 0 0 0,0-1 0 0 0,0 1 0 0 0,1-1 1 0 0,-1 1-1 0 0,0-1 0 0 0,0 1 0 0 0,0 0 0 0 0,0-1 0 0 0,0 1 0 0 0,0-1 0 0 0,0 1 0 0 0,0 0 0 0 0,0-1 0 0 0,-1 2 0 0 0,2 27 95 0 0,-1-25-71 0 0,-1 3-26 0 0,0 1 0 0 0,0-1-1 0 0,-1 0 1 0 0,0 1 0 0 0,-4 9-1 0 0,-3 2-2412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17.278"/>
    </inkml:context>
    <inkml:brush xml:id="br0">
      <inkml:brushProperty name="width" value="0.1" units="cm"/>
      <inkml:brushProperty name="height" value="0.1" units="cm"/>
    </inkml:brush>
  </inkml:definitions>
  <inkml:trace contextRef="#ctx0" brushRef="#br0">0 507 284 0 0,'27'-42'5497'0'0,"4"-23"-3526"0"0,-22 35-1446 0 0,2 0-1 0 0,15-32 0 0 0,-24 57-453 0 0,26-50 899 0 0,-28 54-779 0 0,-1 5-164 0 0,-48 146 79 0 0,-8 33-30 0 0,56-181-71 0 0,1-1 1 0 0,-1 1-1 0 0,1-1 1 0 0,-1 1-1 0 0,1-1 1 0 0,0 1-1 0 0,0-1 1 0 0,0 1-1 0 0,0-1 1 0 0,0 1-1 0 0,0-1 1 0 0,0 1-1 0 0,0-1 1 0 0,1 3-1 0 0,0-3-2 0 0,0-1 0 0 0,0 0 1 0 0,0 0-1 0 0,0 0 0 0 0,0 1 0 0 0,0-1 0 0 0,0 0 0 0 0,1 0 0 0 0,-1 0 0 0 0,0-1 0 0 0,0 1 0 0 0,0 0 0 0 0,0 0 1 0 0,0 0-1 0 0,0-1 0 0 0,-1 1 0 0 0,1 0 0 0 0,0-1 0 0 0,0 1 0 0 0,0-1 0 0 0,1 0 0 0 0,20-10 12 0 0,-1 0-1 0 0,0-2 0 0 0,-1 0 1 0 0,-1-1-1 0 0,0-1 1 0 0,21-22-1 0 0,-11 7-17 0 0,-1 0 1 0 0,41-61-1 0 0,-86 123-100 0 0,-24 64 1 0 0,36-85 92 0 0,-11 37-26 0 0,16-45 43 0 0,-1-1 1 0 0,0 1-1 0 0,1-1 0 0 0,0 1 1 0 0,0 0-1 0 0,0-1 1 0 0,0 1-1 0 0,0 0 1 0 0,0-1-1 0 0,0 1 0 0 0,1 0 1 0 0,0-1-1 0 0,-1 1 1 0 0,1-1-1 0 0,2 4 0 0 0,-2-5-5 0 0,0 0 0 0 0,1 1 0 0 0,-1-1 0 0 0,0 0 1 0 0,1 0-1 0 0,-1-1 0 0 0,1 1 0 0 0,0 0 0 0 0,-1 0 0 0 0,1-1 0 0 0,0 1 0 0 0,-1-1 0 0 0,1 1 0 0 0,0-1 0 0 0,0 0 0 0 0,-1 0 0 0 0,1 1 0 0 0,0-1 0 0 0,0-1 0 0 0,-1 1 0 0 0,1 0 0 0 0,0 0 0 0 0,0-1 0 0 0,1 0 0 0 0,47-13 11 0 0,-41 11-7 0 0,5-2-10 0 0,-1 0 1 0 0,1-1-1 0 0,-1-1 1 0 0,0 0 0 0 0,-1-1-1 0 0,0 0 1 0 0,0-1 0 0 0,-1 0-1 0 0,0-1 1 0 0,-1 0-1 0 0,0-1 1 0 0,0 0 0 0 0,-1 0-1 0 0,-1-1 1 0 0,0 0-1 0 0,0-1 1 0 0,-1 0 0 0 0,-1 0-1 0 0,0 0 1 0 0,-1-1-1 0 0,5-21 1 0 0,2-25-154 0 0,-12 59 127 0 0,-3 2-42 0 0,1 0 66 0 0,-1 0 0 0 0,1 1-1 0 0,-1-1 1 0 0,1 1 0 0 0,0-1 0 0 0,0 1 0 0 0,-1 0-1 0 0,1 0 1 0 0,1 0 0 0 0,-4 3 0 0 0,-15 28-35 0 0,-25 50 0 0 0,39-70 51 0 0,1 1 0 0 0,0-1-1 0 0,1 1 1 0 0,0 0 0 0 0,1 0 0 0 0,1 0 0 0 0,-2 20 0 0 0,4-33-6 0 0,0 1-1 0 0,0-1 1 0 0,0 1-1 0 0,0-1 1 0 0,1 1-1 0 0,-1-1 1 0 0,0 1-1 0 0,1-1 1 0 0,-1 1-1 0 0,1-1 1 0 0,0 1 0 0 0,-1-1-1 0 0,1 0 1 0 0,0 1-1 0 0,0-1 1 0 0,0 0-1 0 0,0 0 1 0 0,0 0-1 0 0,0 0 1 0 0,0 1-1 0 0,0-1 1 0 0,0-1 0 0 0,0 1-1 0 0,1 0 1 0 0,-1 0-1 0 0,0 0 1 0 0,1-1-1 0 0,-1 1 1 0 0,1 0-1 0 0,-1-1 1 0 0,1 0-1 0 0,-1 1 1 0 0,1-1 0 0 0,-1 0-1 0 0,1 0 1 0 0,-1 0-1 0 0,1 0 1 0 0,-1 0-1 0 0,1 0 1 0 0,-1 0-1 0 0,1 0 1 0 0,-1 0 0 0 0,1-1-1 0 0,2 0 1 0 0,8-2 13 0 0,0 0 1 0 0,1-1 0 0 0,22-10 0 0 0,-35 13-18 0 0,27-13 15 0 0,-2-3-1 0 0,0 0 1 0 0,0-1-1 0 0,-2-1 1 0 0,0-1-1 0 0,-1-2 1 0 0,31-39-1 0 0,-35 39-9 0 0,-1-2 0 0 0,-1 0 0 0 0,-1-1 0 0 0,-1 0 0 0 0,-1-1 0 0 0,-2 0 0 0 0,0-1 0 0 0,-2-1 0 0 0,11-52 0 0 0,-22 64-183 0 0,-8 22 64 0 0,-15 24 18 0 0,24-28 92 0 0,-21 33-29 0 0,2 0 0 0 0,-26 65 0 0 0,17-35 26 0 0,-80 183-15 0 0,101-227 42 0 0,3-12 23 0 0,1 1 0 0 0,0-1 1 0 0,1 1-1 0 0,-4 20 0 0 0,12-33-18 0 0,21-14-5 0 0,0-2 1 0 0,-2-1-1 0 0,0-1 1 0 0,-1-1-1 0 0,33-41 1 0 0,0 2 4 0 0,-19 19-12 0 0,-27 29-13 0 0,1 1 0 0 0,0 0-1 0 0,1 1 1 0 0,16-13-1 0 0,-28 23 0 0 0,0 1 0 0 0,0 0-1 0 0,1 0 1 0 0,-1 0 0 0 0,0 0-1 0 0,0 0 1 0 0,0-1 0 0 0,1 1-1 0 0,-1 0 1 0 0,0 0 0 0 0,0 0-1 0 0,0 0 1 0 0,1 0 0 0 0,-1 0-1 0 0,0 0 1 0 0,0 0 0 0 0,1 0 0 0 0,-1 0-1 0 0,0 0 1 0 0,0 0 0 0 0,0 0-1 0 0,1 0 1 0 0,-1 0 0 0 0,0 0-1 0 0,0 0 1 0 0,1 0 0 0 0,-1 0-1 0 0,0 0 1 0 0,0 0 0 0 0,1 0-1 0 0,-1 0 1 0 0,0 0 0 0 0,0 0-1 0 0,0 0 1 0 0,1 1 0 0 0,-1-1-1 0 0,0 0 1 0 0,0 0 0 0 0,0 0-1 0 0,0 0 1 0 0,1 1 0 0 0,-1-1-1 0 0,0 0 1 0 0,0 0 0 0 0,0 0-1 0 0,0 1 1 0 0,0-1 0 0 0,0 0-1 0 0,1 1 1 0 0,-1 17-30 0 0,-5 15 0 0 0,0-17 30 0 0,1 0 0 0 0,0 0 0 0 0,2 1 0 0 0,0-1 0 0 0,1 1 0 0 0,0-1 0 0 0,1 1 1 0 0,5 30-1 0 0,-5-46 4 0 0,1 0 0 0 0,-1 1 0 0 0,1-1 1 0 0,0 0-1 0 0,-1 1 0 0 0,1-1 0 0 0,0 0 1 0 0,-1 0-1 0 0,1 0 0 0 0,0 0 0 0 0,0 0 1 0 0,0 0-1 0 0,0 0 0 0 0,0 0 0 0 0,1 0 1 0 0,-1 0-1 0 0,0 0 0 0 0,0-1 0 0 0,0 1 0 0 0,1 0 1 0 0,-1-1-1 0 0,0 1 0 0 0,1-1 0 0 0,1 1 1 0 0,0-1-1 0 0,1 0 0 0 0,-1 0 1 0 0,0 0-1 0 0,1 0 0 0 0,-1 0 0 0 0,1-1 1 0 0,-1 1-1 0 0,0-1 0 0 0,0 0 1 0 0,4-2-1 0 0,2 0-1 0 0,-1-1 0 0 0,0 0 0 0 0,0-1 1 0 0,0 1-1 0 0,-1-2 0 0 0,0 1 0 0 0,9-9 0 0 0,14-22 6 0 0,-2-2 1 0 0,-1-1-1 0 0,34-67 0 0 0,-55 96-5 0 0,-18 39-40 0 0,2-1 1 0 0,0 2-1 0 0,3-1 0 0 0,0 1 0 0 0,2 0 0 0 0,-2 43 0 0 0,7-72 9 0 0,-1 0 0 0 0,1-1 1 0 0,0 1-1 0 0,0 0 0 0 0,0 0 0 0 0,0 0 0 0 0,0-1 0 0 0,0 1 0 0 0,0 0 0 0 0,1 0 0 0 0,-1 0 0 0 0,0-1 0 0 0,0 1 0 0 0,1 0 1 0 0,-1 0-1 0 0,0-1 0 0 0,1 1 0 0 0,-1 0 0 0 0,0-1 0 0 0,1 1 0 0 0,-1 0 0 0 0,1-1 0 0 0,0 1 0 0 0,-1-1 0 0 0,1 1 1 0 0,-1 0-1 0 0,1-1 0 0 0,0 0 0 0 0,-1 1 0 0 0,1-1 0 0 0,0 1 0 0 0,0-1 0 0 0,-1 0 0 0 0,1 0 0 0 0,0 1 0 0 0,0-1 0 0 0,-1 0 1 0 0,1 0-1 0 0,0 0 0 0 0,0 0 0 0 0,0 0 0 0 0,-1 0 0 0 0,2 0 0 0 0,1 0-332 0 0,-1-1 0 0 0,1 0 0 0 0,-1 0-1 0 0,0 0 1 0 0,1 0 0 0 0,-1 0 0 0 0,0 0 0 0 0,0 0 0 0 0,1-1-1 0 0,-1 1 1 0 0,0-1 0 0 0,-1 0 0 0 0,4-2 0 0 0,8-13-2084 0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18.012"/>
    </inkml:context>
    <inkml:brush xml:id="br0">
      <inkml:brushProperty name="width" value="0.1" units="cm"/>
      <inkml:brushProperty name="height" value="0.1" units="cm"/>
    </inkml:brush>
  </inkml:definitions>
  <inkml:trace contextRef="#ctx0" brushRef="#br0">228 342 328 0 0,'3'-3'272'0'0,"0"0"0"0"0,0 0 0 0 0,-1 0 1 0 0,1 0-1 0 0,-1-1 0 0 0,1 1 0 0 0,-1-1 0 0 0,0 1 0 0 0,0-1 0 0 0,2-8 835 0 0,-23 14-497 0 0,-5 16-417 0 0,0 1 0 0 0,1 1 0 0 0,1 0 0 0 0,1 2 0 0 0,1 0 0 0 0,2 2 0 0 0,0 0 0 0 0,-19 32 0 0 0,32-47-132 0 0,1 0 1 0 0,-1 0 0 0 0,1 0-1 0 0,1 0 1 0 0,-4 11 0 0 0,7-19-52 0 0,0 0-1 0 0,-1 0 1 0 0,1 0-1 0 0,0 0 1 0 0,-1 1 0 0 0,1-1-1 0 0,0 0 1 0 0,0 0 0 0 0,0 0-1 0 0,0 0 1 0 0,0 1-1 0 0,0-1 1 0 0,0 0 0 0 0,1 0-1 0 0,-1 0 1 0 0,0 0 0 0 0,0 0-1 0 0,1 0 1 0 0,-1 1-1 0 0,1-1 1 0 0,-1 0 0 0 0,1 0-1 0 0,0 0 1 0 0,-1 0 0 0 0,1-1-1 0 0,0 1 1 0 0,0 0-1 0 0,-1 0 1 0 0,1 0 0 0 0,0-1-1 0 0,0 1 1 0 0,0 0 0 0 0,0-1-1 0 0,0 1 1 0 0,0 0-1 0 0,0-1 1 0 0,0 0 0 0 0,1 1-1 0 0,-1-1 1 0 0,0 0 0 0 0,0 1-1 0 0,0-1 1 0 0,0 0-1 0 0,0 0 1 0 0,1 0 0 0 0,-1 0-1 0 0,0 0 1 0 0,0 0 0 0 0,0 0-1 0 0,0-1 1 0 0,0 1-1 0 0,1 0 1 0 0,1-1 0 0 0,21-4-13 0 0,-1-1 1 0 0,1-1-1 0 0,-1-2 1 0 0,-1 0-1 0 0,1-1 1 0 0,-1-1 0 0 0,-1-1-1 0 0,0-1 1 0 0,-1 0-1 0 0,28-26 1 0 0,-13 8-179 0 0,-1-2 0 0 0,-2-1 0 0 0,-1-2 0 0 0,40-60 0 0 0,-57 77 225 0 0,-2 0 1 0 0,0-2-1 0 0,-1 1 0 0 0,-1-1 1 0 0,-1-1-1 0 0,-1 0 1 0 0,-1 0-1 0 0,-1 0 1 0 0,3-25-1 0 0,-9 45-12 0 0,1 1 0 0 0,-1 0 0 0 0,0 0 0 0 0,0 0 0 0 0,1 0 0 0 0,-1 0 0 0 0,0 0 0 0 0,0 0 0 0 0,0 0 0 0 0,-1 0 0 0 0,1 0 0 0 0,0 0 0 0 0,0 0 0 0 0,0 0 0 0 0,-1 0 0 0 0,1 0 0 0 0,-1 0 0 0 0,1 0 0 0 0,-1 0 0 0 0,1 0 0 0 0,-1 0 0 0 0,0-2 0 0 0,0 3-18 0 0,0 0 0 0 0,0 0 0 0 0,0 0 0 0 0,0 0 0 0 0,0 0 0 0 0,1 1 0 0 0,-1-1 0 0 0,0 0 0 0 0,0 0 1 0 0,0 0-1 0 0,1 1 0 0 0,-1-1 0 0 0,0 0 0 0 0,0 1 0 0 0,1-1 0 0 0,-1 1 0 0 0,0-1 0 0 0,0 1 0 0 0,1-1 1 0 0,-1 1-1 0 0,0 0 0 0 0,-37 44 186 0 0,3 19-85 0 0,2 1 1 0 0,4 1 0 0 0,2 1 0 0 0,-22 85-1 0 0,45-137-86 0 0,1-9-4 0 0,1 0 0 0 0,0 1-1 0 0,1-1 1 0 0,0 0 0 0 0,0 1 0 0 0,0-1 0 0 0,1 13 0 0 0,0-18-20 0 0,0-1 0 0 0,1 0 0 0 0,-1 1 0 0 0,1-1 0 0 0,-1 0 1 0 0,1 1-1 0 0,0-1 0 0 0,-1 0 0 0 0,1 0 0 0 0,-1 0 0 0 0,1 1 0 0 0,-1-1 0 0 0,1 0 1 0 0,0 0-1 0 0,-1 0 0 0 0,1 0 0 0 0,0 0 0 0 0,-1 0 0 0 0,1 0 0 0 0,-1 0 0 0 0,1 0 0 0 0,0-1 1 0 0,-1 1-1 0 0,1 0 0 0 0,-1 0 0 0 0,1 0 0 0 0,-1-1 0 0 0,1 1 0 0 0,-1 0 0 0 0,1-1 1 0 0,-1 1-1 0 0,1 0 0 0 0,-1-1 0 0 0,1 0 0 0 0,18-9 18 0 0,8-12 6 0 0,-2 0 1 0 0,0-2 0 0 0,-2-1-1 0 0,0 0 1 0 0,22-34 0 0 0,-18 23-9 0 0,-10 14-10 0 0,-9 10-12 0 0,0 1-1 0 0,1 1 0 0 0,20-19 1 0 0,-29 28 0 0 0,1 1 0 0 0,-1 0 0 0 0,0-1 0 0 0,1 1 0 0 0,-1 0-1 0 0,0 0 1 0 0,1-1 0 0 0,-1 1 0 0 0,0 0 0 0 0,1 0 0 0 0,-1-1 0 0 0,0 1 0 0 0,1 0 0 0 0,-1 0 0 0 0,1 0 0 0 0,-1 0 0 0 0,1 0 0 0 0,-1 0 0 0 0,0 0 0 0 0,1 0 0 0 0,-1 0 0 0 0,1 0-1 0 0,-1 0 1 0 0,1 0 0 0 0,-1 0 0 0 0,0 0 0 0 0,1 0 0 0 0,-1 0 0 0 0,1 0 0 0 0,-1 0 0 0 0,0 1 0 0 0,1-1 0 0 0,-1 0 0 0 0,1 0 0 0 0,-1 0 0 0 0,0 1 0 0 0,1-1 0 0 0,-1 0 0 0 0,0 1-1 0 0,1-1 1 0 0,5 24-30 0 0,-8 33-13 0 0,2-53 38 0 0,-3 28-15 0 0,0-9 10 0 0,1 0 0 0 0,1 0 1 0 0,2 1-1 0 0,4 38 1 0 0,-4-60-135 0 0,0-1 0 0 0,-1 1 0 0 0,1 0 0 0 0,0-1 1 0 0,0 0-1 0 0,0 1 0 0 0,0-1 0 0 0,0 0 1 0 0,0 1-1 0 0,0-1 0 0 0,1 0 0 0 0,-1 0 1 0 0,0 0-1 0 0,1 0 0 0 0,-1 0 0 0 0,1 0 1 0 0,-1 0-1 0 0,1-1 0 0 0,-1 1 0 0 0,1 0 1 0 0,0-1-1 0 0,-1 1 0 0 0,1-1 0 0 0,0 0 1 0 0,-1 0-1 0 0,1 1 0 0 0,0-1 0 0 0,-1 0 1 0 0,1 0-1 0 0,0-1 0 0 0,0 1 0 0 0,-1 0 0 0 0,3-1 1 0 0,22-6-2242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09.230"/>
    </inkml:context>
    <inkml:brush xml:id="br0">
      <inkml:brushProperty name="width" value="0.1" units="cm"/>
      <inkml:brushProperty name="height" value="0.1" units="cm"/>
    </inkml:brush>
  </inkml:definitions>
  <inkml:trace contextRef="#ctx0" brushRef="#br0">151 359 312 0 0,'3'-28'6831'0'0,"-24"41"-6589"0"0,10-4-183 0 0,0 0 0 0 0,0 0 1 0 0,1 1-1 0 0,0 1 0 0 0,1-1 0 0 0,0 1 0 0 0,0 1 0 0 0,2 0 0 0 0,-1 0 0 0 0,1 1 0 0 0,1 0 0 0 0,1 0 0 0 0,-1 0 0 0 0,-4 25 0 0 0,9-36-40 0 0,0 0 0 0 0,1 0-1 0 0,-1 0 1 0 0,1 1-1 0 0,0-1 1 0 0,0 0 0 0 0,0 0-1 0 0,0 0 1 0 0,0 1-1 0 0,0-1 1 0 0,0 0-1 0 0,1 0 1 0 0,-1 0 0 0 0,1 1-1 0 0,0-1 1 0 0,0 0-1 0 0,-1 0 1 0 0,1 0 0 0 0,1 0-1 0 0,-1 0 1 0 0,2 2-1 0 0,-1-3-4 0 0,-1 0 1 0 0,1 0-1 0 0,0 0 0 0 0,0 0 0 0 0,-1 0 1 0 0,1-1-1 0 0,0 1 0 0 0,0-1 0 0 0,0 1 0 0 0,0-1 1 0 0,0 0-1 0 0,0 0 0 0 0,0 0 0 0 0,0 0 1 0 0,0 0-1 0 0,0 0 0 0 0,0 0 0 0 0,0-1 0 0 0,2 0 1 0 0,4-1 13 0 0,1-1-1 0 0,0 0 1 0 0,-1-1 0 0 0,0 0 0 0 0,0 0 0 0 0,0 0 0 0 0,0-1 0 0 0,-1-1 0 0 0,7-5 0 0 0,-7 3-29 0 0,-1 0 1 0 0,0-1 0 0 0,0 1 0 0 0,-1-1 0 0 0,0 0 0 0 0,0-1-1 0 0,-1 1 1 0 0,-1-1 0 0 0,0 0 0 0 0,0 0 0 0 0,-1 0 0 0 0,2-11 0 0 0,-3 13-16 0 0,0 1 0 0 0,0 0 1 0 0,-1-1-1 0 0,1 1 1 0 0,-2 0-1 0 0,1-1 0 0 0,-1 1 1 0 0,0 0-1 0 0,-1-1 1 0 0,0 1-1 0 0,0 0 0 0 0,0 0 1 0 0,-1 0-1 0 0,0 1 1 0 0,0-1-1 0 0,-1 1 0 0 0,-7-11 1 0 0,11 17 10 0 0,-1-1 1 0 0,1 1 0 0 0,-1-1-1 0 0,1 0 1 0 0,-1 1 0 0 0,0-1-1 0 0,1 1 1 0 0,-1 0 0 0 0,0-1-1 0 0,0 1 1 0 0,1-1 0 0 0,-1 1-1 0 0,0 0 1 0 0,0 0 0 0 0,1-1-1 0 0,-1 1 1 0 0,0 0 0 0 0,0 0-1 0 0,0 0 1 0 0,0 0 0 0 0,1 0-1 0 0,-1 0 1 0 0,0 0 0 0 0,0 0-1 0 0,0 0 1 0 0,1 0 0 0 0,-1 1-1 0 0,0-1 1 0 0,0 0 0 0 0,0 1-1 0 0,1-1 1 0 0,-1 0 0 0 0,0 1-1 0 0,1-1 1 0 0,-1 1 0 0 0,0-1-1 0 0,1 1 1 0 0,-1-1 0 0 0,0 1-1 0 0,1-1 1 0 0,-1 1 0 0 0,1 0-1 0 0,-1-1 1 0 0,1 1 0 0 0,-1 0-1 0 0,1 0 1 0 0,0-1 0 0 0,-1 2-1 0 0,-1 1-3 0 0,1 0-1 0 0,-1 0 1 0 0,1 0-1 0 0,0 0 1 0 0,-1 0-1 0 0,1 1 1 0 0,1-1-1 0 0,-1 0 1 0 0,0 7-1 0 0,1-8 9 0 0,0 1-1 0 0,0-1 0 0 0,1 0 1 0 0,-1 1-1 0 0,1-1 0 0 0,-1 0 1 0 0,1 0-1 0 0,0 1 0 0 0,0-1 0 0 0,0 0 1 0 0,0 0-1 0 0,1 0 0 0 0,-1 0 1 0 0,0 0-1 0 0,1 0 0 0 0,-1-1 0 0 0,1 1 1 0 0,0 0-1 0 0,0-1 0 0 0,-1 1 1 0 0,1-1-1 0 0,0 0 0 0 0,4 3 1 0 0,-1-3 3 0 0,-1 0 0 0 0,1 0 0 0 0,0 0 0 0 0,-1 0 0 0 0,1-1 0 0 0,0 1 0 0 0,-1-1 0 0 0,1 0 0 0 0,0-1 0 0 0,0 1 0 0 0,6-3 0 0 0,6-1-21 0 0,0-1-1 0 0,0-1 0 0 0,-1-1 0 0 0,1 0 1 0 0,25-18-1 0 0,-28 17-30 0 0,-1-2 1 0 0,0 0-1 0 0,-1 0 1 0 0,0-1-1 0 0,-1-1 1 0 0,0 0-1 0 0,-1 0 1 0 0,0-1 0 0 0,-1 0-1 0 0,-1-1 1 0 0,0 0-1 0 0,0-1 1 0 0,-2 1-1 0 0,0-1 1 0 0,0 0-1 0 0,5-29 1 0 0,0-33 360 0 0,-38 105-281 0 0,0 28 34 0 0,3 1 1 0 0,-27 93-1 0 0,-17 127 395 0 0,63-255-404 0 0,1-3-36 0 0,-4 16 52 0 0,-14 42 0 0 0,13-65-44 0 0,3-5-1474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19.199"/>
    </inkml:context>
    <inkml:brush xml:id="br0">
      <inkml:brushProperty name="width" value="0.1" units="cm"/>
      <inkml:brushProperty name="height" value="0.1" units="cm"/>
    </inkml:brush>
  </inkml:definitions>
  <inkml:trace contextRef="#ctx0" brushRef="#br0">338 33 232 0 0,'1'-1'121'0'0,"-1"0"1"0"0,1 0-1 0 0,-1 0 1 0 0,1 0-1 0 0,-1 0 0 0 0,0 0 1 0 0,0-1-1 0 0,1 1 0 0 0,-1 0 1 0 0,0 0-1 0 0,0 0 1 0 0,0 0-1 0 0,0 0 0 0 0,0 0 1 0 0,0 0-1 0 0,0-1 0 0 0,-1 1 1 0 0,1 0-1 0 0,0 0 1 0 0,0 0-1 0 0,-1 0 0 0 0,1 0 1 0 0,-2-2-1 0 0,1 3-48 0 0,0-1-1 0 0,0 1 1 0 0,0-1 0 0 0,0 1-1 0 0,0-1 1 0 0,0 1-1 0 0,0 0 1 0 0,0-1 0 0 0,0 1-1 0 0,0 0 1 0 0,-1 0-1 0 0,1 0 1 0 0,0 0 0 0 0,0 0-1 0 0,0 0 1 0 0,0 0-1 0 0,0 0 1 0 0,-2 1 0 0 0,-51 20 794 0 0,34-9-690 0 0,0 0-1 0 0,1 2 0 0 0,0 1 0 0 0,1 0 0 0 0,1 1 1 0 0,0 1-1 0 0,1 0 0 0 0,1 2 0 0 0,1 0 0 0 0,0 0 0 0 0,2 1 1 0 0,0 1-1 0 0,1 0 0 0 0,1 0 0 0 0,1 1 0 0 0,-6 24 0 0 0,14-43-144 0 0,1 0-1 0 0,-1 0 1 0 0,0 0-1 0 0,1 1 1 0 0,0-1-1 0 0,-1 0 1 0 0,1 0-1 0 0,1 1 1 0 0,-1-1-1 0 0,0 0 0 0 0,1 1 1 0 0,0-1-1 0 0,-1 0 1 0 0,1 0-1 0 0,1 0 1 0 0,-1 0-1 0 0,0 0 1 0 0,1 0-1 0 0,-1 0 1 0 0,3 3-1 0 0,-1-3-3 0 0,0 0-1 0 0,1-1 1 0 0,-1 1 0 0 0,1-1 0 0 0,-1 1-1 0 0,1-1 1 0 0,0 0 0 0 0,0-1 0 0 0,0 1-1 0 0,0-1 1 0 0,0 1 0 0 0,0-1 0 0 0,6 1-1 0 0,12 0 43 0 0,-1-1-1 0 0,0-1 1 0 0,0 0-1 0 0,42-7 1 0 0,-17 0 35 0 0,-2-1 1 0 0,59-19-1 0 0,-89 22-79 0 0,0 0 0 0 0,0-1 0 0 0,0-1 0 0 0,-1 0 0 0 0,0-1 0 0 0,-1 0-1 0 0,1-1 1 0 0,-2 0 0 0 0,1-1 0 0 0,19-22 0 0 0,-28 28-11 0 0,0 0 1 0 0,-1-1-1 0 0,1 1 1 0 0,-1-1-1 0 0,0 1 1 0 0,0-1-1 0 0,0 0 1 0 0,0 0-1 0 0,-1 0 1 0 0,1-9-1 0 0,-1 11-3 0 0,-1 0 0 0 0,0 0 0 0 0,0 0 0 0 0,0 1-1 0 0,0-1 1 0 0,0 0 0 0 0,-1 0 0 0 0,0 1 0 0 0,1-1 0 0 0,-1 0 0 0 0,0 0-1 0 0,0 1 1 0 0,0-1 0 0 0,-1 1 0 0 0,1-1 0 0 0,-1 1 0 0 0,1 0 0 0 0,-1-1-1 0 0,-3-2 1 0 0,1 4 14 0 0,-1 1-21 0 0,0 0 0 0 0,0 1 0 0 0,-1-1 0 0 0,1 1-1 0 0,0 1 1 0 0,0-1 0 0 0,0 1 0 0 0,0-1 0 0 0,1 2 0 0 0,-1-1 0 0 0,0 0 0 0 0,1 1 0 0 0,-1 0 0 0 0,1 0 0 0 0,0 0 0 0 0,0 1 0 0 0,0-1 0 0 0,1 1 0 0 0,-1 0 0 0 0,1 0 0 0 0,0 0 0 0 0,0 0 0 0 0,0 1 0 0 0,1-1 0 0 0,-1 1 0 0 0,1 0 0 0 0,0 0 0 0 0,-2 9 0 0 0,3-13-1 0 0,1 0 0 0 0,0 0 1 0 0,-1 0-1 0 0,1 0 1 0 0,0 0-1 0 0,0-1 0 0 0,-1 1 1 0 0,1 0-1 0 0,0 0 0 0 0,0 0 1 0 0,0 0-1 0 0,0 0 0 0 0,0 0 1 0 0,0 0-1 0 0,1 0 1 0 0,-1 0-1 0 0,0 0 0 0 0,0 0 1 0 0,1-1-1 0 0,-1 1 0 0 0,0 0 1 0 0,1 0-1 0 0,-1 0 1 0 0,1 0-1 0 0,-1-1 0 0 0,1 1 1 0 0,-1 0-1 0 0,1 0 0 0 0,1 0 1 0 0,-1 0 0 0 0,1-1 1 0 0,0 1-1 0 0,0-1 1 0 0,-1 1-1 0 0,1-1 0 0 0,0 0 1 0 0,0 0-1 0 0,0 0 1 0 0,-1 0-1 0 0,1 0 1 0 0,0 0-1 0 0,0 0 1 0 0,0-1-1 0 0,1 0 1 0 0,61-23 59 0 0,-62 22-63 0 0,10-4 8 0 0,-1-1 0 0 0,0-1 1 0 0,-1 0-1 0 0,1-1 0 0 0,-2 0 0 0 0,1 0 1 0 0,-1-1-1 0 0,10-15 0 0 0,33-32-28 0 0,-51 56-4 0 0,-3 6-37 0 0,-1 1 50 0 0,1-1 1 0 0,0 0 0 0 0,1 1 0 0 0,-1-1-1 0 0,0 9 1 0 0,1-8-7 0 0,0-4 16 0 0,0-1-1 0 0,1 1 1 0 0,-1-1 0 0 0,1 1 0 0 0,-1 0 0 0 0,1-1 0 0 0,0 1 0 0 0,-1 0 0 0 0,1 0-1 0 0,0-1 1 0 0,0 1 0 0 0,0 0 0 0 0,1 0 0 0 0,-1-1 0 0 0,0 1 0 0 0,1 0-1 0 0,-1-1 1 0 0,1 1 0 0 0,-1 0 0 0 0,1-1 0 0 0,0 1 0 0 0,0-1 0 0 0,-1 1 0 0 0,1-1-1 0 0,2 3 1 0 0,-1-3 0 0 0,0-1-1 0 0,0 1 1 0 0,0 0-1 0 0,0 0 1 0 0,0-1-1 0 0,0 1 1 0 0,0-1-1 0 0,0 0 1 0 0,0 0-1 0 0,0 0 1 0 0,0 0-1 0 0,1 0 1 0 0,-1 0-1 0 0,0 0 1 0 0,0 0-1 0 0,0-1 1 0 0,3 0-1 0 0,3-2-49 0 0,0 1 0 0 0,0-1 0 0 0,0-1 0 0 0,-1 1 0 0 0,1-1 0 0 0,-1-1 0 0 0,0 1 0 0 0,0-1-1 0 0,9-9 1 0 0,29-30-572 0 0,-45 43 566 0 0,16 34-258 0 0,-16-30 301 0 0,0-1-1 0 0,0 1 1 0 0,1-1-1 0 0,-1 1 1 0 0,0 0 0 0 0,1-1-1 0 0,0 1 1 0 0,0-1 0 0 0,0 1-1 0 0,0-1 1 0 0,0 0 0 0 0,0 1-1 0 0,1-1 1 0 0,-1 0 0 0 0,1 0-1 0 0,-1 0 1 0 0,1 0 0 0 0,0 0-1 0 0,0 0 1 0 0,0 0 0 0 0,0-1-1 0 0,0 1 1 0 0,0-1 0 0 0,1 1-1 0 0,-1-1 1 0 0,0 0-1 0 0,1 0 1 0 0,-1 0 0 0 0,1 0-1 0 0,-1 0 1 0 0,1-1 0 0 0,-1 1-1 0 0,1-1 1 0 0,0 0 0 0 0,-1 0-1 0 0,1 0 1 0 0,5 0 0 0 0,3 0-694 0 0,1-1 0 0 0,0 0 0 0 0,-1-1 0 0 0,1-1 0 0 0,-1 1 1 0 0,0-2-1 0 0,17-6 0 0 0,-8-1-1323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19.919"/>
    </inkml:context>
    <inkml:brush xml:id="br0">
      <inkml:brushProperty name="width" value="0.1" units="cm"/>
      <inkml:brushProperty name="height" value="0.1" units="cm"/>
    </inkml:brush>
  </inkml:definitions>
  <inkml:trace contextRef="#ctx0" brushRef="#br0">193 91 460 0 0,'23'-91'7759'0'0,"-27"94"-7702"0"0,1 1 0 0 0,1-1-1 0 0,-1 0 1 0 0,0 1 0 0 0,1-1 0 0 0,0 1 0 0 0,-3 6 0 0 0,4-9-16 0 0,-63 121 641 0 0,-53 90 34 0 0,108-192-253 0 0,23-26-274 0 0,43-39-151 0 0,-36 28 47 0 0,-16 12-64 0 0,74-50-26 0 0,-73 51-18 0 0,1 0 0 0 0,0 1-1 0 0,0-1 1 0 0,1 1 0 0 0,-1 1 0 0 0,0-1-1 0 0,1 1 1 0 0,0 1 0 0 0,13-2 0 0 0,-19 3 17 0 0,0 0 0 0 0,0 1 0 0 0,0-1 0 0 0,1 1 0 0 0,-1-1 0 0 0,0 1 0 0 0,0 0 0 0 0,0 0 1 0 0,-1 0-1 0 0,1 0 0 0 0,0 0 0 0 0,0 0 0 0 0,0 1 0 0 0,-1-1 0 0 0,1 0 0 0 0,-1 1 0 0 0,1-1 1 0 0,-1 1-1 0 0,1 0 0 0 0,-1 0 0 0 0,0-1 0 0 0,0 1 0 0 0,0 0 0 0 0,0 0 0 0 0,0 0 0 0 0,0 0 1 0 0,-1 0-1 0 0,1 0 0 0 0,-1 0 0 0 0,1 0 0 0 0,-1 1 0 0 0,0-1 0 0 0,0 4 0 0 0,1 2-2 0 0,0 1 1 0 0,-1 0-1 0 0,-1 0 0 0 0,1 0 0 0 0,-1 0 0 0 0,-4 13 0 0 0,0-7 11 0 0,-1 0 0 0 0,-1 0-1 0 0,0-1 1 0 0,-1 0-1 0 0,0-1 1 0 0,-1 0 0 0 0,-1 0-1 0 0,0-1 1 0 0,0 0-1 0 0,-1 0 1 0 0,-1-2 0 0 0,0 1-1 0 0,-25 16 1 0 0,36-27 1 0 0,0 1-1 0 0,0 0 1 0 0,0 0-1 0 0,0-1 1 0 0,0 1 0 0 0,0-1-1 0 0,0 1 1 0 0,0-1 0 0 0,0 1-1 0 0,0-1 1 0 0,0 1 0 0 0,0-1-1 0 0,0 0 1 0 0,-1 0-1 0 0,1 0 1 0 0,0 0 0 0 0,0 0-1 0 0,0 0 1 0 0,0 0 0 0 0,-1 0-1 0 0,1 0 1 0 0,0 0 0 0 0,0 0-1 0 0,-2-2 1 0 0,2 2-3 0 0,0-1 0 0 0,1 0 0 0 0,-1 0-1 0 0,0 0 1 0 0,1-1 0 0 0,-1 1 0 0 0,1 0 0 0 0,-1 0 0 0 0,1 0 0 0 0,0 0 0 0 0,-1 0 0 0 0,1-1 0 0 0,0 1 0 0 0,0 0 0 0 0,0 0 0 0 0,0 0-1 0 0,0-1 1 0 0,0-1 0 0 0,1-4-15 0 0,0-1 0 0 0,1 1 0 0 0,-1 0 0 0 0,1 0 0 0 0,1-1-1 0 0,3-7 1 0 0,5-5-68 0 0,1 0-1 0 0,1 1 0 0 0,0 1 1 0 0,2 0-1 0 0,0 1 0 0 0,1 1 1 0 0,0 0-1 0 0,29-21 0 0 0,-44 37 80 0 0,-1 0-1 0 0,1-1 0 0 0,-1 1 1 0 0,1 0-1 0 0,-1 0 0 0 0,1 0 1 0 0,0 0-1 0 0,-1 0 1 0 0,1 0-1 0 0,-1 0 0 0 0,1 0 1 0 0,-1 0-1 0 0,1 0 0 0 0,-1 0 1 0 0,1 0-1 0 0,0 0 1 0 0,-1 0-1 0 0,1 0 0 0 0,-1 1 1 0 0,1-1-1 0 0,-1 0 0 0 0,1 0 1 0 0,-1 1-1 0 0,1-1 1 0 0,-1 0-1 0 0,1 1 0 0 0,-1-1 1 0 0,0 0-1 0 0,1 1 0 0 0,-1-1 1 0 0,0 1-1 0 0,1-1 1 0 0,-1 0-1 0 0,0 1 0 0 0,1-1 1 0 0,-1 1-1 0 0,0-1 0 0 0,0 1 1 0 0,1 0-1 0 0,-1-1 0 0 0,0 1 1 0 0,0-1-1 0 0,0 1 1 0 0,0-1-1 0 0,0 1 0 0 0,0-1 1 0 0,0 1-1 0 0,0 0 0 0 0,0 0 1 0 0,3 28-55 0 0,-3-28 53 0 0,-5 31-46 0 0,4-27 50 0 0,0-1-1 0 0,0 1 1 0 0,0 0-1 0 0,0 0 1 0 0,1-1-1 0 0,0 1 1 0 0,0 0-1 0 0,0 0 1 0 0,0 0-1 0 0,1-1 1 0 0,0 1-1 0 0,0 0 1 0 0,2 5-1 0 0,-1-9 5 0 0,-1 0-1 0 0,1 1 1 0 0,0-1-1 0 0,0 0 1 0 0,0 0 0 0 0,0-1-1 0 0,0 1 1 0 0,1 0-1 0 0,-1-1 1 0 0,0 1-1 0 0,0-1 1 0 0,0 0 0 0 0,0 0-1 0 0,1 0 1 0 0,-1 0-1 0 0,0 0 1 0 0,0 0-1 0 0,0 0 1 0 0,1-1-1 0 0,-1 1 1 0 0,3-2 0 0 0,49-15 22 0 0,-50 16-21 0 0,42-19 3 0 0,0-3 1 0 0,-2-1-1 0 0,-1-2 1 0 0,56-44 0 0 0,-80 56-6 0 0,-14 10 17 0 0,0-1 1 0 0,0 0-1 0 0,0 1 1 0 0,-1-2 0 0 0,0 1-1 0 0,0 0 1 0 0,0-1 0 0 0,-1 0-1 0 0,0 0 1 0 0,4-10 0 0 0,-7 15-18 0 0,0 1 0 0 0,0-1 1 0 0,0 1-1 0 0,0-1 1 0 0,0 1-1 0 0,0-1 0 0 0,0 1 1 0 0,0-1-1 0 0,0 1 1 0 0,0-1-1 0 0,0 1 0 0 0,-1-1 1 0 0,1 1-1 0 0,0-1 1 0 0,0 1-1 0 0,0 0 0 0 0,-1-1 1 0 0,1 1-1 0 0,0-1 1 0 0,-1 1-1 0 0,1 0 0 0 0,0-1 1 0 0,-1 1-1 0 0,1 0 1 0 0,-1-1-1 0 0,1 1 0 0 0,0 0 1 0 0,-1 0-1 0 0,1-1 1 0 0,-1 1-1 0 0,1 0 0 0 0,-1 0 1 0 0,1 0-1 0 0,-1 0 1 0 0,1 0-1 0 0,-1-1 0 0 0,1 1 1 0 0,-1 0-1 0 0,1 0 1 0 0,-1 0-1 0 0,1 0 0 0 0,-1 1 1 0 0,1-1-1 0 0,-1 0 1 0 0,1 0-1 0 0,-1 0 1 0 0,1 0-1 0 0,-1 0 0 0 0,1 1 1 0 0,-1-1-1 0 0,-27 5 41 0 0,12 3-16 0 0,0 0 0 0 0,-29 19 1 0 0,39-23-8 0 0,0 1 0 0 0,0-1 0 0 0,1 1 1 0 0,0 0-1 0 0,-1 1 0 0 0,2-1 0 0 0,-1 1 0 0 0,1 0 1 0 0,-7 12-1 0 0,10-17-13 0 0,1 0 0 0 0,-1 1 0 0 0,1-1 0 0 0,0 0 0 0 0,-1 0-1 0 0,1 1 1 0 0,0-1 0 0 0,0 0 0 0 0,0 1 0 0 0,0-1 0 0 0,0 1 0 0 0,0-1 0 0 0,1 0 0 0 0,-1 1 0 0 0,0-1 0 0 0,1 0 0 0 0,-1 0 0 0 0,1 1 0 0 0,-1-1-1 0 0,1 0 1 0 0,-1 0 0 0 0,1 0 0 0 0,0 0 0 0 0,0 1 0 0 0,-1-1 0 0 0,2 1 0 0 0,2 1 2 0 0,0 0 0 0 0,0 0 0 0 0,0 0 0 0 0,0 0 0 0 0,0 0 0 0 0,1-1 0 0 0,6 3-1 0 0,6 1-68 0 0,0 0-1 0 0,0-1 0 0 0,20 2 0 0 0,2-3-1381 0 0,0-2 0 0 0,0-1 0 0 0,58-7 0 0 0,-47 1-1054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20.903"/>
    </inkml:context>
    <inkml:brush xml:id="br0">
      <inkml:brushProperty name="width" value="0.1" units="cm"/>
      <inkml:brushProperty name="height" value="0.1" units="cm"/>
    </inkml:brush>
  </inkml:definitions>
  <inkml:trace contextRef="#ctx0" brushRef="#br0">206 1 436 0 0,'0'0'4219'0'0,"-18"23"-3524"0"0,7-12-454 0 0,0-1 1 0 0,-2 0-1 0 0,1-1 0 0 0,-1-1 1 0 0,0 0-1 0 0,-1 0 0 0 0,0-1 1 0 0,-18 6-1 0 0,31-13-191 0 0,-1 1 0 0 0,1 0 0 0 0,0-1 1 0 0,-1 1-1 0 0,1-1 0 0 0,-1 1 0 0 0,0-1 0 0 0,1 0 0 0 0,-1 0 0 0 0,1 1 0 0 0,-1-1 1 0 0,1 0-1 0 0,-1-1 0 0 0,0 1 0 0 0,1 0 0 0 0,-1 0 0 0 0,1-1 0 0 0,-1 1 0 0 0,1-1 1 0 0,-1 1-1 0 0,1-1 0 0 0,0 1 0 0 0,-1-1 0 0 0,1 0 0 0 0,-1 0 0 0 0,1 0 0 0 0,0 0 1 0 0,0 0-1 0 0,0 0 0 0 0,0 0 0 0 0,0 0 0 0 0,0 0 0 0 0,0-1 0 0 0,0 1 0 0 0,0 0 1 0 0,0-1-1 0 0,0 1 0 0 0,1-1 0 0 0,-1 1 0 0 0,0-2 0 0 0,1-1 40 0 0,-1 0-1 0 0,1 0 1 0 0,0 1-1 0 0,0-1 1 0 0,0 0-1 0 0,0 1 1 0 0,1-1-1 0 0,-1 0 1 0 0,1 1-1 0 0,0-1 1 0 0,0 0-1 0 0,1 1 1 0 0,-1 0-1 0 0,1-1 1 0 0,3-5-1 0 0,1-2 379 0 0,-6 5-1897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22.137"/>
    </inkml:context>
    <inkml:brush xml:id="br0">
      <inkml:brushProperty name="width" value="0.1" units="cm"/>
      <inkml:brushProperty name="height" value="0.1" units="cm"/>
    </inkml:brush>
  </inkml:definitions>
  <inkml:trace contextRef="#ctx0" brushRef="#br0">70 0 152 0 0,'0'0'4020'0'0,"-25"39"-491"0"0,8-14-3392 0 0,14-21-103 0 0,0 0 0 0 0,0 0 0 0 0,1 0 0 0 0,-1 0 0 0 0,1 0 0 0 0,0 1 0 0 0,0-1 0 0 0,0 1 0 0 0,1-1 0 0 0,-1 1 0 0 0,1 0 0 0 0,-1 7 0 0 0,2-11 24 0 0,3 2 48 0 0,-2-2-107 0 0,-1-1 0 0 0,0 1 0 0 0,0-1 0 0 0,0 1 0 0 0,1-1 0 0 0,-1 0 0 0 0,0 1 0 0 0,1-1 0 0 0,-1 1 0 0 0,0-1-1 0 0,1 0 1 0 0,-1 1 0 0 0,1-1 0 0 0,-1 0 0 0 0,0 0 0 0 0,1 1 0 0 0,-1-1 0 0 0,1 0 0 0 0,-1 0 0 0 0,1 0 0 0 0,-1 0 0 0 0,1 1 0 0 0,-1-1 0 0 0,1 0 0 0 0,-1 0 0 0 0,1 0 0 0 0,-1 0 0 0 0,1 0 0 0 0,-1 0 0 0 0,0 0 0 0 0,1 0 0 0 0,-1 0 0 0 0,1-1 0 0 0,-1 1 0 0 0,1 0 0 0 0,-1 0 0 0 0,1 0 0 0 0,-1 0 0 0 0,1-1 0 0 0,88-35-4641 0 0,-61 25 2525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28.029"/>
    </inkml:context>
    <inkml:brush xml:id="br0">
      <inkml:brushProperty name="width" value="0.1" units="cm"/>
      <inkml:brushProperty name="height" value="0.1" units="cm"/>
    </inkml:brush>
  </inkml:definitions>
  <inkml:trace contextRef="#ctx0" brushRef="#br0">188 318 240 0 0,'31'-21'2723'0'0,"-13"5"-1688"0"0,-11 10-776 0 0,0 1-1 0 0,0-2 0 0 0,0 1 1 0 0,-1-1-1 0 0,0 0 1 0 0,0 0-1 0 0,-1 0 0 0 0,0-1 1 0 0,0 0-1 0 0,0 0 0 0 0,3-10 1 0 0,13-34 497 0 0,-15 41-598 0 0,-1 0 1 0 0,-1 0-1 0 0,0 0 0 0 0,0-1 1 0 0,3-20-1 0 0,-6 21-6 0 0,0 10-138 0 0,-1 0 1 0 0,1 0-1 0 0,-1 0 1 0 0,1 0 0 0 0,-1 0-1 0 0,0 0 1 0 0,0 0-1 0 0,0 0 1 0 0,1 0-1 0 0,-1 0 1 0 0,0 0-1 0 0,0 0 1 0 0,0 0 0 0 0,0 0-1 0 0,-1 0 1 0 0,1 0-1 0 0,0 0 1 0 0,0 0-1 0 0,-1 0 1 0 0,1 0 0 0 0,0 0-1 0 0,-1 0 1 0 0,1 0-1 0 0,-1 0 1 0 0,0 0-1 0 0,1 1 1 0 0,-1-1-1 0 0,1 0 1 0 0,-1 0 0 0 0,0 1-1 0 0,0-1 1 0 0,1 0-1 0 0,-1 1 1 0 0,0-1-1 0 0,0 1 1 0 0,0-1 0 0 0,0 1-1 0 0,0-1 1 0 0,0 1-1 0 0,0-1 1 0 0,0 1-1 0 0,-2-1 1 0 0,1 1 24 0 0,-24 6 45 0 0,10-1-60 0 0,0 2-1 0 0,1 0 0 0 0,0 0 1 0 0,0 2-1 0 0,1 0 1 0 0,0 0-1 0 0,1 1 0 0 0,0 1 1 0 0,1 0-1 0 0,-15 17 1 0 0,25-26-16 0 0,0-1 1 0 0,1 1-1 0 0,-1 0 1 0 0,1 0-1 0 0,-1 0 1 0 0,1 0-1 0 0,-1 0 1 0 0,1 0-1 0 0,0 1 1 0 0,0-1-1 0 0,0 0 1 0 0,1 1-1 0 0,-1-1 1 0 0,0 1 0 0 0,1-1-1 0 0,0 0 1 0 0,-1 1-1 0 0,1-1 1 0 0,0 1-1 0 0,0-1 1 0 0,0 1-1 0 0,1-1 1 0 0,-1 1-1 0 0,1-1 1 0 0,-1 1-1 0 0,1-1 1 0 0,0 0-1 0 0,0 1 1 0 0,0-1-1 0 0,0 0 1 0 0,0 0 0 0 0,0 0-1 0 0,1 1 1 0 0,2 2-1 0 0,6 5 29 0 0,0 0 0 0 0,1-1 1 0 0,0-1-1 0 0,1 1 0 0 0,16 8 0 0 0,26 21 44 0 0,-51-36-77 0 0,-1 0-1 0 0,0 0 1 0 0,1 1-1 0 0,-1-1 1 0 0,0 1-1 0 0,-1-1 1 0 0,1 1 0 0 0,0-1-1 0 0,-1 1 1 0 0,0 0-1 0 0,1 0 1 0 0,-1 0-1 0 0,0 0 1 0 0,1 6-1 0 0,-3-7 1 0 0,1 0 0 0 0,0 1 0 0 0,-1-1 0 0 0,0 0 0 0 0,1 0 0 0 0,-1 0 0 0 0,0 0 0 0 0,0 0 0 0 0,0 0 0 0 0,-1 0-1 0 0,1 0 1 0 0,0 0 0 0 0,-1 0 0 0 0,1-1 0 0 0,-1 1 0 0 0,1-1 0 0 0,-1 1 0 0 0,0-1 0 0 0,0 0 0 0 0,0 1 0 0 0,0-1 0 0 0,-3 1 0 0 0,-15 10-25 0 0,-1-2 1 0 0,0 0-1 0 0,-1-1 1 0 0,0-2-1 0 0,0 0 1 0 0,-1-1-1 0 0,0-1 0 0 0,-42 3 1 0 0,43-16-925 0 0,21 8 815 0 0,1 0-1 0 0,-1 0 0 0 0,0 0 1 0 0,1 0-1 0 0,-1-1 1 0 0,1 1-1 0 0,-1 0 0 0 0,1 0 1 0 0,-1 0-1 0 0,1-1 0 0 0,-1 1 1 0 0,1 0-1 0 0,-1-1 0 0 0,1 1 1 0 0,0 0-1 0 0,-1-1 1 0 0,1 1-1 0 0,-1-1 0 0 0,1 1 1 0 0,0-1-1 0 0,-1 1 0 0 0,1-1 1 0 0,0 1-1 0 0,0-1 0 0 0,-1 1 1 0 0,1-1-1 0 0,0 1 1 0 0,0-1-1 0 0,0 1 0 0 0,0-1 1 0 0,0 1-1 0 0,0-1 0 0 0,0 0 1 0 0,0 1-1 0 0,0-1 0 0 0,0 1 1 0 0,0-1-1 0 0,0 1 1 0 0,0-1-1 0 0,0 0 0 0 0,0 1 1 0 0,1-1-1 0 0,10-13-2100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28.449"/>
    </inkml:context>
    <inkml:brush xml:id="br0">
      <inkml:brushProperty name="width" value="0.1" units="cm"/>
      <inkml:brushProperty name="height" value="0.1" units="cm"/>
    </inkml:brush>
  </inkml:definitions>
  <inkml:trace contextRef="#ctx0" brushRef="#br0">130 55 492 0 0,'27'-26'6975'0'0,"-41"36"-6351"0"0,3-4-502 0 0,1 1 0 0 0,-1 0 0 0 0,2 1 0 0 0,-1 0 0 0 0,1 0-1 0 0,0 1 1 0 0,1 0 0 0 0,0 0 0 0 0,1 1 0 0 0,-1 0-1 0 0,2 1 1 0 0,0 0 0 0 0,-8 17 0 0 0,14-27-110 0 0,-1 0 1 0 0,1 0-1 0 0,0 0 1 0 0,-1 0-1 0 0,1 0 1 0 0,0-1-1 0 0,0 1 0 0 0,0 0 1 0 0,0 0-1 0 0,0 0 1 0 0,0 0-1 0 0,0 0 1 0 0,0 0-1 0 0,0 0 0 0 0,0 0 1 0 0,1 0-1 0 0,-1-1 1 0 0,0 1-1 0 0,1 0 1 0 0,-1 0-1 0 0,0 0 0 0 0,1 0 1 0 0,-1-1-1 0 0,1 1 1 0 0,-1 0-1 0 0,1 0 1 0 0,0-1-1 0 0,-1 1 1 0 0,2 0-1 0 0,0 0 6 0 0,0 0 1 0 0,0 0 0 0 0,0 0-1 0 0,1 0 1 0 0,-1 0-1 0 0,0-1 1 0 0,0 1-1 0 0,1-1 1 0 0,-1 0-1 0 0,0 0 1 0 0,4 0 0 0 0,1 0 11 0 0,0-1 1 0 0,1 1 0 0 0,-1-2 0 0 0,-1 1 0 0 0,1-1-1 0 0,0 0 1 0 0,8-4 0 0 0,-10 3-16 0 0,0-1-1 0 0,0 1 1 0 0,-1-1-1 0 0,0 0 1 0 0,0 0-1 0 0,0 0 1 0 0,0-1 0 0 0,-1 0-1 0 0,1 0 1 0 0,-1 1-1 0 0,0-2 1 0 0,-1 1 0 0 0,1 0-1 0 0,-1-1 1 0 0,0 1-1 0 0,-1-1 1 0 0,3-9-1 0 0,-4 11-12 0 0,1 1-1 0 0,-1-1 1 0 0,0 0-1 0 0,0 0 1 0 0,0 0-1 0 0,0 1 1 0 0,0-1-1 0 0,-1 0 1 0 0,0 0-1 0 0,0 1 1 0 0,0-1-1 0 0,0 1 1 0 0,-1-1-1 0 0,1 1 1 0 0,-1-1-1 0 0,0 1 1 0 0,0 0-1 0 0,0 0 1 0 0,0 0-1 0 0,-1 0 1 0 0,1 0-1 0 0,-1 0 0 0 0,0 0 1 0 0,1 1-1 0 0,-1 0 1 0 0,-1-1-1 0 0,1 1 1 0 0,-6-3-1 0 0,4 4-55 0 0,1-1-1 0 0,-1 0 0 0 0,0 1 1 0 0,0 0-1 0 0,0 0 1 0 0,0 1-1 0 0,-1-1 0 0 0,1 1 1 0 0,0 0-1 0 0,0 0 1 0 0,0 1-1 0 0,-10 2 0 0 0,12-3-76 0 0,1 1-1 0 0,-1 0 0 0 0,0 0 1 0 0,0 0-1 0 0,1 0 0 0 0,-1 0 0 0 0,0 0 1 0 0,1 1-1 0 0,-1-1 0 0 0,1 1 1 0 0,0 0-1 0 0,-1 0 0 0 0,1 0 0 0 0,0 0 1 0 0,0 0-1 0 0,0 0 0 0 0,1 0 1 0 0,-1 1-1 0 0,0-1 0 0 0,1 1 0 0 0,-1-1 1 0 0,1 1-1 0 0,-2 5 0 0 0,3-7 12 0 0,0 0 0 0 0,0 0 0 0 0,0 0 0 0 0,0 0 0 0 0,0-1 0 0 0,0 1 0 0 0,0 0 0 0 0,0 0 0 0 0,0 0 0 0 0,1 0 0 0 0,-1 0-1 0 0,0 0 1 0 0,0-1 0 0 0,1 1 0 0 0,-1 0 0 0 0,1 0 0 0 0,-1 0 0 0 0,1-1 0 0 0,-1 1 0 0 0,2 1 0 0 0,0 2-1231 0 0,1 1-454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28.809"/>
    </inkml:context>
    <inkml:brush xml:id="br0">
      <inkml:brushProperty name="width" value="0.1" units="cm"/>
      <inkml:brushProperty name="height" value="0.1" units="cm"/>
    </inkml:brush>
  </inkml:definitions>
  <inkml:trace contextRef="#ctx0" brushRef="#br0">66 138 324 0 0,'3'-27'1627'0'0,"2"0"1"0"0,11-38-1 0 0,-7 46 528 0 0,-9 45-1363 0 0,0 4-720 0 0,3 30 269 0 0,-2 0 1 0 0,-3-1 0 0 0,-3 1 0 0 0,-2-1-1 0 0,-27 109 1 0 0,16-128 87 0 0,14-34-355 0 0,1 0 1 0 0,0 0 0 0 0,1 0 0 0 0,-1 0-1 0 0,1 0 1 0 0,0 1 0 0 0,1-1 0 0 0,-2 9-1 0 0,3-13-101 0 0,-1-1 0 0 0,1 0-1 0 0,-1 0 1 0 0,0 1 0 0 0,0-1-1 0 0,1 0 1 0 0,-1 0 0 0 0,0 0-1 0 0,0 0 1 0 0,0 0 0 0 0,0 0-1 0 0,0 0 1 0 0,-3 1 0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29.122"/>
    </inkml:context>
    <inkml:brush xml:id="br0">
      <inkml:brushProperty name="width" value="0.1" units="cm"/>
      <inkml:brushProperty name="height" value="0.1" units="cm"/>
    </inkml:brush>
  </inkml:definitions>
  <inkml:trace contextRef="#ctx0" brushRef="#br0">0 41 32 0 0,'14'-14'1119'0'0,"-12"11"-779"0"0,0 0 0 0 0,0 1 0 0 0,1-1 0 0 0,-1 1 0 0 0,1-1 0 0 0,0 1 0 0 0,0 0 0 0 0,0 0 0 0 0,4-2 0 0 0,-6 4-23 0 0,5 6-152 0 0,-1 1 0 0 0,-1-1 0 0 0,1 1-1 0 0,-1 0 1 0 0,0 1 0 0 0,-1-1 0 0 0,0 1-1 0 0,0-1 1 0 0,0 1 0 0 0,-1 0-1 0 0,0 0 1 0 0,-1 0 0 0 0,1 12 0 0 0,1 17 287 0 0,-6 65 0 0 0,1-37 300 0 0,2-65-741 0 0,0 0 0 0 0,0 0 0 0 0,0 1 0 0 0,0-1 0 0 0,0 0 0 0 0,0 0 0 0 0,0 0 1 0 0,0 0-1 0 0,0 0 0 0 0,0 1 0 0 0,0-1 0 0 0,1 0 0 0 0,-1 0 0 0 0,0 0 0 0 0,0 0 0 0 0,0 0 0 0 0,0 0 1 0 0,0 1-1 0 0,0-1 0 0 0,0 0 0 0 0,1 0 0 0 0,-1 0 0 0 0,0 0 0 0 0,0 0 0 0 0,0 0 0 0 0,0 0 0 0 0,0 0 0 0 0,1 0 1 0 0,-1 0-1 0 0,0 0 0 0 0,0 0 0 0 0,0 1 0 0 0,0-1 0 0 0,0 0 0 0 0,1 0 0 0 0,-1 0 0 0 0,0 0 0 0 0,0 0 1 0 0,0-1-1 0 0,0 1 0 0 0,1 0 0 0 0,-1 0 0 0 0,0 0 0 0 0,0 0 0 0 0,0 0 0 0 0,0 0 0 0 0,0 0 0 0 0,1 0 0 0 0,-1 0 1 0 0,0 0-1 0 0,0 0 0 0 0,0 0 0 0 0,0-1 0 0 0,0 1 0 0 0,0 0 0 0 0,0 0 0 0 0,1 0 0 0 0,-1 0 0 0 0,15-12 159 0 0,17-23-58 0 0,30-50 114 0 0,57-75 61 0 0,-108 149-556 0 0,-10 15-421 0 0,-13 27-2687 0 0,7-21 972 0 0,1-3 414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29.824"/>
    </inkml:context>
    <inkml:brush xml:id="br0">
      <inkml:brushProperty name="width" value="0.1" units="cm"/>
      <inkml:brushProperty name="height" value="0.1" units="cm"/>
    </inkml:brush>
  </inkml:definitions>
  <inkml:trace contextRef="#ctx0" brushRef="#br0">0 488 392 0 0,'26'23'2336'0'0,"-18"-19"-2107"0"0,1 0 0 0 0,-1-1 1 0 0,1-1-1 0 0,0 1 0 0 0,0-1 0 0 0,0-1 0 0 0,1 0 0 0 0,-1 0 0 0 0,0-1 0 0 0,0 0 0 0 0,0 0 0 0 0,1-1 1 0 0,-1-1-1 0 0,16-3 0 0 0,-13 2-113 0 0,-1-1 0 0 0,1 0 0 0 0,-1 0 0 0 0,0-1 0 0 0,-1 0 0 0 0,1-1 1 0 0,-1 0-1 0 0,0-1 0 0 0,0 0 0 0 0,16-16 0 0 0,-22 18-54 0 0,0 0-1 0 0,-1 0 1 0 0,0 0-1 0 0,0 0 1 0 0,0-1 0 0 0,-1 1-1 0 0,1-1 1 0 0,-1 1-1 0 0,1-8 1 0 0,-3 12-49 0 0,1 0 1 0 0,-1-1-1 0 0,0 1 0 0 0,1 0 1 0 0,-1-1-1 0 0,0 1 1 0 0,0 0-1 0 0,0-1 0 0 0,0 1 1 0 0,0 0-1 0 0,-1-1 0 0 0,1 1 1 0 0,0 0-1 0 0,0-1 0 0 0,-1 1 1 0 0,1 0-1 0 0,-1 0 0 0 0,0-1 1 0 0,1 1-1 0 0,-1 0 0 0 0,0 0 1 0 0,1 0-1 0 0,-1 0 0 0 0,0 0 1 0 0,0 0-1 0 0,0 0 0 0 0,0 0 1 0 0,0 0-1 0 0,0 0 1 0 0,0 1-1 0 0,-1-1 0 0 0,1 0 1 0 0,0 1-1 0 0,0-1 0 0 0,0 1 1 0 0,-1-1-1 0 0,1 1 0 0 0,0-1 1 0 0,-1 1-1 0 0,1 0 0 0 0,0 0 1 0 0,-1 0-1 0 0,1 0 0 0 0,0 0 1 0 0,-1 0-1 0 0,-1 0 0 0 0,-6 1 5 0 0,-1 1-1 0 0,1 0 1 0 0,0 0-1 0 0,0 0 1 0 0,0 1-1 0 0,0 1 0 0 0,1 0 1 0 0,-1 0-1 0 0,1 0 1 0 0,0 1-1 0 0,0 0 0 0 0,1 1 1 0 0,-1 0-1 0 0,1 0 1 0 0,1 1-1 0 0,-1-1 0 0 0,1 1 1 0 0,0 1-1 0 0,0-1 1 0 0,1 1-1 0 0,0 0 1 0 0,1 0-1 0 0,0 1 0 0 0,0-1 1 0 0,-4 16-1 0 0,7-22-12 0 0,1 0 0 0 0,0 1 0 0 0,0-1 0 0 0,0 0 0 0 0,0 0 0 0 0,0 0 1 0 0,0 0-1 0 0,1 1 0 0 0,-1-1 0 0 0,1 0 0 0 0,-1 0 0 0 0,1 0 0 0 0,0 0 0 0 0,0 0 0 0 0,0 0 0 0 0,0 0 0 0 0,0 0 0 0 0,0-1 0 0 0,0 1 0 0 0,1 0 0 0 0,-1 0 0 0 0,1-1 0 0 0,-1 1 0 0 0,1-1 0 0 0,0 0 0 0 0,-1 1 0 0 0,1-1 1 0 0,0 0-1 0 0,0 0 0 0 0,0 0 0 0 0,0 0 0 0 0,0 0 0 0 0,4 0 0 0 0,6 3 9 0 0,0-1 0 0 0,-1 0 1 0 0,1-1-1 0 0,20 2 1 0 0,11-2-32 0 0,1-1-1 0 0,-1-2 1 0 0,56-9 0 0 0,-80 7-83 0 0,0-1 0 0 0,0 0-1 0 0,-1-1 1 0 0,0-1-1 0 0,1-1 1 0 0,-2-1 0 0 0,1 0-1 0 0,-1-2 1 0 0,31-21-1 0 0,-41 25 25 0 0,-1 0-1 0 0,0-1 0 0 0,1 0 0 0 0,-2 0 0 0 0,10-15 0 0 0,-14 20 63 0 0,0 1 0 0 0,0-1-1 0 0,0 1 1 0 0,0-1-1 0 0,0 0 1 0 0,0 1 0 0 0,-1-1-1 0 0,1 0 1 0 0,0 1 0 0 0,-1-1-1 0 0,0 0 1 0 0,1 0-1 0 0,-1 0 1 0 0,0 1 0 0 0,0-1-1 0 0,0 0 1 0 0,0 0 0 0 0,0 0-1 0 0,-1 0 1 0 0,1 1-1 0 0,-1-1 1 0 0,1 0 0 0 0,-1 0-1 0 0,1 1 1 0 0,-1-1-1 0 0,0 0 1 0 0,0 1 0 0 0,0-1-1 0 0,0 1 1 0 0,0-1 0 0 0,0 1-1 0 0,0 0 1 0 0,0-1-1 0 0,-1 1 1 0 0,-2-2 0 0 0,2 2 5 0 0,0 0 1 0 0,0 1-1 0 0,0-1 0 0 0,0 0 1 0 0,0 1-1 0 0,0 0 1 0 0,-1 0-1 0 0,1 0 1 0 0,0 0-1 0 0,0 0 0 0 0,0 0 1 0 0,-1 0-1 0 0,1 1 1 0 0,0-1-1 0 0,0 1 0 0 0,0-1 1 0 0,0 1-1 0 0,0 0 1 0 0,0 0-1 0 0,0 0 1 0 0,0 0-1 0 0,0 0 0 0 0,1 0 1 0 0,-4 3-1 0 0,-40 36 27 0 0,43-39-17 0 0,-12 13 42 0 0,0 1-1 0 0,0 0 1 0 0,2 0 0 0 0,0 2 0 0 0,0-1 0 0 0,2 2 0 0 0,0-1 0 0 0,-9 24 0 0 0,19-40-35 0 0,-1 0 1 0 0,1-1 0 0 0,0 1 0 0 0,-1 0 0 0 0,1 0-1 0 0,0 0 1 0 0,0 0 0 0 0,-1 0 0 0 0,1 0 0 0 0,0 0-1 0 0,0-1 1 0 0,0 1 0 0 0,0 0 0 0 0,0 0 0 0 0,0 0-1 0 0,1 0 1 0 0,-1 0 0 0 0,0 0 0 0 0,0 0 0 0 0,1 0-1 0 0,-1-1 1 0 0,0 1 0 0 0,1 0 0 0 0,-1 0-1 0 0,1 0 1 0 0,-1-1 0 0 0,1 1 0 0 0,0 0 0 0 0,-1 0-1 0 0,1-1 1 0 0,0 1 0 0 0,0 0 0 0 0,2 0 2 0 0,-1 0 1 0 0,0-1-1 0 0,1 1 1 0 0,-1-1-1 0 0,0 0 1 0 0,1 0-1 0 0,-1 0 1 0 0,0 0-1 0 0,1 0 1 0 0,-1 0 0 0 0,0-1-1 0 0,4 0 1 0 0,6-2 11 0 0,0-1 0 0 0,0 0 0 0 0,19-10 0 0 0,-9 0 21 0 0,0-2 0 0 0,-1 0 0 0 0,0-2 0 0 0,-1 0 0 0 0,-1-1 0 0 0,-1-1 0 0 0,-1 0 0 0 0,-1-2 0 0 0,0 0 0 0 0,-2 0 0 0 0,0-2 0 0 0,-2 1 1 0 0,-1-2-1 0 0,-1 0 0 0 0,0 0 0 0 0,-2-1 0 0 0,-1 1 0 0 0,-2-2 0 0 0,0 1 0 0 0,-2-1 0 0 0,0 0 0 0 0,-2-27 0 0 0,-1 41 128 0 0,1 12-139 0 0,-1-1 0 0 0,0 0 1 0 0,1 1-1 0 0,-1-1 0 0 0,0 0 0 0 0,0 0 1 0 0,0 1-1 0 0,0-1 0 0 0,-1 0 1 0 0,1 1-1 0 0,0-1 0 0 0,-1 0 1 0 0,1 1-1 0 0,-1-1 0 0 0,1 0 0 0 0,-1 1 1 0 0,0-1-1 0 0,0 1 0 0 0,0-1 1 0 0,0 1-1 0 0,-2-3 0 0 0,-2 7-3 0 0,0 1-1 0 0,0 0 0 0 0,0 0 1 0 0,0 0-1 0 0,1 0 0 0 0,0 1 1 0 0,0 0-1 0 0,0 0 0 0 0,0 0 1 0 0,1 0-1 0 0,0 0 0 0 0,0 1 1 0 0,-2 6-1 0 0,-7 15 28 0 0,-10 43 1 0 0,10-31-8 0 0,-1 0-135 0 0,2 0 1 0 0,2 1-1 0 0,2 0 0 0 0,-4 68 0 0 0,11-103-59 0 0,0 0 0 0 0,0-1 0 0 0,1 1 0 0 0,-1-1 1 0 0,1 1-1 0 0,0-1 0 0 0,3 7 0 0 0,12 14-4377 0 0,-6-18 2015 0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30.887"/>
    </inkml:context>
    <inkml:brush xml:id="br0">
      <inkml:brushProperty name="width" value="0.1" units="cm"/>
      <inkml:brushProperty name="height" value="0.1" units="cm"/>
    </inkml:brush>
  </inkml:definitions>
  <inkml:trace contextRef="#ctx0" brushRef="#br0">229 40 20 0 0,'-9'-39'5371'0'0,"8"39"-5317"0"0,0 0 0 0 0,0 0 0 0 0,0 0-1 0 0,0 0 1 0 0,0 1 0 0 0,0-1 0 0 0,1 0 0 0 0,-1 0-1 0 0,0 1 1 0 0,0-1 0 0 0,1 1 0 0 0,-1-1 0 0 0,0 1-1 0 0,0-1 1 0 0,1 1 0 0 0,-1-1 0 0 0,0 1 0 0 0,1 0-1 0 0,-1-1 1 0 0,1 1 0 0 0,-1 0 0 0 0,1-1 0 0 0,-1 1-1 0 0,1 0 1 0 0,-1 0 0 0 0,1-1 0 0 0,0 1 0 0 0,-1 2-1 0 0,-19 29 197 0 0,-13 35 214 0 0,3-9-55 0 0,2 2 0 0 0,-27 89 1 0 0,40-108-194 0 0,11-34-142 0 0,1-1 0 0 0,1 1 1 0 0,0 0-1 0 0,0 0 0 0 0,0 0 0 0 0,0 0 1 0 0,0 9-1 0 0,2-15 244 0 0,15-21-109 0 0,-12 17-188 0 0,-1 0-1 0 0,1-1 1 0 0,-1 1-1 0 0,0 0 1 0 0,0-1 0 0 0,0 1-1 0 0,2-7 1 0 0,2-10 34 0 0,2-1-1 0 0,0 1 1 0 0,2 1 0 0 0,0 0 0 0 0,22-32-1 0 0,-28 46-51 0 0,-1 0 0 0 0,2 0 0 0 0,-1 0 0 0 0,0 0 0 0 0,1 0 0 0 0,0 1 0 0 0,0 0 0 0 0,1 0 0 0 0,-1 1 0 0 0,1-1 0 0 0,0 1 0 0 0,-1 0-1 0 0,1 0 1 0 0,1 1 0 0 0,-1 0 0 0 0,0 0 0 0 0,1 1 0 0 0,-1-1 0 0 0,0 1 0 0 0,1 1 0 0 0,0-1 0 0 0,-1 1 0 0 0,9 1 0 0 0,-12-1-6 0 0,1 1 1 0 0,-1-1-1 0 0,0 1 0 0 0,0-1 1 0 0,0 1-1 0 0,0 0 1 0 0,0 1-1 0 0,0-1 1 0 0,0 0-1 0 0,0 1 1 0 0,0 0-1 0 0,0-1 1 0 0,-1 1-1 0 0,1 0 1 0 0,-1 0-1 0 0,0 1 0 0 0,1-1 1 0 0,-1 0-1 0 0,0 1 1 0 0,0-1-1 0 0,0 1 1 0 0,-1 0-1 0 0,1 0 1 0 0,-1 0-1 0 0,0 0 1 0 0,1 0-1 0 0,-1 0 1 0 0,0 0-1 0 0,-1 0 0 0 0,1 0 1 0 0,0 0-1 0 0,-1 1 1 0 0,0 3-1 0 0,0-2 2 0 0,-1 0 0 0 0,1-1-1 0 0,-1 1 1 0 0,0 0 0 0 0,-1-1 0 0 0,1 1-1 0 0,-1 0 1 0 0,0-1 0 0 0,0 0-1 0 0,0 1 1 0 0,-1-1 0 0 0,1 0 0 0 0,-1 0-1 0 0,0-1 1 0 0,0 1 0 0 0,0-1-1 0 0,-1 1 1 0 0,1-1 0 0 0,-1 0 0 0 0,0 0-1 0 0,-8 4 1 0 0,3-3 8 0 0,0 0 1 0 0,-1 0-1 0 0,0-1 0 0 0,0-1 1 0 0,0 0-1 0 0,0 0 0 0 0,0-1 1 0 0,0 0-1 0 0,-18-1 0 0 0,24 0-7 0 0,0-1-1 0 0,-1 1 0 0 0,1-1 0 0 0,0 0 1 0 0,-1-1-1 0 0,1 1 0 0 0,0 0 1 0 0,0-1-1 0 0,0 0 0 0 0,0 0 0 0 0,-3-3 1 0 0,5 3-13 0 0,0 1-1 0 0,0-1 1 0 0,0 0 0 0 0,0 0 0 0 0,1 0 0 0 0,-1 0 0 0 0,1 0-1 0 0,0-1 1 0 0,-1 1 0 0 0,1 0 0 0 0,0-1 0 0 0,0 1 0 0 0,1 0-1 0 0,-1-1 1 0 0,0 1 0 0 0,1-1 0 0 0,-1 0 0 0 0,1 1-1 0 0,0-6 1 0 0,0 6-39 0 0,0 0 0 0 0,1 0 0 0 0,-1 0 0 0 0,0 0 0 0 0,1 0-1 0 0,0 0 1 0 0,-1 0 0 0 0,1 0 0 0 0,0 0 0 0 0,0 0 0 0 0,0 0 0 0 0,0 0-1 0 0,1 1 1 0 0,-1-1 0 0 0,0 0 0 0 0,1 1 0 0 0,-1-1 0 0 0,1 1 0 0 0,-1-1 0 0 0,1 1-1 0 0,0 0 1 0 0,0 0 0 0 0,-1 0 0 0 0,1 0 0 0 0,0 0 0 0 0,0 0 0 0 0,0 0-1 0 0,0 1 1 0 0,0-1 0 0 0,0 1 0 0 0,0-1 0 0 0,0 1 0 0 0,1 0 0 0 0,1 0-1 0 0,10-1-222 0 0,0 0-1 0 0,0 1 0 0 0,27 4 0 0 0,-30-3 269 0 0,28 1 2 0 0,1-3-1 0 0,-1-1 0 0 0,76-14 1 0 0,-113 16 73 0 0,-2 0-64 0 0,0-1 0 0 0,0 1 0 0 0,0 0-1 0 0,0 0 1 0 0,0 0 0 0 0,0 0-1 0 0,0-1 1 0 0,0 1 0 0 0,0 0 0 0 0,0 0-1 0 0,0 0 1 0 0,0 0 0 0 0,0 0-1 0 0,1-1 1 0 0,-1 1 0 0 0,0 0-1 0 0,0 0 1 0 0,0 0 0 0 0,0 0 0 0 0,0 0-1 0 0,0 0 1 0 0,1 0 0 0 0,-1 0-1 0 0,0-1 1 0 0,0 1 0 0 0,0 0 0 0 0,0 0-1 0 0,1 0 1 0 0,-1 0 0 0 0,0 0-1 0 0,0 0 1 0 0,0 0 0 0 0,0 0 0 0 0,1 0-1 0 0,-1 0 1 0 0,0 0 0 0 0,0 0-1 0 0,0 0 1 0 0,0 0 0 0 0,1 0 0 0 0,-1 0-1 0 0,0 0 1 0 0,0 1 0 0 0,0-1-1 0 0,0 0 1 0 0,1 0 0 0 0,-1 0 0 0 0,0 0-1 0 0,0 0 1 0 0,0 0 0 0 0,0 0-1 0 0,0 0 1 0 0,0 1 0 0 0,1-1 0 0 0,-1 0-1 0 0,0 0 1 0 0,-1 14 77 0 0,-6 11-22 0 0,2-13-43 0 0,-5 15 219 0 0,13-18-94 0 0,14-11-32 0 0,155-62 52 0 0,-147 57-148 0 0,-13 4-7 0 0,-1 0 0 0 0,0-1 0 0 0,17-8 0 0 0,-27 12-11 0 0,2 0-3 0 0,-1 1 7 0 0,-1-1 0 0 0,0 0 0 0 0,0 0-1 0 0,0 1 1 0 0,0-1 0 0 0,0 1 0 0 0,0-1-1 0 0,0 1 1 0 0,0-1 0 0 0,0 1 0 0 0,0 0-1 0 0,-1 0 1 0 0,1-1 0 0 0,0 1 0 0 0,0 0-1 0 0,-1 0 1 0 0,1 0 0 0 0,0 0 0 0 0,-1 0-1 0 0,1 0 1 0 0,-1 0 0 0 0,1 0 0 0 0,-1 0-1 0 0,1 0 1 0 0,-1 0 0 0 0,0 0 0 0 0,0 0-1 0 0,1 0 1 0 0,-1 0 0 0 0,0 1 0 0 0,0 4 4 0 0,0-1 0 0 0,0 1 0 0 0,-1-1 0 0 0,0 1 0 0 0,0-1 0 0 0,-3 11 1 0 0,-5 11 43 0 0,-23 43 1 0 0,30-66-44 0 0,-12 25 68 0 0,-2-2 0 0 0,-1 0 0 0 0,-35 42 0 0 0,43-58-21 0 0,0-1 0 0 0,-1 0 0 0 0,0-1-1 0 0,0 0 1 0 0,-1-1 0 0 0,0 0 0 0 0,0-1 0 0 0,-1 0 0 0 0,0-1 0 0 0,0 0 0 0 0,-18 6 0 0 0,27-11 1 0 0,0 0 0 0 0,-1-1 0 0 0,1 1 0 0 0,0-1 1 0 0,0 0-1 0 0,-1 1 0 0 0,1-2 0 0 0,0 1 0 0 0,-1 0 0 0 0,1-1 1 0 0,0 1-1 0 0,-1-1 0 0 0,1 0 0 0 0,0 0 0 0 0,0 0 0 0 0,0 0 0 0 0,0-1 1 0 0,0 1-1 0 0,0-1 0 0 0,0 0 0 0 0,-4-4 0 0 0,5 4-24 0 0,1 0 0 0 0,-1 0 0 0 0,1 0 0 0 0,-1 0 0 0 0,1-1 0 0 0,0 1 0 0 0,0 0 0 0 0,0-1 0 0 0,1 1 0 0 0,-1-1 0 0 0,0 1 0 0 0,1-1 0 0 0,0 0 0 0 0,-1 1 0 0 0,1-1 0 0 0,0 1 0 0 0,0-1 0 0 0,1 1 0 0 0,-1-1 0 0 0,0 0 0 0 0,1 1 0 0 0,0-1 0 0 0,0 1 0 0 0,-1 0 0 0 0,1-1 0 0 0,1 1 0 0 0,-1 0 0 0 0,0-1 0 0 0,3-2 0 0 0,6-11 15 0 0,2 1-1 0 0,0 1 0 0 0,0 0 1 0 0,1 0-1 0 0,1 1 0 0 0,1 1 1 0 0,-1 0-1 0 0,2 1 0 0 0,31-17 0 0 0,4 1-783 0 0,107-38-1 0 0,-11 16-4942 0 0,-113 40 2954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09.543"/>
    </inkml:context>
    <inkml:brush xml:id="br0">
      <inkml:brushProperty name="width" value="0.1" units="cm"/>
      <inkml:brushProperty name="height" value="0.1" units="cm"/>
    </inkml:brush>
  </inkml:definitions>
  <inkml:trace contextRef="#ctx0" brushRef="#br0">44 15 300 0 0,'3'-2'151'0'0,"0"0"1"0"0,0 1-1 0 0,0-1 1 0 0,1 1-1 0 0,-1-1 0 0 0,0 1 1 0 0,1 0-1 0 0,-1 1 1 0 0,1-1-1 0 0,-1 0 0 0 0,1 1 1 0 0,-1 0-1 0 0,1 0 1 0 0,-1 0-1 0 0,1 0 0 0 0,-1 1 1 0 0,1-1-1 0 0,-1 1 1 0 0,6 2-1 0 0,4 0 72 0 0,-1 1-1 0 0,-1 0 1 0 0,1 1-1 0 0,12 8 1 0 0,-21-12-162 0 0,0 1 0 0 0,0-1 0 0 0,-1 1 0 0 0,1 0 0 0 0,0 0 0 0 0,-1 0 0 0 0,0 0 0 0 0,1 1 0 0 0,-1-1-1 0 0,0 0 1 0 0,0 1 0 0 0,-1 0 0 0 0,1-1 0 0 0,0 1 0 0 0,-1 0 0 0 0,0 0 0 0 0,1 0 0 0 0,-1 0 0 0 0,0 0 0 0 0,-1 0 0 0 0,1 0 0 0 0,0 0 0 0 0,-1 0 0 0 0,0 1 0 0 0,0-1 0 0 0,0 0-1 0 0,0 0 1 0 0,0 0 0 0 0,-1 1 0 0 0,1-1 0 0 0,-1 0 0 0 0,0 0 0 0 0,-1 4 0 0 0,-1-1 28 0 0,0-1 0 0 0,0 1 0 0 0,0-1 1 0 0,0 0-1 0 0,-1 0 0 0 0,0 0 0 0 0,0 0 0 0 0,0-1 0 0 0,0 0 0 0 0,-1 0 0 0 0,0 0 0 0 0,0 0 1 0 0,0-1-1 0 0,0 1 0 0 0,-1-1 0 0 0,-8 3 0 0 0,5-2-49 0 0,0-1 1 0 0,0 0-1 0 0,0 0 1 0 0,0-1-1 0 0,-1 0 0 0 0,1-1 1 0 0,-1 0-1 0 0,1 0 0 0 0,-1-1 1 0 0,-13-1-1 0 0,22 0-122 0 0,-1 1-1 0 0,1-1 1 0 0,0 0 0 0 0,-1 1-1 0 0,1-1 1 0 0,-1 0 0 0 0,1 0-1 0 0,0 0 1 0 0,0 0-1 0 0,0 0 1 0 0,-1 0 0 0 0,1 0-1 0 0,0 0 1 0 0,0 0 0 0 0,0 0-1 0 0,1-1 1 0 0,-1 1-1 0 0,0 0 1 0 0,0-1 0 0 0,1 1-1 0 0,-1-1 1 0 0,1 1 0 0 0,-1-1-1 0 0,1 1 1 0 0,-1-3-1 0 0,-4-10-2951 0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33.184"/>
    </inkml:context>
    <inkml:brush xml:id="br0">
      <inkml:brushProperty name="width" value="0.1" units="cm"/>
      <inkml:brushProperty name="height" value="0.1" units="cm"/>
    </inkml:brush>
  </inkml:definitions>
  <inkml:trace contextRef="#ctx0" brushRef="#br0">0 347 368 0 0,'0'0'5826'0'0,"5"-2"-5515"0"0,13-5-91 0 0,-2-2-1 0 0,1 1 0 0 0,-1-2 1 0 0,-1-1-1 0 0,0 0 0 0 0,0 0 1 0 0,-1-2-1 0 0,22-24 1 0 0,-16 13-82 0 0,-1 0 1 0 0,-2-1-1 0 0,0-1 1 0 0,22-49-1 0 0,-29 46-22 0 0,-10 28-109 0 0,0 0-1 0 0,1 0 1 0 0,-1 0 0 0 0,0 0 0 0 0,0 0-1 0 0,0 0 1 0 0,0 1 0 0 0,0-1-1 0 0,0 0 1 0 0,0 0 0 0 0,0 0 0 0 0,0 0-1 0 0,0 0 1 0 0,-1 0 0 0 0,1 0 0 0 0,0 0-1 0 0,-1 0 1 0 0,1 0 0 0 0,-1 1 0 0 0,1-1-1 0 0,-1 0 1 0 0,1 0 0 0 0,-1 0-1 0 0,0-1 1 0 0,-1 2 18 0 0,-2 4 0 0 0,-9 8 0 0 0,0 0 0 0 0,1 2 0 0 0,1 0 1 0 0,0 0-1 0 0,1 1 0 0 0,1 0 0 0 0,-14 28 1 0 0,12-19 28 0 0,2 0 0 0 0,0 1 0 0 0,2 0 0 0 0,-9 50 0 0 0,16-73-47 0 0,-1 0 1 0 0,1 0 0 0 0,0 0-1 0 0,0 0 1 0 0,0 0-1 0 0,0 1 1 0 0,1-1 0 0 0,-1 0-1 0 0,0 0 1 0 0,1 0 0 0 0,0 0-1 0 0,-1 0 1 0 0,1 0 0 0 0,0 0-1 0 0,0 0 1 0 0,0 0-1 0 0,0-1 1 0 0,0 1 0 0 0,1 0-1 0 0,-1-1 1 0 0,0 1 0 0 0,1 0-1 0 0,1 1 1 0 0,1-1-20 0 0,0 0 0 0 0,0 1 0 0 0,0-1 0 0 0,0-1 0 0 0,1 1 0 0 0,-1-1 0 0 0,0 0 0 0 0,1 1 0 0 0,-1-2 0 0 0,7 2 0 0 0,5-2-487 0 0,-1 1 0 0 0,1-2 1 0 0,-1 0-1 0 0,0-1 0 0 0,23-6 1 0 0,-7-3-2166 0 0,-1-3 203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33.558"/>
    </inkml:context>
    <inkml:brush xml:id="br0">
      <inkml:brushProperty name="width" value="0.1" units="cm"/>
      <inkml:brushProperty name="height" value="0.1" units="cm"/>
    </inkml:brush>
  </inkml:definitions>
  <inkml:trace contextRef="#ctx0" brushRef="#br0">59 234 160 0 0,'3'-3'204'0'0,"0"0"1"0"0,0 0-1 0 0,0 0 1 0 0,1 0-1 0 0,-1 1 1 0 0,1 0-1 0 0,5-3 0 0 0,-5 2-88 0 0,0 1 0 0 0,0 0 0 0 0,0-1 0 0 0,-1 1 0 0 0,1-1 0 0 0,-1 0 0 0 0,1-1 0 0 0,4-5 0 0 0,4-8 239 0 0,3-5 360 0 0,0 0 1 0 0,-2-1 0 0 0,21-45 0 0 0,-24 41 331 0 0,-12 36-291 0 0,-19 46-385 0 0,-86 149 47 0 0,10 16-212 0 0,98-211-1220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35.387"/>
    </inkml:context>
    <inkml:brush xml:id="br0">
      <inkml:brushProperty name="width" value="0.1" units="cm"/>
      <inkml:brushProperty name="height" value="0.1" units="cm"/>
    </inkml:brush>
  </inkml:definitions>
  <inkml:trace contextRef="#ctx0" brushRef="#br0">10 340 404 0 0,'-10'-7'5211'0'0,"234"-2"-3613"0"0,175-12-491 0 0,-373 15-989 0 0,-26 6-114 0 0,-1 0 0 0 0,1 0 0 0 0,0 0 1 0 0,0 0-1 0 0,-1-1 0 0 0,1 1 0 0 0,0 0 0 0 0,-1 0 1 0 0,1 0-1 0 0,0-1 0 0 0,0 1 0 0 0,0 0 0 0 0,-1 0 1 0 0,1-1-1 0 0,0 1 0 0 0,0 0 0 0 0,0-1 0 0 0,0 1 0 0 0,-1 0 1 0 0,1-1-1 0 0,0 1 0 0 0,0 0 0 0 0,0 0 0 0 0,0-1 1 0 0,0 1-1 0 0,0 0 0 0 0,0-1 0 0 0,0 1 0 0 0,0 0 1 0 0,0-1-1 0 0,0 1 0 0 0,0 0 0 0 0,0-1 0 0 0,0 1 1 0 0,0 0-1 0 0,0-1 0 0 0,1 1 0 0 0,-1 0 0 0 0,0-1 1 0 0,0 1-1 0 0,0 0 0 0 0,0 0 0 0 0,1-1 0 0 0,-1 1 1 0 0,0 0-1 0 0,0 0 0 0 0,1-1 0 0 0,-1 1 0 0 0,0 0 1 0 0,0 0-1 0 0,1 0 0 0 0,-1-1 0 0 0,0 1 0 0 0,1 0 1 0 0,-1 0-1 0 0,-40-11 52 0 0,39 10-38 0 0,1 1-13 0 0,0 0 0 0 0,0 0-1 0 0,0 0 1 0 0,0 0 0 0 0,0 0 0 0 0,0-1 0 0 0,0 1 0 0 0,0 0 0 0 0,0 0 0 0 0,0 0-1 0 0,0 0 1 0 0,0 0 0 0 0,-1-1 0 0 0,1 1 0 0 0,0 0 0 0 0,0 0 0 0 0,0 0 0 0 0,0 0-1 0 0,0 0 1 0 0,0 0 0 0 0,0-1 0 0 0,0 1 0 0 0,0 0 0 0 0,0 0 0 0 0,-1 0 0 0 0,1 0-1 0 0,0 0 1 0 0,0 0 0 0 0,0 0 0 0 0,0 0 0 0 0,0 0 0 0 0,0 0 0 0 0,-1 0 0 0 0,1-1-1 0 0,0 1 1 0 0,0 0 0 0 0,0 0 0 0 0,0 0 0 0 0,0 0 0 0 0,-1 0 0 0 0,1 0 0 0 0,0 0-1 0 0,0 0 1 0 0,0 0 0 0 0,0 0 0 0 0,0 0 0 0 0,-1 0 0 0 0,1 1 0 0 0,0-1-1 0 0,0 0 1 0 0,0 0 0 0 0,0 0 0 0 0,0 0 0 0 0,0 0 0 0 0,-1 0 0 0 0,1 0 0 0 0,0 0-1 0 0,-7 4 2 0 0,1-1 0 0 0,0 1-1 0 0,0 0 1 0 0,0 0 0 0 0,0 1-1 0 0,0 0 1 0 0,1 0 0 0 0,0 0-1 0 0,0 1 1 0 0,0-1 0 0 0,1 1-1 0 0,0 0 1 0 0,-4 8 0 0 0,3-5 6 0 0,-1 0-1 0 0,2 0 1 0 0,-1 1 0 0 0,2-1 0 0 0,-1 1-1 0 0,1 0 1 0 0,1 0 0 0 0,0 0-1 0 0,-2 15 1 0 0,5-23-5 0 0,-1 0 0 0 0,0 0 0 0 0,1 0 0 0 0,0-1 0 0 0,-1 1 0 0 0,1 0 0 0 0,0 0 0 0 0,0-1 0 0 0,0 1 0 0 0,0 0 0 0 0,0-1 0 0 0,0 1 0 0 0,1-1 0 0 0,-1 0 0 0 0,0 1 0 0 0,1-1-1 0 0,-1 0 1 0 0,1 0 0 0 0,-1 0 0 0 0,1 0 0 0 0,0 0 0 0 0,0 0 0 0 0,-1 0 0 0 0,1 0 0 0 0,0-1 0 0 0,0 1 0 0 0,0-1 0 0 0,0 1 0 0 0,-1-1 0 0 0,1 0 0 0 0,0 0 0 0 0,0 0 0 0 0,0 0 0 0 0,2 0 0 0 0,10 0 15 0 0,1 0 1 0 0,-1-1 0 0 0,19-3-1 0 0,-15 1-12 0 0,0-1-1 0 0,0-1 0 0 0,0 0 1 0 0,0-2-1 0 0,-1 0 0 0 0,27-16 1 0 0,-37 19-12 0 0,0 0 1 0 0,0 0-1 0 0,-1-1 1 0 0,0 0-1 0 0,0 0 1 0 0,0-1-1 0 0,0 0 1 0 0,-1 0-1 0 0,0 0 1 0 0,-1-1-1 0 0,1 1 0 0 0,-1-1 1 0 0,0 0-1 0 0,-1 0 1 0 0,0 0-1 0 0,0-1 1 0 0,0 1-1 0 0,1-11 1 0 0,-3 13-7 0 0,1-2 0 0 0,-1 0 0 0 0,0 0-1 0 0,-1 0 1 0 0,0 0 0 0 0,0 0 0 0 0,0 0-1 0 0,0 0 1 0 0,-1 1 0 0 0,-1-1-1 0 0,1 0 1 0 0,-1 0 0 0 0,0 0-1 0 0,0 1 1 0 0,-5-9 0 0 0,7 15 7 0 0,-1-1 0 0 0,1 1 0 0 0,0 0 0 0 0,0-1 0 0 0,-1 1 0 0 0,1-1 1 0 0,0 1-1 0 0,0-1 0 0 0,0 1 0 0 0,0 0 0 0 0,0-1 0 0 0,0 1 0 0 0,0-1 0 0 0,0 1 0 0 0,0-1 0 0 0,0 1 0 0 0,0-1 1 0 0,0 1-1 0 0,0-1 0 0 0,0 1 0 0 0,0-1 0 0 0,0 1 0 0 0,0 0 0 0 0,1-1 0 0 0,-1 1 0 0 0,0-1 0 0 0,0 1 1 0 0,1 0-1 0 0,-1-1 0 0 0,0 1 0 0 0,0-1 0 0 0,1 1 0 0 0,-1 0 0 0 0,0-1 0 0 0,1 1 0 0 0,-1 0 0 0 0,1 0 1 0 0,-1-1-1 0 0,0 1 0 0 0,1 0 0 0 0,-1 0 0 0 0,1 0 0 0 0,-1-1 0 0 0,1 1 0 0 0,-1 0 0 0 0,1 0 0 0 0,-1 0 0 0 0,0 0 1 0 0,1 0-1 0 0,0 0 0 0 0,29 0 31 0 0,-23 1-31 0 0,38 4 9 0 0,-1 3 0 0 0,69 19 0 0 0,-111-26-9 0 0,-1-1 0 0 0,1 1 0 0 0,0 0 0 0 0,-1-1 0 0 0,1 1 0 0 0,-1 0 0 0 0,1 0 0 0 0,-1 0-1 0 0,0 0 1 0 0,1 0 0 0 0,-1 0 0 0 0,0 1 0 0 0,0-1 0 0 0,1 0 0 0 0,-1 1 0 0 0,0-1 0 0 0,0 1 0 0 0,-1-1 0 0 0,1 1 0 0 0,0-1 0 0 0,0 1-1 0 0,-1 0 1 0 0,1-1 0 0 0,-1 1 0 0 0,0 0 0 0 0,1-1 0 0 0,-1 1 0 0 0,0 0 0 0 0,0-1 0 0 0,0 1 0 0 0,0 0 0 0 0,0 0 0 0 0,0-1 0 0 0,-1 1-1 0 0,1 0 1 0 0,-1 0 0 0 0,1-1 0 0 0,-1 1 0 0 0,1-1 0 0 0,-1 1 0 0 0,-1 2 0 0 0,-5 10-4 0 0,0 1 1 0 0,0-1-1 0 0,-15 20 0 0 0,15-24 3 0 0,0 1 1 0 0,1-3 0 0 0,0 1 0 0 0,1 0 0 0 0,0 0 0 0 0,0 0 0 0 0,-4 15 0 0 0,8-22 4 0 0,1 0 1 0 0,-1 0-1 0 0,1 0 0 0 0,0 0 0 0 0,-1 0 1 0 0,1-1-1 0 0,0 1 0 0 0,0 0 1 0 0,1 0-1 0 0,-1 0 0 0 0,0 0 1 0 0,1 0-1 0 0,-1 0 0 0 0,1 0 1 0 0,-1-1-1 0 0,1 1 0 0 0,0 0 1 0 0,0 0-1 0 0,0-1 0 0 0,0 1 0 0 0,0 0 1 0 0,0-1-1 0 0,0 1 0 0 0,1-1 1 0 0,-1 0-1 0 0,0 1 0 0 0,1-1 1 0 0,-1 0-1 0 0,1 0 0 0 0,0 0 1 0 0,-1 0-1 0 0,1 0 0 0 0,0 0 1 0 0,0 0-1 0 0,3 0 0 0 0,13 5 9 0 0,0-1-1 0 0,0-1 0 0 0,0 0 1 0 0,1-1-1 0 0,-1-2 0 0 0,1 0 1 0 0,-1 0-1 0 0,21-3 1 0 0,-23 0-6 0 0,0 0 0 0 0,-1 0 0 0 0,1-1 0 0 0,-1-1 0 0 0,0-1 1 0 0,0 0-1 0 0,-1-1 0 0 0,1 0 0 0 0,24-16 0 0 0,-33 17-7 0 0,-1-1 1 0 0,0 0-1 0 0,0 0 0 0 0,0 0 1 0 0,-1 0-1 0 0,1-1 0 0 0,-2 0 0 0 0,1 0 1 0 0,-1 0-1 0 0,0 0 0 0 0,0 0 0 0 0,-1-1 1 0 0,0 1-1 0 0,0-1 0 0 0,-1 1 1 0 0,1-16-1 0 0,-2 20-2 0 0,1-1 0 0 0,-1 1 0 0 0,0 0 0 0 0,0-1 1 0 0,0 1-1 0 0,0-1 0 0 0,-1 1 0 0 0,0-1 0 0 0,1 1 0 0 0,-1 0 0 0 0,0-1 1 0 0,-1 1-1 0 0,1 0 0 0 0,-1 0 0 0 0,1 0 0 0 0,-1 0 0 0 0,0 0 0 0 0,0 0 1 0 0,0 1-1 0 0,0-1 0 0 0,-1 0 0 0 0,1 1 0 0 0,-1 0 0 0 0,1 0 0 0 0,-1-1 1 0 0,0 2-1 0 0,0-1 0 0 0,0 0 0 0 0,0 0 0 0 0,0 1 0 0 0,0 0 0 0 0,-1 0 1 0 0,1 0-1 0 0,0 0 0 0 0,-1 0 0 0 0,1 1 0 0 0,-1-1 0 0 0,1 1 0 0 0,-5 0 1 0 0,0 1-1 0 0,1 0 0 0 0,-1 1 0 0 0,1 0 0 0 0,-1 0 0 0 0,1 1 1 0 0,-1 0-1 0 0,1 1 0 0 0,0-1 0 0 0,1 1 0 0 0,-1 0 0 0 0,1 1 1 0 0,-1 0-1 0 0,1 0 0 0 0,1 0 0 0 0,-1 1 0 0 0,1 0 0 0 0,0 0 1 0 0,0 0-1 0 0,1 0 0 0 0,-1 1 0 0 0,1 0 0 0 0,1 0 0 0 0,0 0 1 0 0,0 0-1 0 0,0 0 0 0 0,1 1 0 0 0,0 0 0 0 0,-2 9 1 0 0,4-16 5 0 0,0 1 0 0 0,1 0 1 0 0,-1-1-1 0 0,0 1 1 0 0,0-1-1 0 0,1 0 0 0 0,-1 1 1 0 0,1-1-1 0 0,-1 1 1 0 0,1-1-1 0 0,-1 1 0 0 0,1-1 1 0 0,0 0-1 0 0,0 0 0 0 0,0 1 1 0 0,0-1-1 0 0,0 0 1 0 0,0 0-1 0 0,0 0 0 0 0,0 0 1 0 0,0 0-1 0 0,3 1 1 0 0,0 0 1 0 0,-1 0 0 0 0,1-1 0 0 0,0 1-1 0 0,-1-1 1 0 0,1 0 0 0 0,0 0 0 0 0,0-1 0 0 0,7 1 0 0 0,0-1 7 0 0,1 0-1 0 0,-1-1 0 0 0,0 0 1 0 0,0-1-1 0 0,17-4 0 0 0,-20 3-7 0 0,-1 0 0 0 0,0 0 0 0 0,0-1 0 0 0,0 0 0 0 0,0 0 0 0 0,0-1-1 0 0,-1 1 1 0 0,0-1 0 0 0,0-1 0 0 0,0 1 0 0 0,-1-1 0 0 0,0 0 0 0 0,0 0 0 0 0,0-1-1 0 0,-1 1 1 0 0,6-13 0 0 0,4-18-106 0 0,-21 61 6 0 0,2-7 69 0 0,1 0 0 0 0,-3 34 1 0 0,7-45 29 0 0,-1-1 0 0 0,1 1 0 0 0,1 0 0 0 0,-1-1 0 0 0,1 1 0 0 0,0-1 0 0 0,0 1 0 0 0,1-1 0 0 0,0 1 0 0 0,-1-1 0 0 0,2 0 0 0 0,-1 0 0 0 0,4 6 0 0 0,-4-9 0 0 0,0 0 1 0 0,0 0 0 0 0,0-1 0 0 0,0 1 0 0 0,0-1 0 0 0,1 0 0 0 0,-1 1 0 0 0,0-1-1 0 0,1 0 1 0 0,-1 0 0 0 0,1-1 0 0 0,-1 1 0 0 0,1 0 0 0 0,-1-1 0 0 0,1 0 0 0 0,0 1-1 0 0,-1-1 1 0 0,1 0 0 0 0,0-1 0 0 0,-1 1 0 0 0,1 0 0 0 0,-1-1 0 0 0,1 1 0 0 0,-1-1-1 0 0,1 0 1 0 0,2-1 0 0 0,9-2 3 0 0,-1-1 0 0 0,0 0 0 0 0,16-10 0 0 0,-14 6-6 0 0,-1-1 1 0 0,0 0 0 0 0,0-1 0 0 0,-1-1 0 0 0,-1 0 0 0 0,0-1 0 0 0,0 0 0 0 0,-1-1-1 0 0,10-17 1 0 0,0-4 1 0 0,-1-1-1 0 0,26-66 1 0 0,-40 84 34 0 0,-1-1 0 0 0,6-38 0 0 0,2-4 493 0 0,-13 61-526 0 0,0-1 1 0 0,0 1-1 0 0,0 0 0 0 0,0-1 0 0 0,0 1 1 0 0,0 0-1 0 0,-1-1 0 0 0,1 1 1 0 0,0 0-1 0 0,0-1 0 0 0,0 1 1 0 0,0 0-1 0 0,0-1 0 0 0,0 1 0 0 0,-1 0 1 0 0,1 0-1 0 0,0-1 0 0 0,0 1 1 0 0,0 0-1 0 0,-1 0 0 0 0,1-1 1 0 0,0 1-1 0 0,0 0 0 0 0,-1 0 0 0 0,1 0 1 0 0,0-1-1 0 0,0 1 0 0 0,-1 0 1 0 0,1 0-1 0 0,0 0 0 0 0,-1 0 1 0 0,1 0-1 0 0,0 0 0 0 0,-1 0 0 0 0,1-1 1 0 0,0 1-1 0 0,-1 0 0 0 0,1 0 1 0 0,0 0-1 0 0,-1 0 0 0 0,1 0 1 0 0,0 1-1 0 0,-1-1 0 0 0,1 0 0 0 0,0 0 1 0 0,0 0-1 0 0,-1 0 0 0 0,1 0 1 0 0,0 0-1 0 0,-1 0 0 0 0,1 1 1 0 0,0-1-1 0 0,0 0 0 0 0,-1 0 0 0 0,1 0 1 0 0,0 1-1 0 0,0-1 0 0 0,-1 0 1 0 0,1 0-1 0 0,0 1 0 0 0,0-1 1 0 0,-17 9 49 0 0,6-1-37 0 0,1 1 0 0 0,0 1 0 0 0,0 0-1 0 0,1 0 1 0 0,1 1 0 0 0,0 0 0 0 0,0 0-1 0 0,1 1 1 0 0,0 0 0 0 0,-8 21 0 0 0,0-3 6 0 0,4-7-3 0 0,0 0-1 0 0,2 0 1 0 0,1 1 0 0 0,1 0 0 0 0,1 0 0 0 0,1 1 0 0 0,1 0-1 0 0,-1 44 1 0 0,5-68-46 0 0,0 0 0 0 0,0 0-1 0 0,0 0 1 0 0,0-1 0 0 0,0 1 0 0 0,0 0-1 0 0,0 0 1 0 0,0 0 0 0 0,0 0-1 0 0,0-1 1 0 0,0 1 0 0 0,1 0 0 0 0,-1 0-1 0 0,0-1 1 0 0,1 1 0 0 0,-1 0-1 0 0,1 0 1 0 0,-1-1 0 0 0,0 1 0 0 0,1 0-1 0 0,0-1 1 0 0,-1 1 0 0 0,1-1-1 0 0,-1 1 1 0 0,1 0 0 0 0,0-1 0 0 0,-1 0-1 0 0,1 1 1 0 0,0-1 0 0 0,0 1-1 0 0,-1-1 1 0 0,2 1 0 0 0,-1-2 1 0 0,-1 0 0 0 0,0 0 0 0 0,0 0 1 0 0,1 0-1 0 0,-1 0 0 0 0,0 0 0 0 0,0 0 0 0 0,0 0 0 0 0,0 0 0 0 0,0 0 1 0 0,0 1-1 0 0,-1-1 0 0 0,1 0 0 0 0,0 0 0 0 0,0 0 0 0 0,-1 0 1 0 0,1 0-1 0 0,-1 0 0 0 0,1 0 0 0 0,0 1 0 0 0,-1-1 0 0 0,-1-1 0 0 0,-10-22-283 0 0,8 19 239 0 0,-9-11-36 0 0,1 0-1 0 0,1 0 0 0 0,0-1 0 0 0,1 0 0 0 0,-8-21 0 0 0,17 37 121 0 0,1 0-1 0 0,-1 0 0 0 0,1 0 1 0 0,0-1-1 0 0,-1 1 0 0 0,1 0 1 0 0,0 0-1 0 0,0 0 0 0 0,0 0 1 0 0,0 0-1 0 0,0-1 0 0 0,0 1 1 0 0,0 0-1 0 0,0 0 0 0 0,0 0 1 0 0,1 0-1 0 0,-1-1 0 0 0,0 1 0 0 0,1-1 1 0 0,1 1-10 0 0,-1 0 1 0 0,0 0 0 0 0,1 0-1 0 0,-1 0 1 0 0,1 0-1 0 0,-1 1 1 0 0,1-1 0 0 0,-1 1-1 0 0,1-1 1 0 0,0 1-1 0 0,-1-1 1 0 0,1 1 0 0 0,0 0-1 0 0,-1 0 1 0 0,4 0-1 0 0,158 3 141 0 0,-124 0-174 0 0,0-1 0 0 0,0-2 0 0 0,71-10 0 0 0,-108 10 7 0 0,1-1 0 0 0,0 0 0 0 0,-1 0 1 0 0,1 0-1 0 0,-1 0 0 0 0,0 0 0 0 0,1 0 0 0 0,-1-1 1 0 0,0 1-1 0 0,0-1 0 0 0,1 0 0 0 0,-1 0 1 0 0,-1 1-1 0 0,1-1 0 0 0,3-4 0 0 0,-5 5 2 0 0,0 1-12 0 0,0 0 29 0 0,0 0-1 0 0,0-1 0 0 0,0 1 1 0 0,0 0-1 0 0,0 0 0 0 0,1 0 0 0 0,-1 0 1 0 0,0 0-1 0 0,0 0 0 0 0,0 0 1 0 0,0-1-1 0 0,0 1 0 0 0,0 0 0 0 0,0 0 1 0 0,0 0-1 0 0,0 0 0 0 0,0 0 1 0 0,0 0-1 0 0,0 0 0 0 0,0-1 0 0 0,0 1 1 0 0,0 0-1 0 0,0 0 0 0 0,0 0 1 0 0,0 0-1 0 0,0 0 0 0 0,0 0 0 0 0,0-1 1 0 0,0 1-1 0 0,0 0 0 0 0,0 0 1 0 0,0 0-1 0 0,0 0 0 0 0,-1 0 0 0 0,1 0 1 0 0,0 0-1 0 0,0-1 0 0 0,0 1 1 0 0,0 0-1 0 0,0 0 0 0 0,0 0 0 0 0,0 0 1 0 0,0 0-1 0 0,0 0 0 0 0,-1 0 1 0 0,1 0-1 0 0,0 0 0 0 0,0 0 0 0 0,0 0 1 0 0,0 0-1 0 0,0 0 0 0 0,0 0 1 0 0,-1 0-1 0 0,1 0 0 0 0,0 0 0 0 0,0 0 1 0 0,0 0-1 0 0,0 0 0 0 0,0 0 1 0 0,0 0-1 0 0,-1 0 0 0 0,-9 14-6 0 0,-1 1 1 0 0,2 0-1 0 0,0 1 1 0 0,1 0-1 0 0,0 0 0 0 0,2 1 1 0 0,0 0-1 0 0,0 0 1 0 0,2 0-1 0 0,-5 35 0 0 0,9-50 0 0 0,-1 1 0 0 0,1-1 0 0 0,-1 1 0 0 0,1-1 0 0 0,0 1 0 0 0,0-1 0 0 0,1 1 0 0 0,-1-1 0 0 0,0 1-1 0 0,1-1 1 0 0,-1 1 0 0 0,1-1 0 0 0,0 0 0 0 0,1 4 0 0 0,-1-5-30 0 0,0 0-1 0 0,-1-1 1 0 0,1 1 0 0 0,-1-1-1 0 0,1 1 1 0 0,0-1 0 0 0,0 1-1 0 0,-1-1 1 0 0,1 1 0 0 0,0-1-1 0 0,0 0 1 0 0,-1 1 0 0 0,1-1-1 0 0,0 0 1 0 0,0 0-1 0 0,0 0 1 0 0,0 0 0 0 0,0 0-1 0 0,-1 0 1 0 0,1 0 0 0 0,0 0-1 0 0,0 0 1 0 0,0 0 0 0 0,0 0-1 0 0,-1 0 1 0 0,1 0 0 0 0,1-1-1 0 0,3-1-125 0 0,0-1-1 0 0,0 1 1 0 0,0-1-1 0 0,0 0 1 0 0,0 0-1 0 0,-1-1 1 0 0,0 1-1 0 0,0-1 1 0 0,0 0-1 0 0,7-9 0 0 0,18-31-373 0 0,-3-1-1 0 0,-1-1 1 0 0,-2-2-1 0 0,18-54 1 0 0,5-11-120 0 0,-43 101-282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36.153"/>
    </inkml:context>
    <inkml:brush xml:id="br0">
      <inkml:brushProperty name="width" value="0.1" units="cm"/>
      <inkml:brushProperty name="height" value="0.1" units="cm"/>
    </inkml:brush>
  </inkml:definitions>
  <inkml:trace contextRef="#ctx0" brushRef="#br0">217 39 32 0 0,'-6'-16'2465'0'0,"2"16"-2333"0"0,-1 0 0 0 0,1 0-1 0 0,-1 0 1 0 0,1 1 0 0 0,-1 0 0 0 0,1 0 0 0 0,-1 0 0 0 0,1 0 0 0 0,0 1-1 0 0,-1 0 1 0 0,1 0 0 0 0,0 0 0 0 0,0 0 0 0 0,0 1 0 0 0,1-1 0 0 0,-1 1 0 0 0,-6 6-1 0 0,-9 8 186 0 0,-29 36 0 0 0,44-49-238 0 0,-2 2-15 0 0,0 0 1 0 0,1 0-1 0 0,0 1 0 0 0,0 0 1 0 0,1-1-1 0 0,0 2 1 0 0,0-1-1 0 0,0 0 1 0 0,1 1-1 0 0,0 0 1 0 0,1 0-1 0 0,0-1 1 0 0,0 2-1 0 0,-1 8 1 0 0,4-16-54 0 0,-1 0 0 0 0,0 0 1 0 0,1 0-1 0 0,-1 0 0 0 0,1 0 1 0 0,-1 0-1 0 0,1 0 0 0 0,-1 0 0 0 0,1 0 1 0 0,0-1-1 0 0,-1 1 0 0 0,1 0 1 0 0,0 0-1 0 0,0-1 0 0 0,-1 1 0 0 0,1 0 1 0 0,0-1-1 0 0,0 1 0 0 0,0-1 1 0 0,0 1-1 0 0,0-1 0 0 0,0 1 0 0 0,0-1 1 0 0,0 0-1 0 0,0 0 0 0 0,0 1 1 0 0,0-1-1 0 0,0 0 0 0 0,0 0 0 0 0,1 0 1 0 0,-1 0-1 0 0,0 0 0 0 0,0 0 1 0 0,0-1-1 0 0,0 1 0 0 0,0 0 0 0 0,2-1 1 0 0,42-10 156 0 0,-38 7-154 0 0,0 1 1 0 0,0-1-1 0 0,-1-1 1 0 0,0 0-1 0 0,0 1 0 0 0,0-2 1 0 0,0 1-1 0 0,-1-1 1 0 0,0 0-1 0 0,0 0 1 0 0,-1 0-1 0 0,8-14 1 0 0,-4 4 10 0 0,-1-1 1 0 0,0 0-1 0 0,-1 0 1 0 0,5-27-1 0 0,0-3 92 0 0,0 115-85 0 0,-11-64-29 0 0,-1 5 10 0 0,1 1 1 0 0,0-1-1 0 0,1 0 1 0 0,0 1-1 0 0,0-1 0 0 0,1 1 1 0 0,1-1-1 0 0,4 14 1 0 0,-6-22-10 0 0,1 0 0 0 0,-1 0 0 0 0,1 0 1 0 0,-1 0-1 0 0,1 0 0 0 0,0-1 0 0 0,-1 1 0 0 0,1 0 1 0 0,0-1-1 0 0,-1 1 0 0 0,1-1 0 0 0,0 1 1 0 0,0-1-1 0 0,0 0 0 0 0,-1 0 0 0 0,1 0 0 0 0,0 0 1 0 0,0 0-1 0 0,3-1 0 0 0,36-9 36 0 0,-20-2-63 0 0,0 0 0 0 0,0-2-1 0 0,-1 0 1 0 0,35-34 0 0 0,-30 25-21 0 0,45-30 0 0 0,-70 53 43 0 0,1-1 0 0 0,-1 1 0 0 0,0-1 0 0 0,1 1 0 0 0,-1-1 0 0 0,1 1 0 0 0,-1 0 0 0 0,1-1 0 0 0,-1 1 0 0 0,1 0 0 0 0,-1-1 1 0 0,1 1-1 0 0,-1 0 0 0 0,1-1 0 0 0,0 1 0 0 0,-1 0 0 0 0,1 0 0 0 0,-1 0 0 0 0,1 0 0 0 0,0 0 0 0 0,-1 0 0 0 0,1 0 0 0 0,-1 0 0 0 0,1 0 0 0 0,0 0 0 0 0,-1 0 1 0 0,1 0-1 0 0,-1 0 0 0 0,1 0 0 0 0,0 0 0 0 0,-1 1 0 0 0,1-1 0 0 0,-1 0 0 0 0,1 0 0 0 0,-1 1 0 0 0,1-1 0 0 0,-1 0 0 0 0,1 1 0 0 0,-1-1 0 0 0,1 1 1 0 0,-1-1-1 0 0,1 0 0 0 0,-1 1 0 0 0,0-1 0 0 0,1 1 0 0 0,-1-1 0 0 0,0 1 0 0 0,1-1 0 0 0,-1 1 0 0 0,0 0 0 0 0,0-1 0 0 0,1 1 0 0 0,-1-1 0 0 0,0 1 0 0 0,0 0 1 0 0,0-1-1 0 0,0 1 0 0 0,0-1 0 0 0,0 1 0 0 0,0 0 0 0 0,0-1 0 0 0,0 1 0 0 0,0 0 0 0 0,-8 51 16 0 0,5-39 4 0 0,0 5-7 0 0,2-10 28 0 0,-1 1 0 0 0,1-1 0 0 0,0 1 1 0 0,1-1-1 0 0,0 1 0 0 0,2 11 0 0 0,-2-19-32 0 0,1 1 1 0 0,-1 0-1 0 0,1-1 0 0 0,-1 1 0 0 0,1-1 0 0 0,0 1 1 0 0,0-1-1 0 0,0 1 0 0 0,0-1 0 0 0,0 0 0 0 0,0 1 1 0 0,0-1-1 0 0,1 0 0 0 0,-1 0 0 0 0,0 0 0 0 0,1 0 1 0 0,-1 0-1 0 0,0 0 0 0 0,1 0 0 0 0,-1 0 0 0 0,1-1 1 0 0,0 1-1 0 0,-1 0 0 0 0,1-1 0 0 0,0 0 0 0 0,-1 1 1 0 0,1-1-1 0 0,0 0 0 0 0,-1 0 0 0 0,1 0 0 0 0,0 0 1 0 0,-1 0-1 0 0,1 0 0 0 0,0 0 0 0 0,0-1 0 0 0,-1 1 1 0 0,1 0-1 0 0,1-2 0 0 0,21-3 39 0 0,-1-1 0 0 0,1 0 0 0 0,30-15 0 0 0,20-18 596 0 0,-73 39-522 0 0,-33 7-5633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19:37.230"/>
    </inkml:context>
    <inkml:brush xml:id="br0">
      <inkml:brushProperty name="width" value="0.1" units="cm"/>
      <inkml:brushProperty name="height" value="0.1" units="cm"/>
    </inkml:brush>
  </inkml:definitions>
  <inkml:trace contextRef="#ctx0" brushRef="#br0">3 1 356 0 0,'-3'6'4366'0'0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1:01.434"/>
    </inkml:context>
    <inkml:brush xml:id="br0">
      <inkml:brushProperty name="width" value="0.1" units="cm"/>
      <inkml:brushProperty name="height" value="0.1" units="cm"/>
    </inkml:brush>
  </inkml:definitions>
  <inkml:trace contextRef="#ctx0" brushRef="#br0">339 127 112 0 0,'4'-6'292'0'0,"0"1"0"0"0,0 0-1 0 0,0-1 1 0 0,-1 0 0 0 0,0 0 0 0 0,0 0 0 0 0,0 0-1 0 0,-1 0 1 0 0,0 0 0 0 0,0-1 0 0 0,-1 1 0 0 0,0-1-1 0 0,0 0 1 0 0,0-12 0 0 0,-1 18-264 0 0,0 0-1 0 0,0 0 0 0 0,0 0 1 0 0,0 0-1 0 0,0 1 1 0 0,-1-1-1 0 0,1 0 1 0 0,0 0-1 0 0,0 0 0 0 0,-1 0 1 0 0,1 0-1 0 0,-1 1 1 0 0,1-1-1 0 0,-1 0 1 0 0,1 0-1 0 0,-1 0 0 0 0,1 1 1 0 0,-1-1-1 0 0,0 0 1 0 0,1 1-1 0 0,-1-1 1 0 0,0 1-1 0 0,0-1 0 0 0,1 1 1 0 0,-1-1-1 0 0,0 1 1 0 0,0-1-1 0 0,0 1 1 0 0,0 0-1 0 0,1-1 0 0 0,-1 1 1 0 0,0 0-1 0 0,0 0 1 0 0,0 0-1 0 0,0 0 1 0 0,-1 0-1 0 0,-37 4 305 0 0,32-3-267 0 0,-4 2-25 0 0,1 0 0 0 0,-1 0 1 0 0,1 2-1 0 0,0-1 0 0 0,0 1 1 0 0,0 0-1 0 0,1 1 0 0 0,-1 1 1 0 0,1-1-1 0 0,1 1 0 0 0,-13 13 1 0 0,-8 10 183 0 0,-39 55 0 0 0,68-85-224 0 0,-14 19 103 0 0,1 0-1 0 0,1 0 1 0 0,-12 29-1 0 0,20-40-52 0 0,1-1 1 0 0,1 0-1 0 0,-1 1 1 0 0,1 0-1 0 0,0-1 1 0 0,1 1-1 0 0,0 0 1 0 0,0 0-1 0 0,1 0 1 0 0,0 0-1 0 0,0 0 1 0 0,3 15-1 0 0,-2-21-20 0 0,-1 1-1 0 0,1-1 0 0 0,0 1 1 0 0,1 0-1 0 0,-1-1 1 0 0,0 0-1 0 0,1 1 0 0 0,0-1 1 0 0,-1 0-1 0 0,1 0 0 0 0,0 0 1 0 0,0 0-1 0 0,0 0 0 0 0,0 0 1 0 0,0 0-1 0 0,1-1 1 0 0,3 3-1 0 0,0-2 18 0 0,0 1 0 0 0,-1-1 0 0 0,1 0 0 0 0,0-1 0 0 0,0 0 0 0 0,0 0 0 0 0,11 1 0 0 0,3-2 136 0 0,0-1 1 0 0,1-1-1 0 0,34-7 1 0 0,-53 9-174 0 0,5-2 131 0 0,0 1-1 0 0,1-1 1 0 0,-1 0-1 0 0,0 0 1 0 0,0-1 0 0 0,0 0-1 0 0,12-8 1 0 0,-18 11-29 0 0,-2-3-1064 0 0,1 3 914 0 0,0 0 0 0 0,0 0 0 0 0,0 0 0 0 0,0 0 0 0 0,0 0 0 0 0,0 0-1 0 0,0 0 1 0 0,-11-9-4859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1:03.074"/>
    </inkml:context>
    <inkml:brush xml:id="br0">
      <inkml:brushProperty name="width" value="0.1" units="cm"/>
      <inkml:brushProperty name="height" value="0.1" units="cm"/>
    </inkml:brush>
  </inkml:definitions>
  <inkml:trace contextRef="#ctx0" brushRef="#br0">243 48 128 0 0,'-56'133'4843'0'0,"-107"194"-2769"0"0,140-271-476 0 0,41-96-1135 0 0,118-284 384 0 0,-120 282-777 0 0,37-79 119 0 0,-52 118-185 0 0,0 1-1 0 0,0-1 1 0 0,1 0 0 0 0,-1 0 0 0 0,1 1 0 0 0,-1-1 0 0 0,1 1 0 0 0,0-1 0 0 0,0 1 0 0 0,0 0 0 0 0,0 0-1 0 0,1 0 1 0 0,1-2 0 0 0,16 17-6 0 0,-14-6 1 0 0,0 0 0 0 0,-1 0 0 0 0,0 1 0 0 0,0 0 0 0 0,0 0 0 0 0,-1 0 0 0 0,-1 1 0 0 0,1-1 0 0 0,3 18 0 0 0,14 87 35 0 0,-16-82-30 0 0,0 4 20 0 0,0-8-11 0 0,-1 0 0 0 0,-1 0 1 0 0,-1 0-1 0 0,-3 39 0 0 0,0-25 162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1:03.247"/>
    </inkml:context>
    <inkml:brush xml:id="br0">
      <inkml:brushProperty name="width" value="0.1" units="cm"/>
      <inkml:brushProperty name="height" value="0.1" units="cm"/>
    </inkml:brush>
  </inkml:definitions>
  <inkml:trace contextRef="#ctx0" brushRef="#br0">0 127 332 0 0,'9'-12'692'0'0,"0"6"-64"0"0,4 4-96 0 0,3-4-60 0 0,6-2-40 0 0,8-2-40 0 0,3 2-44 0 0,-4 0-24 0 0,3 0-88 0 0,-1 2-160 0 0,3-6-204 0 0,-8 0-256 0 0,-3 6-276 0 0,6-6-716 0 0,-7 1 316 0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1:03.996"/>
    </inkml:context>
    <inkml:brush xml:id="br0">
      <inkml:brushProperty name="width" value="0.1" units="cm"/>
      <inkml:brushProperty name="height" value="0.1" units="cm"/>
    </inkml:brush>
  </inkml:definitions>
  <inkml:trace contextRef="#ctx0" brushRef="#br0">19 58 188 0 0,'15'-37'6908'0'0,"-15"36"-6766"0"0,0 0-105 0 0,0 0 0 0 0,1 0 0 0 0,-1 0 1 0 0,0 0-1 0 0,0 0 0 0 0,1 0 0 0 0,-1 0 0 0 0,0 0 0 0 0,1 0 0 0 0,-1 0 1 0 0,1 0-1 0 0,-1 1 0 0 0,1-1 0 0 0,-1 0 0 0 0,1 0 0 0 0,0 0 0 0 0,0 1 1 0 0,-1-1-1 0 0,1 0 0 0 0,1 0 0 0 0,-1 1-23 0 0,0 0 0 0 0,-1 0-1 0 0,1 0 1 0 0,-1 0 0 0 0,1 1 0 0 0,0-1 0 0 0,-1 0 0 0 0,1 0-1 0 0,-1 1 1 0 0,1-1 0 0 0,-1 0 0 0 0,1 1 0 0 0,-1-1-1 0 0,1 0 1 0 0,-1 1 0 0 0,1-1 0 0 0,-1 1 0 0 0,1-1-1 0 0,-1 1 1 0 0,0-1 0 0 0,1 1 0 0 0,-1-1 0 0 0,1 2 0 0 0,15 40 115 0 0,-15-30-111 0 0,0 0 0 0 0,-1 0 0 0 0,-1 1 0 0 0,1-1 0 0 0,-2 0 0 0 0,0 0 0 0 0,0 0 0 0 0,-9 23 0 0 0,0-5 68 0 0,-2 0 0 0 0,-19 32 0 0 0,30-60 510 0 0,4-8-224 0 0,10-20-93 0 0,22-34-161 0 0,-9 24-19 0 0,17-21 41 0 0,-40 54-133 0 0,1 1 0 0 0,-1-1 0 0 0,1 1 0 0 0,-1 0-1 0 0,1 0 1 0 0,0 0 0 0 0,0 0 0 0 0,-1 0 0 0 0,2 1 0 0 0,-1 0 0 0 0,0-1-1 0 0,0 1 1 0 0,0 0 0 0 0,0 0 0 0 0,1 1 0 0 0,5-1 0 0 0,-7 1-8 0 0,0 0 1 0 0,-1 1 0 0 0,1 0 0 0 0,0-1 0 0 0,0 1-1 0 0,0 0 1 0 0,-1 0 0 0 0,1 0 0 0 0,0 0 0 0 0,-1 1-1 0 0,1-1 1 0 0,-1 0 0 0 0,1 1 0 0 0,-1-1 0 0 0,0 1-1 0 0,0-1 1 0 0,1 1 0 0 0,-1-1 0 0 0,0 1 0 0 0,-1 0-1 0 0,1 0 1 0 0,0-1 0 0 0,0 1 0 0 0,-1 0 0 0 0,2 3-1 0 0,9 49-24 0 0,-10-40 29 0 0,-1-1 0 0 0,0 1 0 0 0,-4 23 0 0 0,-1 17-1 0 0,4-38-51 0 0,0-2-280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1:09.292"/>
    </inkml:context>
    <inkml:brush xml:id="br0">
      <inkml:brushProperty name="width" value="0.1" units="cm"/>
      <inkml:brushProperty name="height" value="0.1" units="cm"/>
    </inkml:brush>
  </inkml:definitions>
  <inkml:trace contextRef="#ctx0" brushRef="#br0">0 29 176 0 0,'0'0'1132'0'0,"9"-14"-292"0"0,0 8-420 0 0,-2 2-108 0 0,-1 4-240 0 0,6-2-284 0 0,-1 0-1200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11.012"/>
    </inkml:context>
    <inkml:brush xml:id="br0">
      <inkml:brushProperty name="width" value="0.1" units="cm"/>
      <inkml:brushProperty name="height" value="0.1" units="cm"/>
    </inkml:brush>
  </inkml:definitions>
  <inkml:trace contextRef="#ctx0" brushRef="#br0">1 611 424 0 0,'14'-2'675'0'0,"1"-1"0"0"0,-1 0 1 0 0,0-1-1 0 0,0-1 0 0 0,0 0 0 0 0,20-11 1 0 0,-26 11-537 0 0,0 0 0 0 0,-1 0 0 0 0,1 0 0 0 0,-1-1 0 0 0,0 0 1 0 0,-1 0-1 0 0,1-1 0 0 0,-1 0 0 0 0,-1 0 0 0 0,1 0 0 0 0,6-13 1 0 0,-4 6 240 0 0,-6 11-257 0 0,0 1 0 0 0,-1-1 0 0 0,1 1 0 0 0,-1-1-1 0 0,0 0 1 0 0,0 0 0 0 0,0 0 0 0 0,0 0 0 0 0,0 0 0 0 0,-1 0 0 0 0,1-5-1 0 0,-32 18 80 0 0,22-4-176 0 0,0 1 0 0 0,0 0 0 0 0,1 1-1 0 0,0 0 1 0 0,1 0 0 0 0,0 1-1 0 0,0-1 1 0 0,0 2 0 0 0,1-1 0 0 0,1 1-1 0 0,0 0 1 0 0,0 0 0 0 0,1 0-1 0 0,0 1 1 0 0,0-1 0 0 0,2 1-1 0 0,-4 21 1 0 0,6-31-21 0 0,0 1 0 0 0,0 0 1 0 0,0 0-1 0 0,0 0 0 0 0,1 0 0 0 0,-1-1 0 0 0,1 1 0 0 0,-1 0 0 0 0,1-1 0 0 0,-1 1 1 0 0,1 0-1 0 0,0-1 0 0 0,0 1 0 0 0,0 0 0 0 0,0-1 0 0 0,0 0 0 0 0,0 1 0 0 0,0-1 0 0 0,1 0 1 0 0,-1 1-1 0 0,0-1 0 0 0,4 2 0 0 0,-2-1 2 0 0,1-1 0 0 0,0 1 0 0 0,-1-1 1 0 0,1 0-1 0 0,0 0 0 0 0,0 0 0 0 0,0-1 0 0 0,0 1 0 0 0,0-1 1 0 0,5 0-1 0 0,3-1 1 0 0,1 0 1 0 0,-1-1 0 0 0,0 0-1 0 0,1-1 1 0 0,22-8 0 0 0,-28 7-19 0 0,0 1-1 0 0,0-1 1 0 0,-1 0 0 0 0,0 0 0 0 0,1-1 0 0 0,-1 0-1 0 0,-1 0 1 0 0,1 0 0 0 0,-1-1 0 0 0,9-12 0 0 0,-2 0-24 0 0,-1-1 0 0 0,12-30 0 0 0,0 0 1 0 0,-17 40 26 0 0,-1 1 0 0 0,1-1 0 0 0,1 1 0 0 0,-1 0 0 0 0,1 0 0 0 0,1 0 1 0 0,10-7-1 0 0,-13 11-2 0 0,0 0 0 0 0,0 0 0 0 0,0 1-1 0 0,1 0 1 0 0,-1 0 0 0 0,1 0 0 0 0,0 1 0 0 0,0 0 0 0 0,0 0 0 0 0,0 0 0 0 0,0 1 0 0 0,12-2 0 0 0,-16 4 6 0 0,1-1 1 0 0,-1 0-1 0 0,1 1 1 0 0,-1 0-1 0 0,1-1 1 0 0,-1 1-1 0 0,0 0 1 0 0,1 0-1 0 0,-1 1 1 0 0,0-1-1 0 0,0 0 1 0 0,0 1-1 0 0,0-1 1 0 0,0 1-1 0 0,0 0 1 0 0,0 0-1 0 0,0 0 1 0 0,-1-1-1 0 0,1 2 1 0 0,-1-1-1 0 0,1 0 1 0 0,-1 0-1 0 0,0 0 0 0 0,0 1 1 0 0,0-1-1 0 0,0 0 1 0 0,0 1-1 0 0,0 2 1 0 0,3 10-17 0 0,-1 0 0 0 0,0 0 0 0 0,1 22 0 0 0,-3-26 16 0 0,-1 28 1 0 0,-1-30 1 0 0,1 0 1 0 0,-1 0-1 0 0,2 0 1 0 0,-1-1-1 0 0,2 1 1 0 0,-1 0 0 0 0,1 0-1 0 0,4 12 1 0 0,-4-19 2 0 0,0 0 0 0 0,-1 0 0 0 0,1 0 0 0 0,0 0 0 0 0,0-1 0 0 0,0 1 0 0 0,1-1 0 0 0,-1 0 0 0 0,0 1 0 0 0,1-1 0 0 0,-1 0 0 0 0,0 0 0 0 0,1-1 1 0 0,-1 1-1 0 0,1 0 0 0 0,0-1 0 0 0,-1 0 0 0 0,1 1 0 0 0,-1-1 0 0 0,1 0 0 0 0,-1 0 0 0 0,1-1 0 0 0,4 0 0 0 0,63-12 6 0 0,-65 11-9 0 0,4 0-6 0 0,0-1 0 0 0,0-1-1 0 0,0 0 1 0 0,0 0 0 0 0,-1-1-1 0 0,0 0 1 0 0,0 0-1 0 0,0-1 1 0 0,0 0 0 0 0,-1 0-1 0 0,0-1 1 0 0,0 0 0 0 0,-1 0-1 0 0,0-1 1 0 0,0 0-1 0 0,-1 0 1 0 0,0 0 0 0 0,0 0-1 0 0,-1-1 1 0 0,0 0 0 0 0,0 0-1 0 0,-1 0 1 0 0,0-1-1 0 0,-1 1 1 0 0,0 0 0 0 0,-1-1-1 0 0,0 0 1 0 0,0 1 0 0 0,-2-20-1 0 0,1 27 2 0 0,0-1-1 0 0,0 1 0 0 0,0-1 1 0 0,0 0-1 0 0,-1 1 1 0 0,1-1-1 0 0,-1 1 1 0 0,0 0-1 0 0,0-1 0 0 0,0 1 1 0 0,0-1-1 0 0,0 1 1 0 0,-1 0-1 0 0,1 0 1 0 0,-1 0-1 0 0,1 0 1 0 0,-1 0-1 0 0,-3-3 0 0 0,3 4 2 0 0,0 0-1 0 0,-1 0 0 0 0,1 1 0 0 0,0-1 0 0 0,-1 1 0 0 0,1-1 1 0 0,-1 1-1 0 0,1 0 0 0 0,-1 0 0 0 0,1 0 0 0 0,-1 0 0 0 0,1 0 0 0 0,-1 1 1 0 0,1-1-1 0 0,-1 1 0 0 0,1-1 0 0 0,0 1 0 0 0,-1 0 0 0 0,1 0 1 0 0,-3 2-1 0 0,-2 1 1 0 0,0 0 1 0 0,0 0 0 0 0,0 1-1 0 0,0 0 1 0 0,1 1 0 0 0,0 0-1 0 0,0 0 1 0 0,0 0 0 0 0,1 0-1 0 0,0 1 1 0 0,0 0 0 0 0,1 0-1 0 0,0 0 1 0 0,0 1 0 0 0,0-1-1 0 0,1 1 1 0 0,0 0-1 0 0,-2 12 1 0 0,5-18 5 0 0,-1 0 1 0 0,1-1-1 0 0,0 1 1 0 0,-1 0-1 0 0,1 0 0 0 0,0 0 1 0 0,0-1-1 0 0,0 1 0 0 0,1 0 1 0 0,-1 0-1 0 0,0 0 1 0 0,1-1-1 0 0,-1 1 0 0 0,1 0 1 0 0,-1 0-1 0 0,1-1 0 0 0,0 1 1 0 0,0 0-1 0 0,0-1 1 0 0,0 1-1 0 0,0-1 0 0 0,0 1 1 0 0,0-1-1 0 0,1 0 0 0 0,-1 1 1 0 0,2 0-1 0 0,1 0 5 0 0,-1-1 0 0 0,1 1 0 0 0,-1-1 0 0 0,1 0 0 0 0,-1 0 0 0 0,1-1 0 0 0,-1 1 0 0 0,1-1 0 0 0,0 0 0 0 0,0 1 0 0 0,-1-2 0 0 0,6 0 0 0 0,10-1 22 0 0,-1-2-1 0 0,1-1 1 0 0,31-12 0 0 0,-37 11-52 0 0,-1-1 1 0 0,0 0-1 0 0,0-1 1 0 0,-1 0-1 0 0,1-1 0 0 0,-2 0 1 0 0,0-1-1 0 0,0 0 0 0 0,0-1 1 0 0,-1 0-1 0 0,-1 0 0 0 0,9-15 1 0 0,-8 7 12 0 0,-1 5-142 0 0,-9 31 96 0 0,0-10 51 0 0,-2 4 7 0 0,1 1 0 0 0,0-1 0 0 0,1 1-1 0 0,1-1 1 0 0,1 22 0 0 0,-1-31 5 0 0,0 0-1 0 0,1 0 1 0 0,0 0 0 0 0,-1 0-1 0 0,1 0 1 0 0,0-1 0 0 0,0 1-1 0 0,0 0 1 0 0,0 0 0 0 0,0-1-1 0 0,0 1 1 0 0,1 0 0 0 0,-1-1-1 0 0,0 1 1 0 0,1-1 0 0 0,-1 0-1 0 0,1 1 1 0 0,0-1 0 0 0,-1 0-1 0 0,1 0 1 0 0,0 0 0 0 0,0 0-1 0 0,0 0 1 0 0,0-1 0 0 0,0 1-1 0 0,0 0 1 0 0,0-1 0 0 0,0 1-1 0 0,0-1 1 0 0,0 0 0 0 0,0 0-1 0 0,0 0 1 0 0,0 0 0 0 0,0 0-1 0 0,0 0 1 0 0,0-1 0 0 0,0 1-1 0 0,3-2 1 0 0,4 1 6 0 0,0-2-1 0 0,0 1 1 0 0,0-1 0 0 0,0 0-1 0 0,-1-1 1 0 0,1 0-1 0 0,-1-1 1 0 0,0 1 0 0 0,0-2-1 0 0,-1 1 1 0 0,0-1 0 0 0,0 0-1 0 0,0 0 1 0 0,0-1-1 0 0,-1 0 1 0 0,0 0 0 0 0,-1-1-1 0 0,7-10 1 0 0,6-14 28 0 0,-1-1 1 0 0,-2-1-1 0 0,13-44 1 0 0,-19 53-3 0 0,-1 0 266 0 0,-1 0 0 0 0,-1-1 0 0 0,-1 1 0 0 0,-1-1 0 0 0,0-30 0 0 0,-4 55-165 0 0,-3 3-124 0 0,0 1-1 0 0,1 0 0 0 0,-1 0 0 0 0,1-1 0 0 0,-1 2 1 0 0,1-1-1 0 0,0 0 0 0 0,0 0 0 0 0,-3 7 0 0 0,-20 48-37 0 0,3 1 0 0 0,1 0 0 0 0,4 1-1 0 0,2 1 1 0 0,-10 93 0 0 0,25-153-20 0 0,-1 0 0 0 0,1 1 0 0 0,0-1 0 0 0,0 0-1 0 0,0 0 1 0 0,0 1 0 0 0,0-1 0 0 0,0 0 0 0 0,0 1 0 0 0,0-1 0 0 0,1 0 0 0 0,-1 0-1 0 0,1 1 1 0 0,-1-1 0 0 0,1 0 0 0 0,-1 0 0 0 0,1 0 0 0 0,-1 1 0 0 0,1-1 0 0 0,0 0 0 0 0,0 0-1 0 0,-1 0 1 0 0,1 0 0 0 0,0 0 0 0 0,0 0 0 0 0,0-1 0 0 0,0 1 0 0 0,0 0 0 0 0,0 0 0 0 0,1-1-1 0 0,-1 1 1 0 0,1 0 0 0 0,0 0-223 0 0,22-21-1087 0 0,-21 12 1248 0 0,-1 0-1 0 0,0 0 0 0 0,0 0 0 0 0,0-1 0 0 0,-1 1 1 0 0,-1-1-1 0 0,0 1 0 0 0,0-1 0 0 0,0 1 1 0 0,-1-1-1 0 0,0 1 0 0 0,-1-1 0 0 0,0 1 0 0 0,-5-16 1 0 0,6 23 120 0 0,1 0 1 0 0,-1 0 0 0 0,1-1 0 0 0,0 1-1 0 0,-1 0 1 0 0,1 0 0 0 0,0-1 0 0 0,0 1-1 0 0,0 0 1 0 0,0-1 0 0 0,0 1 0 0 0,0 0-1 0 0,0-1 1 0 0,1 1 0 0 0,-1 0 0 0 0,0 0-1 0 0,1-1 1 0 0,-1 1 0 0 0,1 0-1 0 0,-1 0 1 0 0,1 0 0 0 0,0-1 0 0 0,-1 1-1 0 0,2-1 1 0 0,0 0-2 0 0,1 0 0 0 0,-1 0 0 0 0,1 0 0 0 0,0 0 0 0 0,-1 0 0 0 0,1 1 0 0 0,0-1 0 0 0,0 1 0 0 0,6-2 0 0 0,7-1-8 0 0,1 0-1 0 0,0 1 1 0 0,18 0-1 0 0,-24 2 27 0 0,148-12 66 0 0,-156 13-103 0 0,-2 0 11 0 0,-1 0-1 0 0,1 1 1 0 0,0-1 0 0 0,0 1-1 0 0,0-1 1 0 0,-1 1-1 0 0,1-1 1 0 0,0 1-1 0 0,-1-1 1 0 0,1 1 0 0 0,0-1-1 0 0,-1 1 1 0 0,1 0-1 0 0,-1 0 1 0 0,1-1-1 0 0,-1 1 1 0 0,1 0 0 0 0,-1 0-1 0 0,1-1 1 0 0,-1 1-1 0 0,0 0 1 0 0,1 0-1 0 0,-1 0 1 0 0,0 0-1 0 0,0 0 1 0 0,0-1 0 0 0,0 1-1 0 0,0 0 1 0 0,0 0-1 0 0,0 0 1 0 0,0 0-1 0 0,0 0 1 0 0,0 0 0 0 0,0 0-1 0 0,-1-1 1 0 0,1 2-1 0 0,-16 44 53 0 0,4-13 1 0 0,5 2-11 0 0,-5 42-241 0 0,19-69-562 0 0,22-31-4221 0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1:09.450"/>
    </inkml:context>
    <inkml:brush xml:id="br0">
      <inkml:brushProperty name="width" value="0.1" units="cm"/>
      <inkml:brushProperty name="height" value="0.1" units="cm"/>
    </inkml:brush>
  </inkml:definitions>
  <inkml:trace contextRef="#ctx0" brushRef="#br0">0 0 312 0 0,'0'0'184'0'0,"16"0"-172"0"0,6 7-412 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1:10.293"/>
    </inkml:context>
    <inkml:brush xml:id="br0">
      <inkml:brushProperty name="width" value="0.1" units="cm"/>
      <inkml:brushProperty name="height" value="0.1" units="cm"/>
    </inkml:brush>
  </inkml:definitions>
  <inkml:trace contextRef="#ctx0" brushRef="#br0">15 49 304 0 0,'-14'8'3240'0'0,"29"-9"-128"0"0,2-1-3513 0 0,425-34 2481 0 0,-430 36-2217 0 0,14-3 888 0 0,-11-3-5914 0 0,-4-2 3033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1:11.028"/>
    </inkml:context>
    <inkml:brush xml:id="br0">
      <inkml:brushProperty name="width" value="0.1" units="cm"/>
      <inkml:brushProperty name="height" value="0.1" units="cm"/>
    </inkml:brush>
  </inkml:definitions>
  <inkml:trace contextRef="#ctx0" brushRef="#br0">97 56 28 0 0,'0'-44'4917'0'0,"1"33"-2089"0"0,1 19-2269 0 0,0 26-504 0 0,-10 10 174 0 0,-2-1 1 0 0,-17 44 0 0 0,6-19-14 0 0,-14 51 420 0 0,35-119-630 0 0,0 0 0 0 0,0 1 1 0 0,0-1-1 0 0,0 0 1 0 0,0 1-1 0 0,1-1 0 0 0,-1 0 1 0 0,0 1-1 0 0,0-1 1 0 0,0 0-1 0 0,1 1 1 0 0,-1-1-1 0 0,0 0 0 0 0,0 0 1 0 0,1 1-1 0 0,-1-1 1 0 0,0 0-1 0 0,1 0 0 0 0,-1 0 1 0 0,0 1-1 0 0,1-1 1 0 0,-1 0-1 0 0,0 0 0 0 0,1 0 1 0 0,-1 0-1 0 0,0 0 1 0 0,1 0-1 0 0,-1 0 0 0 0,0 0 1 0 0,1 0-1 0 0,-1 0 1 0 0,1 0-1 0 0,-1 0 1 0 0,0 0-1 0 0,1 0 0 0 0,-1 0 1 0 0,0 0-1 0 0,1 0 1 0 0,-1 0-1 0 0,0-1 0 0 0,1 1 1 0 0,-1 0-1 0 0,0 0 1 0 0,1 0-1 0 0,16-4 144 0 0,2-4-54 0 0,-1-1 0 0 0,23-15 0 0 0,-25 14-55 0 0,0 1-1 0 0,32-13 1 0 0,-25 12 30 0 0,-2 0 0 0 0,0-2-1 0 0,23-15 1 0 0,-38 22-26 0 0,-4 4-28 0 0,0-1 1 0 0,0 1 0 0 0,0-1 0 0 0,0 0-1 0 0,-1 1 1 0 0,1-1 0 0 0,-1 0 0 0 0,1 0-1 0 0,-1 0 1 0 0,0 0 0 0 0,0-1 0 0 0,0 1-1 0 0,0 0 1 0 0,0 0 0 0 0,0-1 0 0 0,-1 1-1 0 0,1 0 1 0 0,-1-1 0 0 0,1 1 0 0 0,-1-1-1 0 0,0 1 1 0 0,0-1 0 0 0,0 1 0 0 0,-1 0-1 0 0,1-1 1 0 0,0 1 0 0 0,-1-1 0 0 0,-1-3-1 0 0,-2-6 16 0 0,0 0-1 0 0,-1 1 0 0 0,0 0 1 0 0,-8-13-1 0 0,9 17-21 0 0,4 7-12 0 0,0 0-1 0 0,0 0 0 0 0,0-1 1 0 0,-1 1-1 0 0,1 0 1 0 0,0 0-1 0 0,0 0 1 0 0,0 0-1 0 0,0 0 1 0 0,0 0-1 0 0,0 0 1 0 0,0-1-1 0 0,-1 1 0 0 0,1 0 1 0 0,0 0-1 0 0,0 0 1 0 0,0 0-1 0 0,0 0 1 0 0,0 0-1 0 0,-1 0 1 0 0,1 0-1 0 0,0 0 0 0 0,0 0 1 0 0,0 0-1 0 0,0 0 1 0 0,0 0-1 0 0,-1 0 1 0 0,1 0-1 0 0,0 0 1 0 0,0 0-1 0 0,0 0 1 0 0,0 0-1 0 0,-1 0 0 0 0,1 0 1 0 0,0 0-1 0 0,0 0 1 0 0,0 0-1 0 0,0 0 1 0 0,0 0-1 0 0,-1 0 1 0 0,1 0-1 0 0,0 0 1 0 0,0 1-1 0 0,0-1 0 0 0,0 0 1 0 0,0 0-1 0 0,0 0 1 0 0,-1 0-1 0 0,1 0 1 0 0,0 0-1 0 0,0 1 1 0 0,0-1-1 0 0,0 0 1 0 0,-8 15-26 0 0,-3 16 9 0 0,-70 334-289 0 0,79-340-30 0 0,-1 8-1071 0 0,-4-19-3715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1:11.465"/>
    </inkml:context>
    <inkml:brush xml:id="br0">
      <inkml:brushProperty name="width" value="0.1" units="cm"/>
      <inkml:brushProperty name="height" value="0.1" units="cm"/>
    </inkml:brush>
  </inkml:definitions>
  <inkml:trace contextRef="#ctx0" brushRef="#br0">279 0 464 0 0,'-26'26'612'0'0,"2"0"-1"0"0,0 1 1 0 0,2 2-1 0 0,1 0 1 0 0,2 1 0 0 0,-28 56-1 0 0,29-46-352 0 0,1 1 0 0 0,2 0 1 0 0,2 1-1 0 0,2 1 0 0 0,-7 49 0 0 0,16-75-162 0 0,1-1 1 0 0,0 0-1 0 0,2 1 1 0 0,0-1-1 0 0,0 1 0 0 0,1-1 1 0 0,6 19-1 0 0,-7-29-116 0 0,1-1 0 0 0,0 1 0 0 0,0-1 0 0 0,0 1 0 0 0,0-1 0 0 0,1 0 0 0 0,0 0 0 0 0,0 0 0 0 0,0-1 0 0 0,1 1 0 0 0,0-1 0 0 0,0 0 0 0 0,0 0 0 0 0,0 0 0 0 0,0 0 0 0 0,1-1 0 0 0,0 0 0 0 0,-1 1 0 0 0,1-2 0 0 0,1 1 0 0 0,-1-1 0 0 0,0 1 0 0 0,11 2 0 0 0,-6-4-494 0 0,0 1 0 0 0,1-2-1 0 0,-1 1 1 0 0,0-1-1 0 0,0-1 1 0 0,16-2 0 0 0,6-3-1193 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1:12.027"/>
    </inkml:context>
    <inkml:brush xml:id="br0">
      <inkml:brushProperty name="width" value="0.1" units="cm"/>
      <inkml:brushProperty name="height" value="0.1" units="cm"/>
    </inkml:brush>
  </inkml:definitions>
  <inkml:trace contextRef="#ctx0" brushRef="#br0">68 50 152 0 0,'0'0'2172'0'0,"4"0"-2276"0"0,10-1 5830 0 0,-14-9-5583 0 0,-1 8-95 0 0,1-1 0 0 0,0 1 0 0 0,0-1 0 0 0,0 1 0 0 0,1-1 1 0 0,-1 1-1 0 0,0-1 0 0 0,1 1 0 0 0,-1 0 0 0 0,1-1 0 0 0,1-2 0 0 0,-1 5-41 0 0,0-1 0 0 0,0 0 0 0 0,0 1 0 0 0,1-1 0 0 0,-1 0 0 0 0,0 1-1 0 0,0-1 1 0 0,0 1 0 0 0,1 0 0 0 0,-1-1 0 0 0,0 1 0 0 0,0 0-1 0 0,1 0 1 0 0,-1 0 0 0 0,0 0 0 0 0,0 0 0 0 0,1 0 0 0 0,-1 0 0 0 0,0 0-1 0 0,1 0 1 0 0,-1 1 0 0 0,0-1 0 0 0,0 1 0 0 0,0-1 0 0 0,1 1-1 0 0,-1-1 1 0 0,2 2 0 0 0,11 4 8 0 0,-1 1-1 0 0,0 0 1 0 0,0 1-1 0 0,-1 1 0 0 0,0 0 1 0 0,0 0-1 0 0,-1 1 1 0 0,0 1-1 0 0,-1 0 1 0 0,0 0-1 0 0,-1 1 1 0 0,0 0-1 0 0,-1 1 1 0 0,-1 0-1 0 0,1 0 0 0 0,5 16 1 0 0,-4-8-8 0 0,-1-1 0 0 0,-1 1 0 0 0,-1 0 0 0 0,0 0 0 0 0,-2 1 0 0 0,0 0-1 0 0,-2 0 1 0 0,0 0 0 0 0,-2 0 0 0 0,-3 33 0 0 0,-1-34 9 0 0,-1 1 0 0 0,-1-1 1 0 0,0 0-1 0 0,-2-1 0 0 0,-1 1 0 0 0,0-2 0 0 0,-2 1 0 0 0,0-1 0 0 0,-1-1 1 0 0,-18 22-1 0 0,14-21-621 0 0,-2 0 0 0 0,0-1 0 0 0,-1-1 0 0 0,-1 0 0 0 0,0-2 0 0 0,-1 0 0 0 0,-1-1 0 0 0,-34 15 0 0 0,22-15-1596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1:55.120"/>
    </inkml:context>
    <inkml:brush xml:id="br0">
      <inkml:brushProperty name="width" value="0.1" units="cm"/>
      <inkml:brushProperty name="height" value="0.1" units="cm"/>
    </inkml:brush>
  </inkml:definitions>
  <inkml:trace contextRef="#ctx0" brushRef="#br0">4 1 220 0 0,'-3'14'11971'0'0,"6"-15"-11970"0"0,0 1 0 0 0,0 0 1 0 0,1 0-1 0 0,-1 0 0 0 0,0 1 0 0 0,0-1 0 0 0,0 1 1 0 0,0 0-1 0 0,0 0 0 0 0,0 0 0 0 0,0 0 0 0 0,0 0 0 0 0,0 1 1 0 0,0-1-1 0 0,-1 1 0 0 0,1 0 0 0 0,0-1 0 0 0,-1 1 1 0 0,0 1-1 0 0,4 3 0 0 0,2 1 6 0 0,10 12-13 0 0,-1 0 1 0 0,-1 2-1 0 0,-1-1 0 0 0,0 2 0 0 0,20 42 0 0 0,-20-33 26 0 0,-10-18-17 0 0,2 1 0 0 0,0-1-1 0 0,14 19 1 0 0,2 9 23 0 0,-22-40 38 0 0,-1-1-13 0 0,0 1 1 0 0,0-1-1 0 0,0 0 0 0 0,0 1 1 0 0,0-1-1 0 0,0 0 0 0 0,0 0 1 0 0,1 1-1 0 0,-1-1 1 0 0,0 0-1 0 0,0 0 0 0 0,0 1 1 0 0,0-1-1 0 0,0 0 0 0 0,1 0 1 0 0,-1 1-1 0 0,0-1 0 0 0,0 0 1 0 0,0 0-1 0 0,1 0 0 0 0,-1 1 1 0 0,0-1-1 0 0,0 0 0 0 0,0 0 1 0 0,1 0-1 0 0,-1 0 0 0 0,0 0 1 0 0,1 1-1 0 0,-1-1 0 0 0,0 0 1 0 0,0 0-1 0 0,1 0 0 0 0,-1 0 1 0 0,1 0-1 0 0,-7-25-967 0 0,-4-13-6738 0 0,10 22 4538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1:56.871"/>
    </inkml:context>
    <inkml:brush xml:id="br0">
      <inkml:brushProperty name="width" value="0.1" units="cm"/>
      <inkml:brushProperty name="height" value="0.1" units="cm"/>
    </inkml:brush>
  </inkml:definitions>
  <inkml:trace contextRef="#ctx0" brushRef="#br0">193 14 12 0 0,'0'0'195'0'0,"24"-14"6498"0"0,-28 18-6679 0 0,0 0 0 0 0,1 0 0 0 0,-1 0 0 0 0,1 1 0 0 0,0-1 0 0 0,0 1 0 0 0,0 0 0 0 0,1-1 0 0 0,0 1 0 0 0,0 0-1 0 0,0 1 1 0 0,1-1 0 0 0,-1 0 0 0 0,0 10 0 0 0,-2 3 34 0 0,-1 0-1 0 0,-1 0 1 0 0,-1 0-1 0 0,-11 21 1 0 0,2-3 100 0 0,7-12-11 0 0,0 0 0 0 0,-9 50-1 0 0,11-48-35 0 0,-1 18-35 0 0,1-19 96 0 0,6-24-153 0 0,0 0 0 0 0,1 0 1 0 0,-1 1-1 0 0,1-1 0 0 0,-1 0 0 0 0,1 0 1 0 0,-1 1-1 0 0,1-1 0 0 0,0 0 0 0 0,-1 1 1 0 0,1-1-1 0 0,0 0 0 0 0,0 1 0 0 0,0-1 1 0 0,0 0-1 0 0,0 1 0 0 0,1-1 0 0 0,-1 0 1 0 0,0 1-1 0 0,1-1 0 0 0,0 3 0 0 0,0-3 19 0 0,-2 0-17 0 0,1 0 1 0 0,0-1 0 0 0,0 1-1 0 0,-1 0 1 0 0,1 0 0 0 0,0 0-1 0 0,0 0 1 0 0,0 0-1 0 0,0 0 1 0 0,0 0 0 0 0,0 0-1 0 0,0 0 1 0 0,1 0 0 0 0,-1 0-1 0 0,0 0 1 0 0,0 0-1 0 0,1 0 1 0 0,-1 0 0 0 0,1 0-1 0 0,-1 0 1 0 0,2 1 0 0 0,-2-2-11 0 0,0 0 1 0 0,0 1 0 0 0,1-1-1 0 0,-1 0 1 0 0,0 0 0 0 0,0 1-1 0 0,1-1 1 0 0,-1 0 0 0 0,0 0-1 0 0,0 1 1 0 0,0-1-1 0 0,0 0 1 0 0,0 1 0 0 0,1-1-1 0 0,-1 0 1 0 0,0 1 0 0 0,0-1-1 0 0,0 0 1 0 0,0 1 0 0 0,0-1-1 0 0,0 0 1 0 0,0 1 0 0 0,0-1-1 0 0,0 0 1 0 0,0 1 0 0 0,0-1-1 0 0,0 0 1 0 0,-1 1 0 0 0,1-1-1 0 0,0 0 1 0 0,0 1 0 0 0,0-1-1 0 0,0 0 1 0 0,0 1 0 0 0,-1-1-1 0 0,1 0 1 0 0,0 0 0 0 0,0 1-1 0 0,-1-1 1 0 0,1 0 0 0 0,0 0-1 0 0,0 0 1 0 0,-1 1-1 0 0,1-1 1 0 0,-1 0 0 0 0,-11 38 158 0 0,9-9-10 0 0,3-27-133 0 0,1 1 0 0 0,-1 0 0 0 0,0 0-1 0 0,-1 0 1 0 0,1 0 0 0 0,-1-1-1 0 0,1 1 1 0 0,-1 0 0 0 0,0 0 0 0 0,0-1-1 0 0,0 1 1 0 0,0-1 0 0 0,0 1-1 0 0,-1-1 1 0 0,-1 4 0 0 0,1-3-1 0 0,1-1 1 0 0,0 1-1 0 0,0-1 0 0 0,0 1 1 0 0,0 0-1 0 0,0 0 1 0 0,1 0-1 0 0,-1-1 1 0 0,1 1-1 0 0,0 0 0 0 0,0 0 1 0 0,0 4-1 0 0,-2 13 109 0 0,1-19-102 0 0,-4 57 289 0 0,6-48-241 0 0,0-8-65 0 0,0 0 1 0 0,-1 1 0 0 0,0-1 0 0 0,0 0-1 0 0,1 0 1 0 0,-1 1 0 0 0,0-1 0 0 0,-1 0 0 0 0,1 0-1 0 0,0 1 1 0 0,-1-1 0 0 0,1 0 0 0 0,-1 0-1 0 0,-1 3 1 0 0,1-4 9 0 0,1 1 24 0 0,0 1 0 0 0,0-1 1 0 0,0 1-1 0 0,0-1 0 0 0,0 1 0 0 0,1-1 0 0 0,-1 1 0 0 0,1-1 0 0 0,0 0 0 0 0,0 1 0 0 0,0-1 0 0 0,0 0 0 0 0,0 1 0 0 0,0-1 0 0 0,0 0 1 0 0,1 0-1 0 0,3 2 1079 0 0,-30 38-229 0 0,21-34-830 0 0,2-2-183 0 0,1 3-2703 0 0,2-38-2646 0 0,1 19 2902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1:57.761"/>
    </inkml:context>
    <inkml:brush xml:id="br0">
      <inkml:brushProperty name="width" value="0.1" units="cm"/>
      <inkml:brushProperty name="height" value="0.1" units="cm"/>
    </inkml:brush>
  </inkml:definitions>
  <inkml:trace contextRef="#ctx0" brushRef="#br0">1 49 380 0 0,'43'-45'3365'0'0,"-43"45"-3351"0"0,0-1 0 0 0,0 1 0 0 0,1 0 0 0 0,-1 0 0 0 0,0-1 0 0 0,0 1 0 0 0,1 0 0 0 0,-1 0 0 0 0,0 0 0 0 0,0 0 0 0 0,1-1 0 0 0,-1 1 0 0 0,0 0 1 0 0,0 0-1 0 0,1 0 0 0 0,-1 0 0 0 0,0 0 0 0 0,1 0 0 0 0,-1 0 0 0 0,0 0 0 0 0,0 0 0 0 0,1-1 0 0 0,-1 1 0 0 0,0 1 0 0 0,1-1 0 0 0,-1 0 0 0 0,0 0 0 0 0,1 0 0 0 0,-1 0 0 0 0,0 0 0 0 0,0 0 0 0 0,1 0 0 0 0,-1 0 0 0 0,0 0 0 0 0,1 0 0 0 0,-1 1 0 0 0,0-1 0 0 0,0 0 0 0 0,0 0 1 0 0,1 0-1 0 0,-1 1 0 0 0,0-1 0 0 0,0 0 0 0 0,1 0 0 0 0,-1 1 0 0 0,0-1 0 0 0,5 21 384 0 0,-5 24 142 0 0,-38 113 637 0 0,29-127-561 0 0,5-32 22 0 0,2-15-487 0 0,4 0-103 0 0,0-1-1 0 0,1 1 0 0 0,1 0 0 0 0,0 0 0 0 0,1 1 1 0 0,1-1-1 0 0,0 1 0 0 0,1 0 0 0 0,1 1 1 0 0,16-23-1 0 0,-22 34-36 0 0,0-1-6 0 0,0 1 1 0 0,0 0-1 0 0,0 0 0 0 0,1 0 1 0 0,-1 0-1 0 0,1 0 0 0 0,0 1 1 0 0,0-1-1 0 0,0 1 0 0 0,0 0 1 0 0,5-3-1 0 0,-6 4-5 0 0,0 1 0 0 0,1-1 0 0 0,-1 1 0 0 0,0-1 0 0 0,0 1-1 0 0,1 0 1 0 0,-1 0 0 0 0,0 0 0 0 0,0 0 0 0 0,1 1 0 0 0,-1-1 0 0 0,0 0 0 0 0,0 1 0 0 0,1 0 0 0 0,-1-1-1 0 0,0 1 1 0 0,0 0 0 0 0,0 0 0 0 0,0 0 0 0 0,0 1 0 0 0,0-1 0 0 0,-1 0 0 0 0,1 1 0 0 0,0-1-1 0 0,-1 1 1 0 0,1-1 0 0 0,-1 1 0 0 0,1 0 0 0 0,1 4 0 0 0,2 2 3 0 0,0 1 1 0 0,-1 0-1 0 0,0 0 0 0 0,-1 0 1 0 0,3 12-1 0 0,-2-6 12 0 0,-1-6 1 0 0,-1 1 0 0 0,0 0 0 0 0,-1 0 0 0 0,1 19-1 0 0,3 27 80 0 0,-4-51-374 0 0,3 17 339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2:01.761"/>
    </inkml:context>
    <inkml:brush xml:id="br0">
      <inkml:brushProperty name="width" value="0.1" units="cm"/>
      <inkml:brushProperty name="height" value="0.1" units="cm"/>
    </inkml:brush>
  </inkml:definitions>
  <inkml:trace contextRef="#ctx0" brushRef="#br0">74 60 168 0 0,'-45'6'2520'0'0,"28"-7"-1518"0"0,6 0 3356 0 0,53-9-4274 0 0,0 3-1 0 0,70-5 1 0 0,-98 11-55 0 0,-10 1-22 0 0,0 0 0 0 0,0 0 0 0 0,0-1 0 0 0,0 1 0 0 0,0-1 0 0 0,0 0-1 0 0,0 0 1 0 0,0-1 0 0 0,-1 1 0 0 0,1-1 0 0 0,5-3 0 0 0,-8 4-8 0 0,19-10-591 0 0,-8 4-3917 0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2:02.495"/>
    </inkml:context>
    <inkml:brush xml:id="br0">
      <inkml:brushProperty name="width" value="0.1" units="cm"/>
      <inkml:brushProperty name="height" value="0.1" units="cm"/>
    </inkml:brush>
  </inkml:definitions>
  <inkml:trace contextRef="#ctx0" brushRef="#br0">10 61 76 0 0,'0'0'3729'0'0,"-7"1"-3669"0"0,5 0 99 0 0,5-2 800 0 0,154-32-383 0 0,-77 13-361 0 0,-37 12 184 0 0,-41 8-156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11.136"/>
    </inkml:context>
    <inkml:brush xml:id="br0">
      <inkml:brushProperty name="width" value="0.1" units="cm"/>
      <inkml:brushProperty name="height" value="0.1" units="cm"/>
    </inkml:brush>
  </inkml:definitions>
  <inkml:trace contextRef="#ctx0" brushRef="#br0">3 13 400 0 0,'0'-9'1264'0'0,"4"5"-1036"0"0,-10 29-1724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2:03.965"/>
    </inkml:context>
    <inkml:brush xml:id="br0">
      <inkml:brushProperty name="width" value="0.1" units="cm"/>
      <inkml:brushProperty name="height" value="0.1" units="cm"/>
    </inkml:brush>
  </inkml:definitions>
  <inkml:trace contextRef="#ctx0" brushRef="#br0">42 38 48 0 0,'0'0'666'0'0,"16"-20"1565"0"0,-10 2 1177 0 0,-16 79-3277 0 0,6-29-41 0 0,-1 0 0 0 0,-11 34 0 0 0,11-51-32 0 0,2-10-29 0 0,2 0 0 0 0,-1 1 0 0 0,0-1-1 0 0,1 1 1 0 0,0 0 0 0 0,0 6-1 0 0,1-11-8 0 0,-13 30 1146 0 0,19-43-1120 0 0,0 0-1 0 0,0 0 0 0 0,1 1 1 0 0,1 0-1 0 0,0 0 0 0 0,0 1 0 0 0,1 0 1 0 0,0 0-1 0 0,19-14 0 0 0,-26 22-41 0 0,1-1-4 0 0,0 0 0 0 0,0 1-1 0 0,0-1 1 0 0,1 1 0 0 0,-1 0 0 0 0,1 0-1 0 0,-1 0 1 0 0,1 1 0 0 0,0-1 0 0 0,4-1-1 0 0,-7 4 1 0 0,0-1-1 0 0,0 0 1 0 0,0 1-1 0 0,0-1 1 0 0,0 0-1 0 0,0 1 0 0 0,0 0 1 0 0,0-1-1 0 0,0 1 1 0 0,0-1-1 0 0,-1 1 1 0 0,1 0-1 0 0,0 0 0 0 0,0-1 1 0 0,-1 1-1 0 0,1 0 1 0 0,-1 0-1 0 0,1 0 1 0 0,-1 0-1 0 0,1 0 0 0 0,-1 0 1 0 0,1 0-1 0 0,-1 0 1 0 0,0 0-1 0 0,1 0 1 0 0,-1 0-1 0 0,0 0 0 0 0,0 1 1 0 0,7 32-28 0 0,5 73-536 0 0,-10-100-190 0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2:04.528"/>
    </inkml:context>
    <inkml:brush xml:id="br0">
      <inkml:brushProperty name="width" value="0.1" units="cm"/>
      <inkml:brushProperty name="height" value="0.1" units="cm"/>
    </inkml:brush>
  </inkml:definitions>
  <inkml:trace contextRef="#ctx0" brushRef="#br0">149 0 8 0 0,'0'0'1711'0'0,"-18"24"-1020"0"0,-1 8-327 0 0,0 1 0 0 0,3 0 0 0 0,1 1 0 0 0,1 0 0 0 0,2 1 0 0 0,1 1 0 0 0,2 0 0 0 0,-5 41 1 0 0,13-72-345 0 0,1 0 0 0 0,0 0 0 0 0,0 0 0 0 0,0 0 0 0 0,0 0 1 0 0,1 0-1 0 0,0-1 0 0 0,0 1 0 0 0,0 0 0 0 0,1 0 1 0 0,0-1-1 0 0,2 7 0 0 0,-2-9-146 0 0,-1 0 0 0 0,0 0 0 0 0,1-1 0 0 0,-1 1 0 0 0,1 0 0 0 0,0-1 0 0 0,-1 1 0 0 0,1-1 0 0 0,0 1 0 0 0,0-1 0 0 0,0 0 0 0 0,0 0 0 0 0,0 0 0 0 0,0 0 0 0 0,1 0 0 0 0,-1 0 0 0 0,0-1 0 0 0,0 1 0 0 0,1-1 0 0 0,-1 1 0 0 0,0-1 0 0 0,1 0 0 0 0,-1 0 0 0 0,0 0 0 0 0,0 0 0 0 0,1 0 0 0 0,3-2 0 0 0,12-1-1239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2:05.093"/>
    </inkml:context>
    <inkml:brush xml:id="br0">
      <inkml:brushProperty name="width" value="0.1" units="cm"/>
      <inkml:brushProperty name="height" value="0.1" units="cm"/>
    </inkml:brush>
  </inkml:definitions>
  <inkml:trace contextRef="#ctx0" brushRef="#br0">0 1 136 0 0,'0'0'965'0'0,"6"0"-655"0"0,0 1-195 0 0,0 0-1 0 0,-1 1 1 0 0,0 0-1 0 0,1 0 1 0 0,-1 0-1 0 0,0 1 1 0 0,0-1-1 0 0,0 1 1 0 0,0 1-1 0 0,-1-1 1 0 0,1 0-1 0 0,-1 1 1 0 0,0 0-1 0 0,0 0 1 0 0,0 1-1 0 0,-1-1 1 0 0,1 1-1 0 0,4 7 1 0 0,6 9 199 0 0,-2 1-1 0 0,1-1 1 0 0,-2 2-1 0 0,-1 0 1 0 0,-1 0 0 0 0,-1 1-1 0 0,8 37 1 0 0,-16-57-328 0 0,0 0 0 0 0,0 0 0 0 0,0 0 0 0 0,0 0 0 0 0,-1 0 0 0 0,1 0 0 0 0,-1 0 0 0 0,0 0-1 0 0,0 0 1 0 0,0 0 0 0 0,-1 0 0 0 0,0 0 0 0 0,1-1 0 0 0,-1 1 0 0 0,0-1 0 0 0,-1 1 0 0 0,1-1 0 0 0,-4 4 0 0 0,2-3-351 0 0,-1 1 0 0 0,1-1 1 0 0,-1 0-1 0 0,0 0 0 0 0,0-1 0 0 0,0 1 0 0 0,-7 2 0 0 0,-14 4-1273 0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2:14.654"/>
    </inkml:context>
    <inkml:brush xml:id="br0">
      <inkml:brushProperty name="width" value="0.1" units="cm"/>
      <inkml:brushProperty name="height" value="0.1" units="cm"/>
    </inkml:brush>
  </inkml:definitions>
  <inkml:trace contextRef="#ctx0" brushRef="#br0">103 40 88 0 0,'0'0'2499'0'0,"-16"-32"2293"0"0,16 25-4286 0 0,-2 11-198 0 0,-5 28-118 0 0,-9 61-317 0 0,14-82 195 0 0,-3 24-59 0 0,-32 241 54 0 0,26-197 496 0 0,10-78-523 0 0,-4 4-27 0 0,4-4-111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2:15.277"/>
    </inkml:context>
    <inkml:brush xml:id="br0">
      <inkml:brushProperty name="width" value="0.1" units="cm"/>
      <inkml:brushProperty name="height" value="0.1" units="cm"/>
    </inkml:brush>
  </inkml:definitions>
  <inkml:trace contextRef="#ctx0" brushRef="#br0">127 81 44 0 0,'-1'-3'171'0'0,"1"-1"-1"0"0,-1 1 1 0 0,0 0-1 0 0,0 0 1 0 0,0-1-1 0 0,0 1 1 0 0,-1 0 0 0 0,0 0-1 0 0,1 0 1 0 0,-1 0-1 0 0,0 0 1 0 0,0 1-1 0 0,0-1 1 0 0,-1 1-1 0 0,1-1 1 0 0,-1 1 0 0 0,1 0-1 0 0,-6-4 1 0 0,-1-1 422 0 0,8 6-263 0 0,-36-13 1247 0 0,36 14-1389 0 0,10 27-48 0 0,37 36 12 0 0,-23-35-120 0 0,-2 1 0 0 0,-1 1 1 0 0,-1 1-1 0 0,-2 1 0 0 0,21 52 1 0 0,-22-35 14 0 0,-2 2 0 0 0,-2-1 1 0 0,-3 1-1 0 0,-2 1 1 0 0,-2-1-1 0 0,-2 60 1 0 0,-4-81 12 0 0,-2-1 0 0 0,0 1 0 0 0,-3-1 0 0 0,0 0 1 0 0,-2 0-1 0 0,-1-1 0 0 0,-1 0 0 0 0,-1 0 1 0 0,-2-1-1 0 0,0-1 0 0 0,-2 0 0 0 0,-20 26 0 0 0,20-34-23 0 0,-1 0 0 0 0,0-1 0 0 0,-1-1 0 0 0,-1-1 0 0 0,-32 22 0 0 0,15-22-4112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6:07.543"/>
    </inkml:context>
    <inkml:brush xml:id="br0">
      <inkml:brushProperty name="width" value="0.1" units="cm"/>
      <inkml:brushProperty name="height" value="0.1" units="cm"/>
    </inkml:brush>
  </inkml:definitions>
  <inkml:trace contextRef="#ctx0" brushRef="#br0">156 242 32 0 0,'10'-37'1539'0'0,"-7"26"-838"0"0,0 1 0 0 0,0-1 1 0 0,-1 0-1 0 0,1-17 0 0 0,-8 71-140 0 0,-2-1 0 0 0,-17 59 0 0 0,7-30-337 0 0,-3 4 186 0 0,-2-1 0 0 0,-45 98 1 0 0,64-165-510 0 0,-9 18 817 0 0,9-22-240 0 0,6-15-298 0 0,30-121 104 0 0,51-171-373 0 0,3 34 182 0 0,-73 246 72 0 0,-14 23-164 0 0,1 1 1 0 0,-1 0 0 0 0,0 0 0 0 0,1-1 0 0 0,-1 1-1 0 0,1 0 1 0 0,-1 0 0 0 0,0 0 0 0 0,1-1 0 0 0,-1 1 0 0 0,1 0-1 0 0,-1 0 1 0 0,1 0 0 0 0,-1 0 0 0 0,0 0 0 0 0,1 0 0 0 0,-1 0-1 0 0,1 0 1 0 0,-1 0 0 0 0,1 0 0 0 0,-1 0 0 0 0,1 0-1 0 0,-1 0 1 0 0,0 0 0 0 0,1 0 0 0 0,-1 1 0 0 0,1-1 0 0 0,-1 0-1 0 0,1 0 1 0 0,-1 0 0 0 0,1 1 0 0 0,2 3 1 0 0,0-1-1 0 0,0 1 1 0 0,-1 0 0 0 0,1 0 0 0 0,-1 0-1 0 0,0 0 1 0 0,0 0 0 0 0,-1 1-1 0 0,1-1 1 0 0,0 6 0 0 0,11 41 63 0 0,-2 1 1 0 0,5 92-1 0 0,-11-92-13 0 0,-2-10 27 0 0,-2-1 0 0 0,-2 1 0 0 0,-9 64 1 0 0,9-91-56 0 0,1-11-73 0 0,0 0-1 0 0,-1 0 1 0 0,1 0-1 0 0,-1 1 1 0 0,0-1-1 0 0,0 0 1 0 0,0 0-1 0 0,-1 0 1 0 0,-2 5-1 0 0,3-5-127 0 0,2-26-8094 0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6:07.718"/>
    </inkml:context>
    <inkml:brush xml:id="br0">
      <inkml:brushProperty name="width" value="0.1" units="cm"/>
      <inkml:brushProperty name="height" value="0.1" units="cm"/>
    </inkml:brush>
  </inkml:definitions>
  <inkml:trace contextRef="#ctx0" brushRef="#br0">1 113 716 0 0,'0'0'3516'0'0,"13"-12"-3008"0"0,7 6-60 0 0,5-8-51 0 0,2 6-113 0 0,6-4-196 0 0,1 2-244 0 0,8-6-233 0 0,-4 6-515 0 0,-6-2-980 0 0,4 0 440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6:08.121"/>
    </inkml:context>
    <inkml:brush xml:id="br0">
      <inkml:brushProperty name="width" value="0.1" units="cm"/>
      <inkml:brushProperty name="height" value="0.1" units="cm"/>
    </inkml:brush>
  </inkml:definitions>
  <inkml:trace contextRef="#ctx0" brushRef="#br0">298 81 328 0 0,'4'-7'525'0'0,"-1"1"1"0"0,0-1-1 0 0,0 0 0 0 0,-1 0 1 0 0,0 0-1 0 0,0-1 0 0 0,-1 1 1 0 0,0 0-1 0 0,1-11 853 0 0,-7 20-1144 0 0,-6 3-126 0 0,-1 1 1 0 0,1 0-1 0 0,0 1 0 0 0,1 1 1 0 0,-1-1-1 0 0,1 2 0 0 0,-16 17 1 0 0,11-10-14 0 0,1 0 0 0 0,1 1 1 0 0,1 1-1 0 0,-12 23 0 0 0,21-37-79 0 0,1 0 0 0 0,0 0 0 0 0,1 0-1 0 0,-1 1 1 0 0,1-1 0 0 0,0 1-1 0 0,0-1 1 0 0,0 1 0 0 0,0-1 0 0 0,1 1-1 0 0,0-1 1 0 0,0 1 0 0 0,0-1-1 0 0,1 1 1 0 0,-1 0 0 0 0,1-1 0 0 0,0 1-1 0 0,1-1 1 0 0,-1 0 0 0 0,3 7-1 0 0,3 1 31 0 0,1 0 0 0 0,0 0-1 0 0,1-1 1 0 0,0 0 0 0 0,12 11-1 0 0,-8-8-4 0 0,-12-13-38 0 0,-1 0 0 0 0,1 1 0 0 0,-1-1 0 0 0,0 0 0 0 0,1 1 0 0 0,-1-1 0 0 0,0 1 0 0 0,0-1 0 0 0,0 0 0 0 0,0 1 0 0 0,0-1 0 0 0,0 0 0 0 0,0 1 0 0 0,0-1 0 0 0,-1 1 0 0 0,1-1 0 0 0,0 0 0 0 0,-1 0 0 0 0,1 1 0 0 0,-1-1 0 0 0,0 0 0 0 0,1 0 0 0 0,-1 1 0 0 0,0-1 0 0 0,0 0 0 0 0,1 0 0 0 0,-1 0 0 0 0,0 0 0 0 0,0 0 0 0 0,0 0 0 0 0,-1 0 0 0 0,1-1 0 0 0,-1 2 0 0 0,-41 30 44 0 0,35-28-90 0 0,0 0 0 0 0,-1 0 1 0 0,1-1-1 0 0,-1-1 0 0 0,1 1 1 0 0,-17 1-1 0 0,22-3-174 0 0,0-1 0 0 0,0 1 0 0 0,0-1 0 0 0,0 0 0 0 0,0 0 0 0 0,0-1 1 0 0,0 1-1 0 0,0-1 0 0 0,0 1 0 0 0,0-1 0 0 0,0 0 0 0 0,0 0 0 0 0,0 0 0 0 0,0-1 0 0 0,0 1 0 0 0,1-1 1 0 0,-1 1-1 0 0,0-1 0 0 0,1 0 0 0 0,0 0 0 0 0,-1 0 0 0 0,1 0 0 0 0,-2-3 0 0 0,-2-6-1643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6:08.575"/>
    </inkml:context>
    <inkml:brush xml:id="br0">
      <inkml:brushProperty name="width" value="0.1" units="cm"/>
      <inkml:brushProperty name="height" value="0.1" units="cm"/>
    </inkml:brush>
  </inkml:definitions>
  <inkml:trace contextRef="#ctx0" brushRef="#br0">106 222 108 0 0,'15'-14'607'0'0,"0"0"0"0"0,-1-1-1 0 0,-1 0 1 0 0,-1-1 0 0 0,0-1 0 0 0,-1 0 0 0 0,17-34-1 0 0,-19 16 831 0 0,-9 34-1397 0 0,0 0 1 0 0,1 0 0 0 0,-1 0-1 0 0,0 1 1 0 0,0-1 0 0 0,0 0-1 0 0,0 0 1 0 0,0 0 0 0 0,0 0 0 0 0,0 1-1 0 0,0-1 1 0 0,0 0 0 0 0,0 0-1 0 0,0 0 1 0 0,0 0 0 0 0,-1 0-1 0 0,1 1 1 0 0,0-1 0 0 0,-1 0 0 0 0,1 0-1 0 0,-1 1 1 0 0,1-1 0 0 0,-1 0-1 0 0,1 0 1 0 0,-1 1 0 0 0,1-1 0 0 0,-1 1-1 0 0,1-1 1 0 0,-1 0 0 0 0,0 1-1 0 0,1-1 1 0 0,-1 1 0 0 0,0 0-1 0 0,0-1 1 0 0,1 1 0 0 0,-1-1 0 0 0,0 1-1 0 0,0 0 1 0 0,-1-1 0 0 0,-2 2-4 0 0,0 0 0 0 0,0 0 1 0 0,-1 0-1 0 0,1 0 0 0 0,0 1 0 0 0,0-1 1 0 0,1 1-1 0 0,-1 0 0 0 0,0 0 1 0 0,0 0-1 0 0,1 1 0 0 0,0-1 0 0 0,-5 5 1 0 0,-42 44 216 0 0,40-39-189 0 0,7-9-49 0 0,0 0-1 0 0,0 1 1 0 0,0-1-1 0 0,0 1 1 0 0,1 0-1 0 0,0 0 1 0 0,0 0-1 0 0,0 0 1 0 0,0 0 0 0 0,1 0-1 0 0,-1 0 1 0 0,1 1-1 0 0,0-1 1 0 0,0 0-1 0 0,1 1 1 0 0,-1-1-1 0 0,1 1 1 0 0,0-1-1 0 0,0 1 1 0 0,1-1 0 0 0,-1 1-1 0 0,2 3 1 0 0,2 5 17 0 0,1 0 1 0 0,1 0-1 0 0,0-1 0 0 0,1 0 1 0 0,13 19-1 0 0,14 25 30 0 0,-33-53-59 0 0,1 0 0 0 0,-1 0 0 0 0,-1-1 0 0 0,1 1 1 0 0,0 0-1 0 0,-1 0 0 0 0,1 0 0 0 0,-1 0 0 0 0,0 0 0 0 0,0 0 0 0 0,0 0 0 0 0,-1 0 1 0 0,1 0-1 0 0,-1 0 0 0 0,1 0 0 0 0,-1 0 0 0 0,0 0 0 0 0,0-1 0 0 0,0 1 0 0 0,-1 0 1 0 0,1-1-1 0 0,-1 1 0 0 0,1 0 0 0 0,-1-1 0 0 0,0 0 0 0 0,0 1 0 0 0,0-1 1 0 0,0 0-1 0 0,0 0 0 0 0,-1 0 0 0 0,1-1 0 0 0,-1 1 0 0 0,1 0 0 0 0,-1-1 0 0 0,-2 2 1 0 0,1-1-198 0 0,-1 1 1 0 0,1-1 0 0 0,-1 0 0 0 0,1 0 0 0 0,-1-1 0 0 0,0 1 0 0 0,0-1 0 0 0,1 0 0 0 0,-1 0-1 0 0,0-1 1 0 0,0 0 0 0 0,0 1 0 0 0,0-2 0 0 0,0 1 0 0 0,0 0 0 0 0,0-1 0 0 0,0 0 0 0 0,1 0-1 0 0,-1-1 1 0 0,-8-2 0 0 0,5-3-1930 0 0,5-3 161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6:09.074"/>
    </inkml:context>
    <inkml:brush xml:id="br0">
      <inkml:brushProperty name="width" value="0.1" units="cm"/>
      <inkml:brushProperty name="height" value="0.1" units="cm"/>
    </inkml:brush>
  </inkml:definitions>
  <inkml:trace contextRef="#ctx0" brushRef="#br0">56 102 396 0 0,'1'-5'388'0'0,"3"-5"285"0"0,-1 0-1 0 0,-1-1 1 0 0,0 1-1 0 0,0-1 1 0 0,-1 1-1 0 0,-1-18 1 0 0,0 27-652 0 0,0 1-1 0 0,0 0 1 0 0,0 0-1 0 0,0 0 1 0 0,0 0 0 0 0,0-1-1 0 0,0 1 1 0 0,0 0 0 0 0,0 0-1 0 0,0 0 1 0 0,0-1 0 0 0,0 1-1 0 0,0 0 1 0 0,0 0 0 0 0,0 0-1 0 0,0-1 1 0 0,0 1 0 0 0,0 0-1 0 0,0 0 1 0 0,0 0 0 0 0,0 0-1 0 0,0-1 1 0 0,-1 1 0 0 0,1 0-1 0 0,0 0 1 0 0,0 0 0 0 0,0 0-1 0 0,0 0 1 0 0,0-1 0 0 0,-1 1-1 0 0,1 0 1 0 0,0 0 0 0 0,0 0-1 0 0,0 0 1 0 0,-1 0 0 0 0,1 0-1 0 0,0 0 1 0 0,0 0 0 0 0,0 0-1 0 0,0 0 1 0 0,-1 0 0 0 0,1 0-1 0 0,0 0 1 0 0,0 0 0 0 0,0 0-1 0 0,-1 0 1 0 0,1 0 0 0 0,0 0-1 0 0,0 0 1 0 0,0 0 0 0 0,-1 0-1 0 0,1 0 1 0 0,0 0 0 0 0,0 0-1 0 0,0 0 1 0 0,-1 0 0 0 0,1 0-1 0 0,0 1 1 0 0,0-1 0 0 0,0 0-1 0 0,-13 16 313 0 0,-7 24-191 0 0,13-20-76 0 0,1 0 0 0 0,0 1-1 0 0,2-1 1 0 0,1 1 0 0 0,0 0-1 0 0,1 0 1 0 0,2 34 0 0 0,0-53-61 0 0,0-1 1 0 0,0 1 0 0 0,0-1 0 0 0,0 0-1 0 0,1 1 1 0 0,-1-1 0 0 0,0 0 0 0 0,1 1-1 0 0,-1-1 1 0 0,1 0 0 0 0,-1 0 0 0 0,1 1-1 0 0,-1-1 1 0 0,1 0 0 0 0,0 0 0 0 0,0 0-1 0 0,0 0 1 0 0,0 0 0 0 0,-1 0-1 0 0,1 0 1 0 0,1 0 0 0 0,-1 0 0 0 0,0 0-1 0 0,0 0 1 0 0,0-1 0 0 0,0 1 0 0 0,0-1-1 0 0,2 2 1 0 0,0-2 1 0 0,0 0 1 0 0,0 0-1 0 0,-1 0 0 0 0,1-1 1 0 0,0 1-1 0 0,-1-1 0 0 0,1 1 0 0 0,-1-1 1 0 0,1 0-1 0 0,-1 0 0 0 0,1 0 1 0 0,-1 0-1 0 0,4-2 0 0 0,6-5-2 0 0,0 0 0 0 0,0-1 0 0 0,-1-1 1 0 0,14-13-1 0 0,-2 0-33 0 0,-2-2 1 0 0,0 0-1 0 0,-1-2 0 0 0,25-46 1 0 0,-36 56 30 0 0,4-8-54 0 0,-27 46-16 0 0,8-6 57 0 0,1-1 0 0 0,0 1-1 0 0,1 0 1 0 0,-3 28 0 0 0,4-29 14 0 0,0 0-27 0 0,1-6 4 0 0,0-1 0 0 0,0 1 1 0 0,1 0-1 0 0,0 1 1 0 0,1-1-1 0 0,-1 0 1 0 0,2 0-1 0 0,-1 0 0 0 0,1 0 1 0 0,0 0-1 0 0,4 13 1 0 0,-5-21-20 0 0,1 1 0 0 0,-1-1 0 0 0,1 0 1 0 0,-1 1-1 0 0,1-1 0 0 0,-1 0 0 0 0,1 1 0 0 0,-1-1 1 0 0,1 0-1 0 0,-1 1 0 0 0,1-1 0 0 0,-1 0 1 0 0,1 0-1 0 0,0 0 0 0 0,-1 0 0 0 0,1 0 0 0 0,-1 0 1 0 0,1 0-1 0 0,0 0 0 0 0,-1 0 0 0 0,1 0 1 0 0,-1 0-1 0 0,1 0 0 0 0,-1 0 0 0 0,1 0 0 0 0,0 0 1 0 0,-1-1-1 0 0,1 1 0 0 0,-1 0 0 0 0,1-1 1 0 0,23-10-842 0 0,-21 9 736 0 0,4-2-344 0 0,-1-1 0 0 0,0 0 1 0 0,0 0-1 0 0,0 0 0 0 0,6-9 1 0 0,0-3-858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16.231"/>
    </inkml:context>
    <inkml:brush xml:id="br0">
      <inkml:brushProperty name="width" value="0.1" units="cm"/>
      <inkml:brushProperty name="height" value="0.1" units="cm"/>
    </inkml:brush>
  </inkml:definitions>
  <inkml:trace contextRef="#ctx0" brushRef="#br0">36 295 216 0 0,'0'0'1314'0'0,"21"-11"418"0"0,-4-2-1402 0 0,-2-1 0 0 0,0 0 0 0 0,0-1 0 0 0,-1-1 1 0 0,-1 0-1 0 0,-1-1 0 0 0,14-25 0 0 0,-7 14 83 0 0,-16 22-285 0 0,0 1 1 0 0,0-1-1 0 0,-1 0 0 0 0,1 0 0 0 0,-1 0 1 0 0,-1-1-1 0 0,1 1 0 0 0,-1 0 1 0 0,0-1-1 0 0,-1 1 0 0 0,1 0 1 0 0,-1-1-1 0 0,0 1 0 0 0,-1-1 0 0 0,-1-7 1 0 0,1 13 25 0 0,-3 1-134 0 0,-1 1-1 0 0,0 0 1 0 0,0 1-1 0 0,1-1 0 0 0,-1 1 1 0 0,1 0-1 0 0,-1 0 1 0 0,1 0-1 0 0,0 1 0 0 0,-6 4 1 0 0,-43 33 97 0 0,48-35-99 0 0,-11 9 48 0 0,0 1 0 0 0,0 1-1 0 0,-13 17 1 0 0,26-29-50 0 0,0-1-1 0 0,0 1 1 0 0,0 0-1 0 0,1 0 1 0 0,-1 0-1 0 0,1 0 1 0 0,0 0 0 0 0,0 1-1 0 0,1-1 1 0 0,-1 0-1 0 0,1 1 1 0 0,0 0-1 0 0,0-1 1 0 0,1 1 0 0 0,-1-1-1 0 0,1 1 1 0 0,0 0-1 0 0,0 0 1 0 0,1-1-1 0 0,-1 1 1 0 0,2 5 0 0 0,0-6-9 0 0,1-1 0 0 0,-1 0 0 0 0,0 0 1 0 0,1 0-1 0 0,0 0 0 0 0,0-1 0 0 0,0 1 1 0 0,0-1-1 0 0,0 1 0 0 0,0-1 0 0 0,1 0 1 0 0,-1 0-1 0 0,1-1 0 0 0,-1 1 1 0 0,1-1-1 0 0,0 0 0 0 0,0 0 0 0 0,-1 0 1 0 0,1 0-1 0 0,0-1 0 0 0,0 1 0 0 0,8-1 1 0 0,6 1-193 0 0,1-1 0 0 0,0-1 1 0 0,28-5-1 0 0,110-29-4931 0 0,-124 25 2982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11.871"/>
    </inkml:context>
    <inkml:brush xml:id="br0">
      <inkml:brushProperty name="width" value="0.1" units="cm"/>
      <inkml:brushProperty name="height" value="0.1" units="cm"/>
    </inkml:brush>
  </inkml:definitions>
  <inkml:trace contextRef="#ctx0" brushRef="#br0">37 71 304 0 0,'-1'27'763'0'0,"-2"-1"0"0"0,-6 30 1 0 0,-1 8 212 0 0,0-30 400 0 0,6-28 382 0 0,10-21-1189 0 0,10-18-280 0 0,1 0 1 0 0,2 1 0 0 0,1 1-1 0 0,48-55 1 0 0,-67 85-284 0 0,3-4 10 0 0,0 0 1 0 0,1 0-1 0 0,0 1 1 0 0,0-1-1 0 0,0 1 1 0 0,0 1-1 0 0,1-1 1 0 0,0 1-1 0 0,-1 0 1 0 0,1 0-1 0 0,0 0 1 0 0,10-2-1 0 0,-15 5-16 0 0,0 0-1 0 0,0 1 0 0 0,0-1 1 0 0,0 1-1 0 0,0-1 0 0 0,0 0 1 0 0,0 1-1 0 0,0 0 0 0 0,0-1 1 0 0,0 1-1 0 0,0 0 0 0 0,-1-1 0 0 0,1 1 1 0 0,0 0-1 0 0,0 0 0 0 0,-1-1 1 0 0,1 1-1 0 0,-1 0 0 0 0,1 0 1 0 0,-1 0-1 0 0,1 0 0 0 0,-1 0 0 0 0,1 0 1 0 0,-1 0-1 0 0,0 0 0 0 0,0 0 1 0 0,1 2-1 0 0,6 27-54 0 0,-2 17 30 0 0,-5-37 30 0 0,1 0-1 0 0,0-1 1 0 0,0 1 0 0 0,1 0-1 0 0,0-1 1 0 0,1 1-1 0 0,0-1 1 0 0,0 0 0 0 0,7 13-1 0 0,-8-20 2 0 0,0-1 0 0 0,0 1 0 0 0,0 0 0 0 0,0-1-1 0 0,1 1 1 0 0,-1-1 0 0 0,0 0 0 0 0,0 1 0 0 0,1-1 0 0 0,-1 0 0 0 0,1-1 0 0 0,-1 1-1 0 0,1 0 1 0 0,0-1 0 0 0,-1 1 0 0 0,1-1 0 0 0,5 0 0 0 0,49-1 26 0 0,-53 1-29 0 0,12-2 9 0 0,0 0-1 0 0,0-1 0 0 0,0 0 1 0 0,-1-2-1 0 0,0 0 0 0 0,26-11 1 0 0,-34 12-9 0 0,0 0 1 0 0,0 0-1 0 0,-1 0 1 0 0,1 0-1 0 0,-1-1 1 0 0,0 0 0 0 0,0-1-1 0 0,-1 1 1 0 0,0-1-1 0 0,0 0 1 0 0,0 0-1 0 0,-1-1 1 0 0,0 1-1 0 0,0-1 1 0 0,0 0-1 0 0,2-8 1 0 0,-5 13-7 0 0,0 1 0 0 0,-1 0 0 0 0,1 0 1 0 0,-1-1-1 0 0,1 1 0 0 0,-1 0 0 0 0,0-1 0 0 0,1 1 1 0 0,-1 0-1 0 0,0-1 0 0 0,0 1 0 0 0,0-1 0 0 0,0 1 1 0 0,0 0-1 0 0,0-1 0 0 0,0 1 0 0 0,-1 0 0 0 0,1-1 0 0 0,0 1 1 0 0,-1 0-1 0 0,1-1 0 0 0,-1 1 0 0 0,1 0 0 0 0,-1 0 1 0 0,0-1-1 0 0,1 1 0 0 0,-1 0 0 0 0,0 0 0 0 0,0 0 1 0 0,0 0-1 0 0,0 0 0 0 0,0 0 0 0 0,0 0 0 0 0,0 0 1 0 0,0 1-1 0 0,-1-1 0 0 0,1 0 0 0 0,0 1 0 0 0,0-1 0 0 0,-1 1 1 0 0,1-1-1 0 0,0 1 0 0 0,-1-1 0 0 0,1 1 0 0 0,0 0 1 0 0,-1 0-1 0 0,1 0 0 0 0,0 0 0 0 0,-1 0 0 0 0,1 0 1 0 0,-1 0-1 0 0,1 0 0 0 0,0 0 0 0 0,-1 1 0 0 0,1-1 1 0 0,0 1-1 0 0,-1-1 0 0 0,1 1 0 0 0,0-1 0 0 0,-3 2 0 0 0,-10 4-10 0 0,0 1 0 0 0,0 0 0 0 0,0 0 0 0 0,1 2 0 0 0,0-1 0 0 0,1 2 0 0 0,0 0-1 0 0,0 0 1 0 0,-13 16 0 0 0,23-24 13 0 0,1 1-1 0 0,-1-1 1 0 0,1 1-1 0 0,-1 0 1 0 0,1-1-1 0 0,0 1 1 0 0,0 0-1 0 0,0 0 1 0 0,0 0-1 0 0,1 0 1 0 0,-1 0-1 0 0,1 0 1 0 0,0 0-1 0 0,0 0 1 0 0,0 0-1 0 0,0 0 1 0 0,0 0-1 0 0,1 0 1 0 0,-1 0-1 0 0,1 0 1 0 0,0-1-1 0 0,0 1 1 0 0,0 0-1 0 0,0 0 1 0 0,2 3-1 0 0,5 8 12 0 0,0 0 0 0 0,1-1 1 0 0,18 21-1 0 0,-9-11-13 0 0,15 21 14 0 0,-3 2 0 0 0,-1 1 0 0 0,41 94 0 0 0,-62-119 14 0 0,0 0 0 0 0,-1 1 0 0 0,-1 0-1 0 0,-2 0 1 0 0,0 0 0 0 0,-1 1 0 0 0,-1-1-1 0 0,-2 1 1 0 0,0 0 0 0 0,-2-1 0 0 0,-6 39 0 0 0,4-48 41 0 0,0 1 0 0 0,-1-1 0 0 0,-1 0 1 0 0,0-1-1 0 0,-1 1 0 0 0,-1-1 1 0 0,0 0-1 0 0,0-1 0 0 0,-1 0 1 0 0,-1 0-1 0 0,0-1 0 0 0,0 0 0 0 0,-25 18 1 0 0,30-25 17 0 0,-1 0 0 0 0,0 0 0 0 0,0 0 0 0 0,0-1 0 0 0,0 0-1 0 0,-1 0 1 0 0,1-1 0 0 0,-1 1 0 0 0,0-2 0 0 0,0 1 0 0 0,0-1 0 0 0,0 0 0 0 0,0 0 0 0 0,0 0 0 0 0,0-1 0 0 0,0-1 0 0 0,0 1 0 0 0,0-1 0 0 0,0 0 0 0 0,0-1 0 0 0,0 1 0 0 0,1-1 0 0 0,-1-1 0 0 0,0 1 0 0 0,1-1 0 0 0,0 0 0 0 0,-1-1 0 0 0,1 0 0 0 0,1 0 0 0 0,-1 0 0 0 0,-8-8 0 0 0,5 4-6 0 0,1 0 1 0 0,0-1 0 0 0,1 0 0 0 0,0 0 0 0 0,0-1 0 0 0,1 0 0 0 0,1 0 0 0 0,-1 0-1 0 0,2-1 1 0 0,-1 1 0 0 0,1-1 0 0 0,1 0 0 0 0,0-1 0 0 0,1 1 0 0 0,0 0 0 0 0,0-1-1 0 0,1 1 1 0 0,1-1 0 0 0,0 0 0 0 0,1 1 0 0 0,3-20 0 0 0,1 5-20 0 0,2 0 0 0 0,0 1 0 0 0,2-1 0 0 0,1 1 0 0 0,1 1 0 0 0,1 0-1 0 0,1 1 1 0 0,18-25 0 0 0,-11 19-173 0 0,2 2 0 0 0,1 1 0 0 0,1 0 0 0 0,1 2 0 0 0,1 0 0 0 0,2 2 0 0 0,0 1 0 0 0,34-19 0 0 0,-20 17-1037 0 0,71-29-1 0 0,52-2-4794 0 0,-99 35 2597 0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6:09.731"/>
    </inkml:context>
    <inkml:brush xml:id="br0">
      <inkml:brushProperty name="width" value="0.1" units="cm"/>
      <inkml:brushProperty name="height" value="0.1" units="cm"/>
    </inkml:brush>
  </inkml:definitions>
  <inkml:trace contextRef="#ctx0" brushRef="#br0">1 211 2648 0 0,'74'-121'822'0'0,"-50"92"128"0"0,-24 28-757 0 0,4 2-92 0 0,-1 0-78 0 0,-1 1 0 0 0,1-1 0 0 0,0 1 0 0 0,-1 0 0 0 0,0-1 0 0 0,1 1 0 0 0,-1 0 0 0 0,0 1 0 0 0,0-1 0 0 0,0 0 0 0 0,0 1 0 0 0,0-1 0 0 0,0 1-1 0 0,-1-1 1 0 0,1 1 0 0 0,1 5 0 0 0,0 0 19 0 0,-1 0-1 0 0,0 1 0 0 0,0-1 1 0 0,-1 0-1 0 0,1 18 1 0 0,-2 0 68 0 0,-2 1 0 0 0,-1-1 1 0 0,-6 30-1 0 0,-4-8 1018 0 0,18-85-767 0 0,3 12-255 0 0,1 1 1 0 0,1-1-1 0 0,2 2 1 0 0,19-33-1 0 0,-22 43-81 0 0,0 0-1 0 0,0 1 0 0 0,1 0 1 0 0,1 0-1 0 0,0 2 1 0 0,0-1-1 0 0,1 1 0 0 0,24-15 1 0 0,-35 24-26 0 0,0 0 0 0 0,1 0 0 0 0,-1 1 0 0 0,1-1 0 0 0,-1 1 0 0 0,1-1 0 0 0,-1 1 0 0 0,1-1 0 0 0,-1 1 0 0 0,1 0 0 0 0,-1-1 0 0 0,1 1 0 0 0,-1 0 0 0 0,1 0 1 0 0,-1 0-1 0 0,1 0 0 0 0,-1 1 0 0 0,1-1 0 0 0,-1 0 0 0 0,1 1 0 0 0,-1-1 0 0 0,1 1 0 0 0,-1-1 0 0 0,1 1 0 0 0,-1 0 0 0 0,1-1 0 0 0,-1 1 0 0 0,0 0 0 0 0,0 0 0 0 0,0 0 0 0 0,1 0 0 0 0,-1 0 0 0 0,0 0 1 0 0,0 1-1 0 0,0-1 0 0 0,0 0 0 0 0,-1 1 0 0 0,1-1 0 0 0,0 0 0 0 0,0 1 0 0 0,-1-1 0 0 0,1 1 0 0 0,0 1 0 0 0,3 10-9 0 0,0 1 0 0 0,0-1 0 0 0,-2 0 0 0 0,2 16 0 0 0,0-5-13 0 0,9 37 50 0 0,-11-61-24 0 0,-1 0 0 0 0,1 0 1 0 0,-1 0-1 0 0,1 0 0 0 0,0 0 1 0 0,-1-1-1 0 0,1 1 0 0 0,-1 0 1 0 0,1-1-1 0 0,-1 1 0 0 0,0-1 1 0 0,1 1-1 0 0,-1-1 0 0 0,1 0 1 0 0,-1 1-1 0 0,2-2 0 0 0,18-13-26 0 0,-1-1 0 0 0,-1 0 0 0 0,0-1-1 0 0,-1-1 1 0 0,-1-1 0 0 0,-1 0 0 0 0,17-26-1 0 0,-8 12-89 0 0,-24 32 87 0 0,-1 0 0 0 0,1 0-1 0 0,-1 0 1 0 0,1 0 0 0 0,0 1-1 0 0,-1-1 1 0 0,1 0 0 0 0,0 0 0 0 0,-1 1-1 0 0,1-1 1 0 0,0 1 0 0 0,0-1 0 0 0,0 0-1 0 0,0 1 1 0 0,0-1 0 0 0,0 1-1 0 0,0 0 1 0 0,-1-1 0 0 0,1 1 0 0 0,2 0-1 0 0,-3 0 17 0 0,1 0-1 0 0,-1 1 1 0 0,1-1-1 0 0,-1 1 1 0 0,1-1-1 0 0,-1 1 1 0 0,0-1-1 0 0,1 1 1 0 0,-1-1-1 0 0,0 1 1 0 0,1 0-1 0 0,-1-1 1 0 0,0 1-1 0 0,0-1 1 0 0,1 1-1 0 0,-1 0 0 0 0,0-1 1 0 0,0 1-1 0 0,0 0 1 0 0,0-1-1 0 0,0 1 1 0 0,0 0-1 0 0,0 0 1 0 0,-5 65-72 0 0,2-34-19 0 0,3-29 95 0 0,0 1-1 0 0,0-1 0 0 0,1 0 0 0 0,-1 1 1 0 0,1-1-1 0 0,0 0 0 0 0,-1 1 0 0 0,1-1 1 0 0,3 5-1 0 0,-3-7 7 0 0,-1 0-1 0 0,1 0 1 0 0,0 0 0 0 0,-1 0 0 0 0,1 0-1 0 0,0 0 1 0 0,0 0 0 0 0,0-1 0 0 0,0 1-1 0 0,-1 0 1 0 0,1-1 0 0 0,0 1 0 0 0,0-1 0 0 0,1 1-1 0 0,-1-1 1 0 0,0 1 0 0 0,0-1 0 0 0,0 1-1 0 0,2-1 1 0 0,1 0 0 0 0,1 0 1 0 0,-1-1-1 0 0,0 0 0 0 0,0 0 1 0 0,0 0-1 0 0,0 0 0 0 0,0-1 1 0 0,-1 1-1 0 0,1-1 0 0 0,0 0 1 0 0,-1 0-1 0 0,1-1 0 0 0,-1 1 1 0 0,5-5-1 0 0,7-4 0 0 0,0 0 0 0 0,-1-1-1 0 0,-1-1 1 0 0,0-1 0 0 0,-1 0 0 0 0,0 0 0 0 0,16-27 0 0 0,-14 20-83 0 0,-10 21 30 0 0,-7 12 34 0 0,-9 21-60 0 0,-10 34 210 0 0,21-64-185 0 0,0 1-1 0 0,1 0 0 0 0,-1-1 1 0 0,1 1-1 0 0,-1 0 0 0 0,1-1 0 0 0,1 1 1 0 0,-1 0-1 0 0,0 0 0 0 0,1-1 1 0 0,0 1-1 0 0,0-1 0 0 0,0 1 1 0 0,2 4-1 0 0,-2-8-53 0 0,0 0 1 0 0,-1 0-1 0 0,1 0 0 0 0,0 0 1 0 0,0 0-1 0 0,0 0 1 0 0,0 0-1 0 0,0 0 0 0 0,-1 0 1 0 0,1 0-1 0 0,0 0 1 0 0,0-1-1 0 0,0 1 1 0 0,-1 0-1 0 0,1-1 0 0 0,0 1 1 0 0,0 0-1 0 0,-1-1 1 0 0,1 1-1 0 0,0-1 0 0 0,-1 1 1 0 0,1-1-1 0 0,-1 1 1 0 0,1-1-1 0 0,0 0 0 0 0,-1 1 1 0 0,1-1-1 0 0,0-1 1 0 0,11-10-1363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6:10.542"/>
    </inkml:context>
    <inkml:brush xml:id="br0">
      <inkml:brushProperty name="width" value="0.1" units="cm"/>
      <inkml:brushProperty name="height" value="0.1" units="cm"/>
    </inkml:brush>
  </inkml:definitions>
  <inkml:trace contextRef="#ctx0" brushRef="#br0">2 102 64 0 0,'4'14'420'0'0,"-2"0"0"0"0,0 1 0 0 0,0-1 0 0 0,-2 1 0 0 0,1 0 0 0 0,-2-1 0 0 0,0 1 0 0 0,-5 24 490 0 0,1-78-212 0 0,9 17-421 0 0,1 1 0 0 0,15-39-1 0 0,-17 51-226 0 0,1 1-1 0 0,0-1 1 0 0,1 1 0 0 0,0 0-1 0 0,0 1 1 0 0,0-1 0 0 0,1 1-1 0 0,0 0 1 0 0,11-10 0 0 0,-14 15-38 0 0,-2 1-10 0 0,0 0-1 0 0,0 1 1 0 0,0-1 0 0 0,0 0-1 0 0,1 0 1 0 0,-1 1 0 0 0,0-1-1 0 0,1 1 1 0 0,-1-1 0 0 0,0 1 0 0 0,1 0-1 0 0,-1-1 1 0 0,0 1 0 0 0,1 0-1 0 0,-1 0 1 0 0,0 0 0 0 0,1 0-1 0 0,-1 0 1 0 0,1 0 0 0 0,2 1 0 0 0,-1 0 0 0 0,1 0 0 0 0,-1-1 1 0 0,0 2-1 0 0,1-1 1 0 0,-1 0-1 0 0,0 1 0 0 0,0-1 1 0 0,0 1-1 0 0,0 0 1 0 0,0 0-1 0 0,0 0 0 0 0,0 0 1 0 0,-1 1-1 0 0,1-1 1 0 0,-1 1-1 0 0,0-1 0 0 0,1 1 1 0 0,-1 0-1 0 0,-1 0 1 0 0,1 0-1 0 0,0 0 0 0 0,-1 0 1 0 0,3 7-1 0 0,6 8 43 0 0,-8-14-53 0 0,1 0 0 0 0,0-1 0 0 0,-1 1 0 0 0,1-1 1 0 0,0 0-1 0 0,1 0 0 0 0,-1 0 0 0 0,0-1 1 0 0,1 1-1 0 0,-1-1 0 0 0,1 0 0 0 0,0 0 1 0 0,0 0-1 0 0,0 0 0 0 0,4 1 0 0 0,-2-3-39 0 0,-1 1-1 0 0,0-1 0 0 0,0-1 1 0 0,0 1-1 0 0,0-1 1 0 0,0 0-1 0 0,0 0 1 0 0,0 0-1 0 0,0-1 1 0 0,0 1-1 0 0,0-1 0 0 0,8-5 1 0 0,-3 1-11 0 0,1 0 1 0 0,-1 0 0 0 0,-1-1-1 0 0,10-8 1 0 0,-16 13 45 0 0,0 0 0 0 0,0-1 0 0 0,-1 0 0 0 0,1 1 1 0 0,-1-1-1 0 0,0 0 0 0 0,0 0 0 0 0,0 0 0 0 0,0-1 1 0 0,0 1-1 0 0,0-1 0 0 0,-1 1 0 0 0,0-1 0 0 0,0 1 0 0 0,0-1 1 0 0,1-5-1 0 0,-2 8 9 0 0,0 1 1 0 0,1-1-1 0 0,-1 0 1 0 0,0 0-1 0 0,0 0 1 0 0,0 0-1 0 0,0 1 1 0 0,0-1-1 0 0,-1 0 1 0 0,1 0-1 0 0,0 0 1 0 0,0 1-1 0 0,0-1 1 0 0,-1 0-1 0 0,1 0 1 0 0,0 0-1 0 0,-1 1 1 0 0,1-1-1 0 0,-1 0 1 0 0,1 1-1 0 0,-1-1 1 0 0,1 0-1 0 0,-1 1 1 0 0,0-1-1 0 0,1 1 1 0 0,-1-1-1 0 0,1 1 1 0 0,-1-1-1 0 0,0 1 1 0 0,0-1-1 0 0,1 1 1 0 0,-1 0-1 0 0,0-1 1 0 0,-1 1-1 0 0,-1 0 1 0 0,1 0 0 0 0,-1 0 0 0 0,1 1 0 0 0,-1-1 0 0 0,1 1 0 0 0,-1 0 0 0 0,1 0-1 0 0,0 0 1 0 0,-1 0 0 0 0,1 0 0 0 0,-4 2 0 0 0,-53 42-11 0 0,59-45 13 0 0,-11 14 241 0 0,14-7-80 0 0,31-6-6 0 0,-29-2-147 0 0,1 1 1 0 0,-1-1-1 0 0,1 2 0 0 0,-1-1 0 0 0,1 0 0 0 0,9 3 1 0 0,-8 1-2 0 0,0 0 1 0 0,0 1-1 0 0,-1-1 1 0 0,1 2-1 0 0,-1-1 1 0 0,0 1-1 0 0,-1-1 1 0 0,1 2-1 0 0,-1-1 1 0 0,0 1-1 0 0,-1-1 1 0 0,1 1-1 0 0,-1 0 1 0 0,-1 1-1 0 0,1-1 1 0 0,-1 1 0 0 0,3 12-1 0 0,3 13 61 0 0,-2-1 0 0 0,6 66 0 0 0,-10-60 26 0 0,-2 0 1 0 0,-2 0 0 0 0,-1 0-1 0 0,-14 74 1 0 0,11-89 27 0 0,-1 0-1 0 0,-1-1 1 0 0,0 1 0 0 0,-2-2 0 0 0,-1 1 0 0 0,0-1 0 0 0,-2-1 0 0 0,0 0 0 0 0,-21 26-1 0 0,29-42-10 0 0,1 0-1 0 0,-1 0 0 0 0,0 0 0 0 0,0-1 0 0 0,0 0 0 0 0,0 1 0 0 0,-1-1 0 0 0,1-1 0 0 0,-1 1 1 0 0,0-1-1 0 0,0 0 0 0 0,0 0 0 0 0,0 0 0 0 0,0-1 0 0 0,0 1 0 0 0,-9 0 0 0 0,11-3-51 0 0,0 1-1 0 0,0 0 0 0 0,-1-1 0 0 0,1 0 0 0 0,0 0 0 0 0,0 0 0 0 0,0 0 1 0 0,1 0-1 0 0,-1-1 0 0 0,0 1 0 0 0,0-1 0 0 0,1 0 0 0 0,-1 0 0 0 0,1 0 1 0 0,-1 0-1 0 0,1 0 0 0 0,0 0 0 0 0,0-1 0 0 0,0 1 0 0 0,0-1 0 0 0,0 1 1 0 0,1-1-1 0 0,-1 0 0 0 0,1 0 0 0 0,0 1 0 0 0,0-1 0 0 0,0 0 0 0 0,0 0 1 0 0,-1-5-1 0 0,-2-9 41 0 0,0-1-1 0 0,2 0 1 0 0,0 0 0 0 0,1 0 0 0 0,0 0 0 0 0,2 0 0 0 0,0 0 0 0 0,1 0 0 0 0,1 0-1 0 0,0 1 1 0 0,11-31 0 0 0,-2 14-161 0 0,2 0-1 0 0,1 1 1 0 0,2 0-1 0 0,1 1 1 0 0,22-29-1 0 0,-13 26-407 0 0,1 2 0 0 0,41-38 1 0 0,25-14-3461 0 0,-70 63 1885 0 0,2 0-680 0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6:15.871"/>
    </inkml:context>
    <inkml:brush xml:id="br0">
      <inkml:brushProperty name="width" value="0.1" units="cm"/>
      <inkml:brushProperty name="height" value="0.1" units="cm"/>
    </inkml:brush>
  </inkml:definitions>
  <inkml:trace contextRef="#ctx0" brushRef="#br0">5 18 1056 0 0,'0'-6'1060'0'0,"-4"2"736"0"0,4-4 13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6:24.668"/>
    </inkml:context>
    <inkml:brush xml:id="br0">
      <inkml:brushProperty name="width" value="0.1" units="cm"/>
      <inkml:brushProperty name="height" value="0.1" units="cm"/>
    </inkml:brush>
  </inkml:definitions>
  <inkml:trace contextRef="#ctx0" brushRef="#br0">73 227 276 0 0,'0'0'5987'0'0,"29"-50"-4661"0"0,7-28-644 0 0,-19 41-184 0 0,-14 31-335 0 0,0 0 0 0 0,0-1 1 0 0,0 1-1 0 0,-1 0 1 0 0,0-1-1 0 0,0 0 1 0 0,1-9-1 0 0,-9 53-66 0 0,-1 0-1 0 0,-2-1 1 0 0,-2 0-1 0 0,-17 39 1 0 0,8-20-49 0 0,5-9-88 0 0,-61 154-105 0 0,72-191-747 0 0,6-9 307 0 0,13-16-245 0 0,23-34-3529 0 0,-26 29 2243 0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6:25.371"/>
    </inkml:context>
    <inkml:brush xml:id="br0">
      <inkml:brushProperty name="width" value="0.1" units="cm"/>
      <inkml:brushProperty name="height" value="0.1" units="cm"/>
    </inkml:brush>
  </inkml:definitions>
  <inkml:trace contextRef="#ctx0" brushRef="#br0">155 8 424 0 0,'7'-7'5036'0'0,"-6"6"-4849"0"0,0 6-148 0 0,0-1 0 0 0,0 1 1 0 0,0-1-1 0 0,-1 1 1 0 0,1-1-1 0 0,-1 1 0 0 0,0-1 1 0 0,-1 1-1 0 0,1-1 1 0 0,-1 1-1 0 0,-2 7 0 0 0,-18 59 271 0 0,14-47-212 0 0,-4 11 99 0 0,-2 1 0 0 0,-1-2 1 0 0,-1 0-1 0 0,-2-1 0 0 0,-23 33 1 0 0,15-28 1285 0 0,28-41-1369 0 0,111-161 618 0 0,-66 109-661 0 0,-47 54-93 0 0,1 4-31 0 0,0 1 45 0 0,0 0 0 0 0,0 0-1 0 0,0-1 1 0 0,-1 2 0 0 0,0-1 0 0 0,1 0-1 0 0,-2 0 1 0 0,1 0 0 0 0,0 8 0 0 0,1 42-40 0 0,4 33 6 0 0,-6-86 47 0 0,1 0 0 0 0,-1 0 0 0 0,0 0-1 0 0,1 0 1 0 0,-1 0 0 0 0,0 0 0 0 0,1 0 0 0 0,-1 0 0 0 0,1-1 0 0 0,-1 1 0 0 0,1 0 0 0 0,0 0 0 0 0,-1 0 0 0 0,1-1 0 0 0,0 1 0 0 0,-1 0 0 0 0,1-1 0 0 0,0 1 0 0 0,0-1 0 0 0,0 1 0 0 0,0-1 0 0 0,0 1 0 0 0,-1-1 0 0 0,1 0 0 0 0,0 1 0 0 0,0-1 0 0 0,0 0 0 0 0,0 0 0 0 0,0 0 0 0 0,0 1 0 0 0,0-1 0 0 0,0 0 0 0 0,0 0 0 0 0,0-1 0 0 0,0 1 0 0 0,0 0 0 0 0,0 0 0 0 0,0 0 0 0 0,0-1 0 0 0,0 1 0 0 0,0 0 0 0 0,0-1 0 0 0,1 0 0 0 0,43-22 121 0 0,-41 20-122 0 0,24-17 33 0 0,-2-1 0 0 0,-1-2 0 0 0,0-1 0 0 0,-2 0 0 0 0,0-2 0 0 0,-2-1 1 0 0,29-48-1 0 0,-29 37 559 0 0,-34 47-595 0 0,0 0 0 0 0,1 1-1 0 0,0 0 1 0 0,1 1 0 0 0,0 1-1 0 0,1-1 1 0 0,0 2 0 0 0,1-1-1 0 0,0 1 1 0 0,1 1 0 0 0,1 0-1 0 0,0 0 1 0 0,0 0 0 0 0,-7 28-1 0 0,13-41-3 0 0,1 1-1 0 0,-1 0 1 0 0,1 0-1 0 0,-1 0 1 0 0,1 0-1 0 0,0 0 1 0 0,-1 0-1 0 0,1 0 1 0 0,0 0 0 0 0,0 0-1 0 0,1 0 1 0 0,-1 0-1 0 0,0 0 1 0 0,1 0-1 0 0,-1 0 1 0 0,1 0-1 0 0,-1-1 1 0 0,1 1-1 0 0,0 0 1 0 0,0 0-1 0 0,0 0 1 0 0,0-1-1 0 0,0 1 1 0 0,3 2-1 0 0,-1-2-32 0 0,-1 0 0 0 0,1 0 1 0 0,0-1-1 0 0,0 1 0 0 0,0-1 0 0 0,1 0 0 0 0,-1 0 0 0 0,0 0 0 0 0,0 0 0 0 0,1-1 0 0 0,-1 1 0 0 0,0-1 0 0 0,5 0 1 0 0,8 0-527 0 0,0-1 0 0 0,-1-1 1 0 0,1-1-1 0 0,-1 0 0 0 0,16-5 1 0 0,0-2-2149 0 0,1 0 207 0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6:25.856"/>
    </inkml:context>
    <inkml:brush xml:id="br0">
      <inkml:brushProperty name="width" value="0.1" units="cm"/>
      <inkml:brushProperty name="height" value="0.1" units="cm"/>
    </inkml:brush>
  </inkml:definitions>
  <inkml:trace contextRef="#ctx0" brushRef="#br0">0 158 88 0 0,'0'0'5251'0'0,"8"-2"-4969"0"0,491-92 742 0 0,-265 47-4607 0 0,-167 33 1861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6:26.527"/>
    </inkml:context>
    <inkml:brush xml:id="br0">
      <inkml:brushProperty name="width" value="0.1" units="cm"/>
      <inkml:brushProperty name="height" value="0.1" units="cm"/>
    </inkml:brush>
  </inkml:definitions>
  <inkml:trace contextRef="#ctx0" brushRef="#br0">5 161 440 0 0,'10'14'5473'0'0,"-3"-24"-5242"0"0,0 1 0 0 0,0-1 0 0 0,-1 0 0 0 0,-1 0-1 0 0,0-1 1 0 0,0 1 0 0 0,-1-1 0 0 0,3-12 0 0 0,21-46 1210 0 0,-27 67-1366 0 0,-18 108 214 0 0,-5 50-238 0 0,-19 93 12 0 0,25-159 63 0 0,16-88-111 0 0,1 2 560 0 0,0-35-9517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6:26.903"/>
    </inkml:context>
    <inkml:brush xml:id="br0">
      <inkml:brushProperty name="width" value="0.1" units="cm"/>
      <inkml:brushProperty name="height" value="0.1" units="cm"/>
    </inkml:brush>
  </inkml:definitions>
  <inkml:trace contextRef="#ctx0" brushRef="#br0">99 87 384 0 0,'0'0'619'0'0,"1"-32"4148"0"0,3 28-4644 0 0,0-1 1 0 0,0 1-1 0 0,0-1 1 0 0,1 1-1 0 0,0 0 0 0 0,0 1 1 0 0,0-1-1 0 0,0 1 1 0 0,1 0-1 0 0,-1 0 0 0 0,1 1 1 0 0,-1 0-1 0 0,1 0 1 0 0,0 0-1 0 0,0 1 1 0 0,0-1-1 0 0,0 2 0 0 0,0-1 1 0 0,0 0-1 0 0,1 1 1 0 0,-1 0-1 0 0,0 1 1 0 0,10 1-1 0 0,-9-1-124 0 0,-1 0-1 0 0,0 1 1 0 0,0-1 0 0 0,0 1 0 0 0,0 0-1 0 0,0 1 1 0 0,0-1 0 0 0,0 1-1 0 0,-1 0 1 0 0,9 7 0 0 0,-11-8 16 0 0,0 1 0 0 0,-1-1 0 0 0,1 1 1 0 0,-1 0-1 0 0,1 0 0 0 0,-1 0 0 0 0,0 0 0 0 0,0 0 1 0 0,-1 1-1 0 0,1-1 0 0 0,-1 0 0 0 0,1 1 1 0 0,-1-1-1 0 0,0 1 0 0 0,-1-1 0 0 0,1 1 0 0 0,0 0 1 0 0,-1 6-1 0 0,-1-5-6 0 0,0-1 0 0 0,0 0 0 0 0,0 1 0 0 0,0-1 0 0 0,-1 0 0 0 0,0 0 0 0 0,0 0 0 0 0,0 0 0 0 0,-1 0 0 0 0,1 0-1 0 0,-1-1 1 0 0,0 1 0 0 0,0-1 0 0 0,0 0 0 0 0,0 0 0 0 0,0 0 0 0 0,-1 0 0 0 0,-4 2 0 0 0,-8 6 22 0 0,0 0 0 0 0,-30 14 0 0 0,34-19-50 0 0,0 0 0 0 0,0 0 1 0 0,0-1-1 0 0,-1-1 1 0 0,1 0-1 0 0,-1 0 1 0 0,0-2-1 0 0,-1 1 1 0 0,1-2-1 0 0,0 0 1 0 0,-1 0-1 0 0,-13-2 1 0 0,25 1-124 0 0,0 0 0 0 0,0-1 0 0 0,1 1 0 0 0,-1-1 0 0 0,0 1 0 0 0,1-1 0 0 0,-1 1 0 0 0,0-1 0 0 0,1 0 0 0 0,-1 0 0 0 0,1 0 0 0 0,-1 0 0 0 0,1 0 0 0 0,-1 0 0 0 0,1 0 0 0 0,0 0 0 0 0,0 0 0 0 0,-1-1 0 0 0,1 1 0 0 0,0-1 0 0 0,0 1 0 0 0,0-1 0 0 0,0 1 0 0 0,1-1 0 0 0,-1 1 0 0 0,0-1 0 0 0,1 0 0 0 0,-1 1 0 0 0,1-1 0 0 0,0 0 0 0 0,-1 0 0 0 0,1 1 1 0 0,0-1-1 0 0,0 0 0 0 0,0 0 0 0 0,0 0 0 0 0,0 1 0 0 0,1-1 0 0 0,-1-2 0 0 0,5-6-1744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6:28.498"/>
    </inkml:context>
    <inkml:brush xml:id="br0">
      <inkml:brushProperty name="width" value="0.1" units="cm"/>
      <inkml:brushProperty name="height" value="0.1" units="cm"/>
    </inkml:brush>
  </inkml:definitions>
  <inkml:trace contextRef="#ctx0" brushRef="#br0">179 468 480 0 0,'0'-1'107'0'0,"0"0"1"0"0,1 0-1 0 0,-1 0 1 0 0,0 0-1 0 0,0 0 1 0 0,0 0-1 0 0,1 0 1 0 0,-1 0-1 0 0,0 0 0 0 0,0-1 1 0 0,0 1-1 0 0,-1 0 1 0 0,1 0-1 0 0,0 0 1 0 0,0 0-1 0 0,-1 0 1 0 0,1 0-1 0 0,0 0 0 0 0,-1 0 1 0 0,1 0-1 0 0,-1 1 1 0 0,1-1-1 0 0,-1 0 1 0 0,0 0-1 0 0,1 0 1 0 0,-1 0-1 0 0,0 1 0 0 0,1-1 1 0 0,-1 0-1 0 0,0 1 1 0 0,0-1-1 0 0,0 0 1 0 0,0 1-1 0 0,0-1 1 0 0,0 1-1 0 0,1-1 0 0 0,-1 1 1 0 0,0 0-1 0 0,-2-1 1 0 0,0 0 242 0 0,-2 4-180 0 0,-7 5-76 0 0,1 0-1 0 0,-1 1 0 0 0,1 0 0 0 0,0 0 0 0 0,1 1 0 0 0,0 1 0 0 0,1 0 0 0 0,0 0 0 0 0,1 1 0 0 0,0 0 0 0 0,1 0 0 0 0,0 1 0 0 0,1 0 0 0 0,0 0 0 0 0,1 0 0 0 0,-4 18 0 0 0,9-30-81 0 0,0-1 1 0 0,0 1-1 0 0,-1-1 0 0 0,1 1 0 0 0,0-1 1 0 0,0 1-1 0 0,0-1 0 0 0,-1 1 1 0 0,1-1-1 0 0,0 1 0 0 0,0-1 0 0 0,0 1 1 0 0,0-1-1 0 0,0 1 0 0 0,0-1 1 0 0,0 1-1 0 0,0-1 0 0 0,0 1 0 0 0,0-1 1 0 0,1 1-1 0 0,-1-1 0 0 0,0 1 1 0 0,0-1-1 0 0,0 1 0 0 0,1-1 0 0 0,-1 1 1 0 0,0-1-1 0 0,1 0 0 0 0,-1 1 1 0 0,0-1-1 0 0,1 1 0 0 0,-1-1 0 0 0,0 0 1 0 0,1 1-1 0 0,-1-1 0 0 0,1 0 1 0 0,-1 1-1 0 0,0-1 0 0 0,1 0 0 0 0,-1 0 1 0 0,2 1-1 0 0,25-9 205 0 0,28-30-23 0 0,-41 27-137 0 0,0-2-1 0 0,-1 0 0 0 0,-1 0 1 0 0,0-1-1 0 0,0-1 0 0 0,-2 0 0 0 0,0 0 1 0 0,12-24-1 0 0,-18 32 15 0 0,-3 15-54 0 0,-7 19-8 0 0,2-17-3 0 0,1 0-1 0 0,-1 1 0 0 0,2 0 0 0 0,0-1 0 0 0,0 1 0 0 0,1 0 0 0 0,0 13 0 0 0,1-23-1 0 0,0 0-1 0 0,0-1 1 0 0,1 1 0 0 0,-1 0-1 0 0,0 0 1 0 0,1 0-1 0 0,-1-1 1 0 0,1 1 0 0 0,-1 0-1 0 0,1-1 1 0 0,-1 1-1 0 0,1 0 1 0 0,0-1 0 0 0,-1 1-1 0 0,1 0 1 0 0,0-1-1 0 0,-1 1 1 0 0,1-1 0 0 0,0 0-1 0 0,0 1 1 0 0,-1-1 0 0 0,1 1-1 0 0,0-1 1 0 0,0 0-1 0 0,0 0 1 0 0,0 0 0 0 0,0 1-1 0 0,-1-1 1 0 0,1 0-1 0 0,0 0 1 0 0,0 0 0 0 0,0 0-1 0 0,0 0 1 0 0,0 0-1 0 0,-1-1 1 0 0,1 1 0 0 0,0 0-1 0 0,0 0 1 0 0,0-1 0 0 0,0 1-1 0 0,-1 0 1 0 0,1-1-1 0 0,1 0 1 0 0,39-14 62 0 0,-34 11-60 0 0,1 0 1 0 0,0-1 0 0 0,-1 0-1 0 0,0 0 1 0 0,-1 0 0 0 0,1-1-1 0 0,-1 0 1 0 0,0 0 0 0 0,0-1-1 0 0,-1 1 1 0 0,0-1 0 0 0,0-1-1 0 0,0 1 1 0 0,-1-1 0 0 0,0 1-1 0 0,-1-1 1 0 0,0 0 0 0 0,0-1-1 0 0,0 1 1 0 0,-1 0 0 0 0,-1-1-1 0 0,1 1 1 0 0,-1-10 0 0 0,-1 13 4 0 0,1 4-11 0 0,-1 0 1 0 0,0 0-1 0 0,0-1 0 0 0,0 1 1 0 0,0 0-1 0 0,0 0 1 0 0,0-1-1 0 0,0 1 0 0 0,0 0 1 0 0,0 0-1 0 0,-1-1 1 0 0,1 1-1 0 0,0 0 0 0 0,-1 0 1 0 0,1 0-1 0 0,-1-1 0 0 0,1 1 1 0 0,-1 0-1 0 0,0 0 1 0 0,0 0-1 0 0,1 0 0 0 0,-1 0 1 0 0,0 0-1 0 0,0 0 0 0 0,0 1 1 0 0,0-1-1 0 0,0 0 1 0 0,0 0-1 0 0,0 1 0 0 0,0-1 1 0 0,-2 0-1 0 0,2 0-11 0 0,-1 1 100 0 0,0-1 0 0 0,1 1-1 0 0,-1-1 1 0 0,0 0 0 0 0,1 0-1 0 0,-1 1 1 0 0,1-1-1 0 0,-1 0 1 0 0,1 0 0 0 0,0 0-1 0 0,-3-2 1 0 0,15-3-62 0 0,0 2-1 0 0,1 0 1 0 0,-1 0-1 0 0,0 1 1 0 0,1 0-1 0 0,0 1 1 0 0,14-1 0 0 0,3 0-7 0 0,56 3 0 0 0,-81 0-22 0 0,0 1 1 0 0,0-1 0 0 0,0 0-1 0 0,0 1 1 0 0,-1 0-1 0 0,1 0 1 0 0,0 0 0 0 0,-1 0-1 0 0,1 1 1 0 0,-1-1 0 0 0,1 1-1 0 0,-1 0 1 0 0,1 0 0 0 0,-1 0-1 0 0,0 0 1 0 0,0 1-1 0 0,3 2 1 0 0,-4-1-2 0 0,1 0 0 0 0,-1 1-1 0 0,0-1 1 0 0,0 0 0 0 0,-1 1 0 0 0,1-1-1 0 0,-1 1 1 0 0,0 0 0 0 0,0-1 0 0 0,0 1-1 0 0,-1 0 1 0 0,0 0 0 0 0,0 8 0 0 0,-1 6 0 0 0,-1 0 0 0 0,-6 28 1 0 0,4-28 0 0 0,1 0 1 0 0,-1 29 0 0 0,4-47 2 0 0,0 0 0 0 0,0 0 0 0 0,0-1 0 0 0,0 1 0 0 0,0 0 0 0 0,0-1 0 0 0,0 1 1 0 0,1 0-1 0 0,-1-1 0 0 0,0 1 0 0 0,1 0 0 0 0,-1-1 0 0 0,0 1 0 0 0,1 0 0 0 0,-1-1 1 0 0,1 1-1 0 0,-1-1 0 0 0,1 1 0 0 0,-1-1 0 0 0,1 1 0 0 0,-1-1 0 0 0,1 1 0 0 0,0-1 1 0 0,-1 0-1 0 0,1 1 0 0 0,0-1 0 0 0,-1 0 0 0 0,1 1 0 0 0,0-1 0 0 0,-1 0 0 0 0,1 0 1 0 0,0 0-1 0 0,-1 0 0 0 0,1 0 0 0 0,0 0 0 0 0,0 0 0 0 0,-1 0 0 0 0,1 0 0 0 0,0 0 1 0 0,-1 0-1 0 0,1 0 0 0 0,0 0 0 0 0,0 0 0 0 0,-1-1 0 0 0,1 1 0 0 0,0 0 0 0 0,-1-1 1 0 0,2 0-1 0 0,40-17 76 0 0,-36 14-69 0 0,18-9-9 0 0,0-2 1 0 0,-1-1 0 0 0,0-1 0 0 0,-1-1 0 0 0,-1-1 0 0 0,-1 0 0 0 0,-1-2-1 0 0,-1 0 1 0 0,0-1 0 0 0,13-25 0 0 0,-12 17 80 0 0,-1-2-1 0 0,-2 0 1 0 0,-2-1-1 0 0,-1 0 1 0 0,-1-1 0 0 0,-2-1-1 0 0,9-49 1 0 0,-16 30 568 0 0,-3 53-452 0 0,-3 4-187 0 0,-1-1-1 0 0,1 1 0 0 0,1 0 1 0 0,-1 0-1 0 0,0 0 1 0 0,1 0-1 0 0,-1 0 1 0 0,1 0-1 0 0,0 1 1 0 0,0-1-1 0 0,0 1 1 0 0,1 0-1 0 0,-2 5 1 0 0,-16 54 26 0 0,18-57-28 0 0,-13 63 30 0 0,-7 114 0 0 0,11-80 5 0 0,10 24-36 0 0,-3-58-2038 0 0,3-68 1580 0 0,-2-24-2469 0 0,1-3 1793 0 0,1 17 932 0 0,0 0 0 0 0,0 0 1 0 0,-1 1-1 0 0,0-1 0 0 0,-1 0 0 0 0,0 0 1 0 0,0 1-1 0 0,0-1 0 0 0,-1 1 0 0 0,-1 0 0 0 0,-5-10 1 0 0,-1 1 710 0 0,10 15-453 0 0,-1 1 0 0 0,1 0 0 0 0,-1 0 0 0 0,0 0 0 0 0,1-1 0 0 0,-1 1 0 0 0,0 0 0 0 0,0 0 0 0 0,0 0 0 0 0,0 0 0 0 0,0 0 0 0 0,0 1 0 0 0,0-1 0 0 0,-1 0 0 0 0,1 0 0 0 0,0 1 0 0 0,0-1 0 0 0,0 1 0 0 0,-1-1 0 0 0,1 1 0 0 0,0-1 0 0 0,-1 1 0 0 0,1 0 0 0 0,0 0 0 0 0,-1-1 0 0 0,-1 1-1 0 0,3 0 12 0 0,-1 1-1 0 0,1-1 0 0 0,-1 0 0 0 0,1 0 0 0 0,-1 0 0 0 0,1 0 0 0 0,-1-1 0 0 0,1 1 0 0 0,-1 0 1 0 0,1 0-1 0 0,-1 0 0 0 0,1 0 0 0 0,0 0 0 0 0,-1-1 0 0 0,1 1 0 0 0,-1 0 0 0 0,1 0 0 0 0,0-1 1 0 0,-1 1-1 0 0,1 0 0 0 0,-1 0 0 0 0,1-1 0 0 0,0 1 0 0 0,0-1 0 0 0,-1 1 0 0 0,1 0 0 0 0,0-1 1 0 0,-1 1-1 0 0,1-1 0 0 0,0 1 0 0 0,0-1 0 0 0,13-8 708 0 0,43-7-966 0 0,-41 13 445 0 0,152-25 32 0 0,-90 8-254 0 0,-76 19-49 0 0,-2 26-150 0 0,-16 14 148 0 0,2 0 0 0 0,2 0 0 0 0,-16 78 0 0 0,17-49-332 0 0,31-77-2499 0 0,-11-2 815 0 0,1-6 156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6:28.606"/>
    </inkml:context>
    <inkml:brush xml:id="br0">
      <inkml:brushProperty name="width" value="0.1" units="cm"/>
      <inkml:brushProperty name="height" value="0.1" units="cm"/>
    </inkml:brush>
  </inkml:definitions>
  <inkml:trace contextRef="#ctx0" brushRef="#br0">1 109 596 0 0,'4'-20'900'0'0,"-4"4"36"0"0,0 4-44 0 0,2 2-64 0 0,3-2-72 0 0,-3 4-91 0 0,-2 2-65 0 0,0 0-64 0 0,5 0 128 0 0,-3-7-872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14.135"/>
    </inkml:context>
    <inkml:brush xml:id="br0">
      <inkml:brushProperty name="width" value="0.1" units="cm"/>
      <inkml:brushProperty name="height" value="0.1" units="cm"/>
    </inkml:brush>
  </inkml:definitions>
  <inkml:trace contextRef="#ctx0" brushRef="#br0">71 371 192 0 0,'0'0'3285'0'0,"1"-4"-2960"0"0,51-145 3850 0 0,-49 127-3735 0 0,-3 19-341 0 0,0 0 0 0 0,0-1 0 0 0,0 1 0 0 0,1 0 0 0 0,0-1 0 0 0,-1 1 0 0 0,1 0 0 0 0,3-5 734 0 0,12-61 702 0 0,-8 39-1428 0 0,1-19 309 0 0,-9 48-377 0 0,-1-11 7 0 0,-62 184-159 0 0,18-54 89 0 0,27-73 32 0 0,11-29-10 0 0,0 1 1 0 0,1 0-1 0 0,0 0 1 0 0,2 1-1 0 0,0 0 1 0 0,-2 28-1 0 0,6-45 5 0 0,0 1 0 0 0,0-1 1 0 0,0 0-1 0 0,1 1 0 0 0,-1-1 0 0 0,0 1 0 0 0,1-1 0 0 0,-1 0 1 0 0,1 1-1 0 0,-1-1 0 0 0,1 0 0 0 0,0 1 0 0 0,-1-1 0 0 0,1 0 1 0 0,0 0-1 0 0,0 0 0 0 0,0 1 0 0 0,0-1 0 0 0,0 0 0 0 0,0-1 1 0 0,0 1-1 0 0,1 0 0 0 0,-1 0 0 0 0,1 0 0 0 0,2 1 5 0 0,0 0 0 0 0,0-1 0 0 0,1 1-1 0 0,-1-1 1 0 0,0 0 0 0 0,0-1 0 0 0,1 1-1 0 0,4-1 1 0 0,6 0-35 0 0,0 0 0 0 0,0-2-1 0 0,26-5 1 0 0,-28 3-113 0 0,-1 0-1 0 0,1-1 1 0 0,-1 0 0 0 0,0-1-1 0 0,0-1 1 0 0,-1 0-1 0 0,0 0 1 0 0,0-1 0 0 0,-1-1-1 0 0,0 0 1 0 0,0 0-1 0 0,-1-1 1 0 0,0 0 0 0 0,-1-1-1 0 0,0 1 1 0 0,0-2-1 0 0,-1 1 1 0 0,-1-1 0 0 0,0 0-1 0 0,5-17 1 0 0,2 2 765 0 0,-10 26-274 0 0,-5 15-345 0 0,-10 27 34 0 0,8-26-86 0 0,0 1-1 0 0,0-1 1 0 0,2 1-1 0 0,-2 27 1 0 0,4-42 6 0 0,-1-1 1 0 0,1 1-1 0 0,0-1 0 0 0,0 0 0 0 0,0 1 1 0 0,0-1-1 0 0,0 1 0 0 0,0-1 1 0 0,0 1-1 0 0,1-1 0 0 0,-1 0 1 0 0,0 1-1 0 0,0-1 0 0 0,0 1 1 0 0,0-1-1 0 0,0 0 0 0 0,1 1 1 0 0,-1-1-1 0 0,0 1 0 0 0,0-1 1 0 0,1 0-1 0 0,-1 1 0 0 0,0-1 1 0 0,0 0-1 0 0,1 0 0 0 0,-1 1 0 0 0,0-1 1 0 0,1 0-1 0 0,-1 0 0 0 0,1 1 1 0 0,-1-1-1 0 0,0 0 0 0 0,1 0 1 0 0,-1 0-1 0 0,1 0 0 0 0,-1 1 1 0 0,0-1-1 0 0,1 0 0 0 0,-1 0 1 0 0,1 0-1 0 0,-1 0 0 0 0,0 0 1 0 0,1 0-1 0 0,-1 0 0 0 0,1 0 0 0 0,-1 0 1 0 0,1-1-1 0 0,0 1 0 0 0,19-9-3625 0 0,-19 8 3426 0 0,14-8-2055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6:30.265"/>
    </inkml:context>
    <inkml:brush xml:id="br0">
      <inkml:brushProperty name="width" value="0.1" units="cm"/>
      <inkml:brushProperty name="height" value="0.1" units="cm"/>
    </inkml:brush>
  </inkml:definitions>
  <inkml:trace contextRef="#ctx0" brushRef="#br0">125 343 84 0 0,'4'-20'6169'0'0,"-18"35"-6056"0"0,1 0 1 0 0,1 1 0 0 0,0 1 0 0 0,1 0 0 0 0,1 1-1 0 0,1 0 1 0 0,0 0 0 0 0,1 1 0 0 0,1 0 0 0 0,1 0-1 0 0,1 1 1 0 0,-6 38 0 0 0,11-57-103 0 0,0 1-1 0 0,-1-1 1 0 0,1 0-1 0 0,0 1 1 0 0,0-1-1 0 0,0 0 1 0 0,0 1-1 0 0,0-1 1 0 0,0 0-1 0 0,0 1 1 0 0,1-1-1 0 0,-1 0 1 0 0,0 0-1 0 0,1 1 1 0 0,-1-1-1 0 0,1 0 1 0 0,-1 0-1 0 0,1 1 1 0 0,0-1-1 0 0,-1 0 1 0 0,1 0-1 0 0,0 0 1 0 0,0 0 0 0 0,0 0-1 0 0,0 0 1 0 0,0 0-1 0 0,0-1 1 0 0,1 2-1 0 0,1-1 3 0 0,-1-1-1 0 0,0 1 1 0 0,1-1 0 0 0,-1 0-1 0 0,1 0 1 0 0,-1 0-1 0 0,1 0 1 0 0,-1 0 0 0 0,0 0-1 0 0,1-1 1 0 0,-1 1 0 0 0,1-1-1 0 0,-1 1 1 0 0,3-2-1 0 0,6-3 18 0 0,1 0 0 0 0,-1-1 0 0 0,-1 0-1 0 0,1 0 1 0 0,9-9 0 0 0,-7 3 43 0 0,-1-1 1 0 0,0 0 0 0 0,-1-1-1 0 0,-1-1 1 0 0,0 1-1 0 0,-1-2 1 0 0,0 1 0 0 0,-1-1-1 0 0,-1 0 1 0 0,-1-1-1 0 0,0 0 1 0 0,5-26 0 0 0,-1 12 294 0 0,-7 32-256 0 0,-6 16-107 0 0,-21 64 26 0 0,14-51-22 0 0,-9 47 0 0 0,19-77-7 0 0,0 1 0 0 0,0 0 0 0 0,0-1-1 0 0,-1 1 1 0 0,1-1 0 0 0,0 1 0 0 0,0 0 0 0 0,0-1 0 0 0,0 1-1 0 0,0 0 1 0 0,0-1 0 0 0,0 1 0 0 0,0 0 0 0 0,0-1-1 0 0,0 1 1 0 0,1 0 0 0 0,-1-1 0 0 0,0 1 0 0 0,0-1-1 0 0,1 1 1 0 0,-1 0 0 0 0,0-1 0 0 0,1 1 0 0 0,-1-1 0 0 0,0 1-1 0 0,1-1 1 0 0,-1 1 0 0 0,1-1 0 0 0,-1 1 0 0 0,1-1-1 0 0,-1 0 1 0 0,1 1 0 0 0,0 0 0 0 0,23-7 24 0 0,-17 2-45 0 0,1 0 0 0 0,-1-1 0 0 0,0 1 0 0 0,11-12 0 0 0,3-10-169 0 0,36-55 1 0 0,-35 46 49 0 0,-11 155-251 0 0,-10-117 393 0 0,-1-1 0 0 0,1 0 0 0 0,0 0 0 0 0,0 0 0 0 0,0 0 0 0 0,0 0 0 0 0,0 0 0 0 0,0 0 0 0 0,0 0 0 0 0,1 0 0 0 0,-1-1 0 0 0,1 1 0 0 0,-1 0 0 0 0,1-1 0 0 0,0 1 0 0 0,-1-1 0 0 0,1 0 0 0 0,0 0 0 0 0,0 1 0 0 0,0-1 0 0 0,0 0 0 0 0,3 0 0 0 0,-2 0 0 0 0,1-1 1 0 0,0 1-1 0 0,-1-1 0 0 0,1 0 0 0 0,-1 0 0 0 0,1-1 0 0 0,-1 1 0 0 0,1-1 0 0 0,-1 1 0 0 0,1-1 0 0 0,-1 0 0 0 0,0-1 0 0 0,4-1 0 0 0,2-1-1 0 0,1-1 0 0 0,-1-1 0 0 0,0 1-1 0 0,-1-2 1 0 0,1 1 0 0 0,-1-1 0 0 0,-1 0 0 0 0,1-1-1 0 0,7-10 1 0 0,1-8 49 0 0,0-1 0 0 0,-2-1 0 0 0,-1 0 0 0 0,-2-1 1 0 0,0 0-1 0 0,-2 0 0 0 0,-2-1 0 0 0,0-1 0 0 0,3-40 0 0 0,-4-54 1588 0 0,-6 124-1533 0 0,0 6-121 0 0,-2 34 19 0 0,-3-1 0 0 0,-1 0 0 0 0,-2 0 0 0 0,-15 44 0 0 0,9-32 10 0 0,-15 96-1 0 0,22-91-8 0 0,-4 44 6 0 0,11-98-11 0 0,0 1 0 0 0,0-1 0 0 0,0 1 0 0 0,0-1 0 0 0,0 0 0 0 0,1 1 0 0 0,-1-1 0 0 0,1 0 0 0 0,-1 1 0 0 0,1-1 0 0 0,-1 0 0 0 0,1 0 0 0 0,-1 1 0 0 0,1-1 0 0 0,0 0 0 0 0,0 0 0 0 0,0 0 0 0 0,0 0 0 0 0,-1 0 0 0 0,2 0 0 0 0,-1 0 0 0 0,0 0 0 0 0,0-1 0 0 0,0 1 0 0 0,2 1 0 0 0,0-1-7 0 0,0 0-1 0 0,1 0 1 0 0,-1 0-1 0 0,1 0 1 0 0,-1-1-1 0 0,1 1 1 0 0,0-1-1 0 0,-1 0 1 0 0,7 0-1 0 0,5-2-75 0 0,1-1-1 0 0,-1 0 1 0 0,21-7 0 0 0,-11 1-68 0 0,0-1 1 0 0,0-1 0 0 0,-1-1-1 0 0,37-25 1 0 0,-47 27 86 0 0,1-1 0 0 0,-2-1 0 0 0,1 0 0 0 0,-2 0 0 0 0,0-2 0 0 0,0 1 0 0 0,17-29 0 0 0,-22 30 47 0 0,-1 0 1 0 0,0-1-1 0 0,-1 0 1 0 0,-1 0-1 0 0,5-21 1 0 0,-8 31 14 0 0,0-1 1 0 0,0 1-1 0 0,-1-1 0 0 0,1 1 0 0 0,-1-1 1 0 0,0 1-1 0 0,0 0 0 0 0,0-1 0 0 0,0 1 1 0 0,-1-1-1 0 0,1 1 0 0 0,-1-1 0 0 0,0 1 1 0 0,0 0-1 0 0,0 0 0 0 0,-1-1 1 0 0,1 1-1 0 0,-1 0 0 0 0,0 0 0 0 0,0 0 1 0 0,0 1-1 0 0,0-1 0 0 0,0 0 0 0 0,0 1 1 0 0,-1-1-1 0 0,-4-3 0 0 0,5 5-1 0 0,-1 0 0 0 0,1 1-1 0 0,-1-1 1 0 0,0 0 0 0 0,1 1-1 0 0,-1-1 1 0 0,1 1 0 0 0,-1 0-1 0 0,0 0 1 0 0,1 0 0 0 0,-1 0-1 0 0,0 0 1 0 0,1 1 0 0 0,-1-1-1 0 0,0 1 1 0 0,1 0 0 0 0,-1 0-1 0 0,-3 1 1 0 0,-41 25-40 0 0,36-19 42 0 0,0 1 0 0 0,1 0-1 0 0,0 0 1 0 0,1 1 0 0 0,0 0 0 0 0,1 0-1 0 0,0 1 1 0 0,0 0 0 0 0,1 1-1 0 0,1 0 1 0 0,0 0 0 0 0,0 0 0 0 0,-5 21-1 0 0,10-31 5 0 0,1 0 0 0 0,-1-1-1 0 0,1 1 1 0 0,0-1-1 0 0,-1 1 1 0 0,1-1 0 0 0,0 1-1 0 0,0 0 1 0 0,1-1 0 0 0,-1 1-1 0 0,0-1 1 0 0,0 1 0 0 0,1-1-1 0 0,-1 1 1 0 0,1-1 0 0 0,-1 1-1 0 0,1-1 1 0 0,0 1 0 0 0,-1-1-1 0 0,1 1 1 0 0,0-1 0 0 0,0 0-1 0 0,0 0 1 0 0,0 1 0 0 0,2 1-1 0 0,0-2 3 0 0,0 1 0 0 0,-1-1 0 0 0,1 0 1 0 0,0 1-1 0 0,0-1 0 0 0,0-1 0 0 0,0 1 0 0 0,0 0 0 0 0,0-1 0 0 0,1 1 0 0 0,-1-1 0 0 0,4 0 0 0 0,5 0-9 0 0,1-1 1 0 0,-1-1-1 0 0,0 0 0 0 0,1-1 1 0 0,16-5-1 0 0,51-22-379 0 0,-78 29 317 0 0,-2 23-210 0 0,-17 47 139 0 0,12-51 129 0 0,0 0 1 0 0,1 1-1 0 0,1-1 1 0 0,-1 30-1 0 0,3-47 17 0 0,1 0-1 0 0,0 0 1 0 0,0 1-1 0 0,0-1 1 0 0,1 0-1 0 0,-1 0 1 0 0,0 1-1 0 0,0-1 1 0 0,1 0-1 0 0,-1 0 0 0 0,0 0 1 0 0,1 0-1 0 0,0 1 1 0 0,-1-1-1 0 0,1 0 1 0 0,-1 0-1 0 0,1 0 1 0 0,0 0-1 0 0,0 0 1 0 0,0 0-1 0 0,0-1 0 0 0,-1 1 1 0 0,1 0-1 0 0,0 0 1 0 0,0 0-1 0 0,1-1 1 0 0,-1 1-1 0 0,0-1 1 0 0,2 1-1 0 0,0 0 5 0 0,0 0 0 0 0,1-1 0 0 0,-1 0 0 0 0,1 1 1 0 0,-1-2-1 0 0,1 1 0 0 0,-1 0 0 0 0,1-1 0 0 0,-1 1 0 0 0,6-3 0 0 0,4-1 12 0 0,-1 0 0 0 0,-1-1 0 0 0,1-1 0 0 0,-1 0 0 0 0,15-10 0 0 0,-16 7 11 0 0,1-1 0 0 0,-2 0 0 0 0,0-1 0 0 0,0 0 0 0 0,-1-1-1 0 0,0 0 1 0 0,-1 0 0 0 0,0 0 0 0 0,-1-1 0 0 0,6-19 0 0 0,-3 11 51 0 0,0 0 1 0 0,20-30 0 0 0,-1 4-9 0 0,-25 39-60 0 0,2-1-1 0 0,-1 1 1 0 0,1 0-1 0 0,1 0 1 0 0,-1 0-1 0 0,1 1 1 0 0,0 0-1 0 0,1 0 1 0 0,0 0-1 0 0,0 1 1 0 0,0 0-1 0 0,9-5 1 0 0,5-2-21 0 0,11-4-7 0 0,-31 17-11 0 0,15 18-75 0 0,-14-6 90 0 0,-1-1 0 0 0,0 1 0 0 0,-1 0 0 0 0,0-1 0 0 0,-1 1 0 0 0,0-1-1 0 0,-1 1 1 0 0,-1-1 0 0 0,-5 16 0 0 0,-6 44-2 0 0,10-40 21 0 0,2-25-3 0 0,1 0 1 0 0,0 0-1 0 0,0 0 1 0 0,0 0-1 0 0,1 0 1 0 0,-1 0-1 0 0,2 0 1 0 0,-1 0-1 0 0,1 1 0 0 0,0-1 1 0 0,0 0-1 0 0,0-1 1 0 0,3 8-1 0 0,-2-12-5 0 0,-1 1 0 0 0,1-1 0 0 0,-1 0 0 0 0,1 1 0 0 0,0-1 0 0 0,0 0-1 0 0,-1 0 1 0 0,1 0 0 0 0,0 0 0 0 0,0-1 0 0 0,0 1 0 0 0,0 0 0 0 0,0-1 0 0 0,0 0 0 0 0,0 1-1 0 0,0-1 1 0 0,0 0 0 0 0,0 0 0 0 0,3 0 0 0 0,46-4-145 0 0,-38 3 4 0 0,74-14-1678 0 0,-30-2-2244 0 0,-29 7 1494 0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04.684"/>
    </inkml:context>
    <inkml:brush xml:id="br0">
      <inkml:brushProperty name="width" value="0.1" units="cm"/>
      <inkml:brushProperty name="height" value="0.1" units="cm"/>
    </inkml:brush>
  </inkml:definitions>
  <inkml:trace contextRef="#ctx0" brushRef="#br0">80 473 440 0 0,'0'0'7778'0'0,"3"-2"-7592"0"0,16-16 182 0 0,-2-1 0 0 0,0-1 0 0 0,-1 0 1 0 0,-1-1-1 0 0,-1-1 0 0 0,14-28 0 0 0,-27 48-289 0 0,0 0-1 0 0,0 1 1 0 0,0-1-1 0 0,-1 0 1 0 0,1 0 0 0 0,-1 0-1 0 0,1 1 1 0 0,-1-1-1 0 0,1 0 1 0 0,-1 0 0 0 0,0 0-1 0 0,0-3 1 0 0,0 4-66 0 0,-1 1 0 0 0,1 0 0 0 0,0-1 0 0 0,0 1 0 0 0,0 0 0 0 0,-1-1-1 0 0,1 1 1 0 0,0 0 0 0 0,-1-1 0 0 0,1 1 0 0 0,0 0 0 0 0,-1-1 0 0 0,1 1 0 0 0,0 0 0 0 0,-1 0 0 0 0,1 0 0 0 0,-1-1 0 0 0,1 1 0 0 0,0 0 0 0 0,-1 0 0 0 0,1 0 0 0 0,-1 0 0 0 0,1 0 0 0 0,-1 0 0 0 0,1 0 0 0 0,0 0 0 0 0,-1 0 0 0 0,1 0 0 0 0,-1 0 0 0 0,1 0 0 0 0,-1 0 0 0 0,1 0 0 0 0,-1 0 0 0 0,-50 22 62 0 0,31-12-7 0 0,1-1-38 0 0,1 0 0 0 0,0 2 0 0 0,1 0 0 0 0,0 0 0 0 0,-21 20 0 0 0,38-30-30 0 0,-1 0 0 0 0,1-1 1 0 0,-1 1-1 0 0,1 0 0 0 0,-1 0 1 0 0,1-1-1 0 0,0 1 0 0 0,0 0 1 0 0,-1 0-1 0 0,1 0 0 0 0,0-1 1 0 0,0 1-1 0 0,0 0 0 0 0,0 0 1 0 0,0 0-1 0 0,0 0 0 0 0,0 0 1 0 0,0-1-1 0 0,0 1 1 0 0,1 0-1 0 0,-1 0 0 0 0,0 0 1 0 0,0 0-1 0 0,1-1 0 0 0,-1 1 1 0 0,1 0-1 0 0,-1 0 0 0 0,0-1 1 0 0,1 1-1 0 0,0 0 0 0 0,-1-1 1 0 0,1 1-1 0 0,-1-1 0 0 0,1 1 1 0 0,0 0-1 0 0,-1-1 0 0 0,1 0 1 0 0,0 1-1 0 0,-1-1 1 0 0,1 1-1 0 0,2 0 0 0 0,42 26 23 0 0,-31-19-18 0 0,-5-2-4 0 0,12 6-6 0 0,-1 2-1 0 0,-1 0 0 0 0,0 1 1 0 0,20 22-1 0 0,-38-37 7 0 0,-1 0-1 0 0,1 1 1 0 0,-1-1 0 0 0,0 1-1 0 0,1-1 1 0 0,-1 1 0 0 0,0-1-1 0 0,0 1 1 0 0,1-1 0 0 0,-1 1-1 0 0,0 0 1 0 0,0-1 0 0 0,0 1 0 0 0,0-1-1 0 0,0 1 1 0 0,1 0 0 0 0,-1-1-1 0 0,0 1 1 0 0,0-1 0 0 0,-1 1-1 0 0,1-1 1 0 0,0 1 0 0 0,0 0-1 0 0,0-1 1 0 0,0 1 0 0 0,0-1-1 0 0,-1 1 1 0 0,1-1 0 0 0,0 1 0 0 0,0-1-1 0 0,-1 1 1 0 0,1-1 0 0 0,0 1-1 0 0,-1-1 1 0 0,1 1 0 0 0,-1-1-1 0 0,1 1 1 0 0,0-1 0 0 0,-1 0-1 0 0,1 1 1 0 0,-1-1 0 0 0,1 0 0 0 0,-1 1-1 0 0,1-1 1 0 0,-1 0 0 0 0,-1 1-1 0 0,-23 8 20 0 0,25-9-19 0 0,-22 5-29 0 0,7 0-5 0 0,0-2 0 0 0,-1 0 0 0 0,1-1 1 0 0,-1 0-1 0 0,-17-2 0 0 0,128-4-7915 0 0,84-4 5926 0 0,-157 6 2140 0 0,1-1-1 0 0,-1-1 1 0 0,40-13 0 0 0,-37 11 397 0 0,-17 2-210 0 0,0 0-1 0 0,1 0 1 0 0,-1-1-1 0 0,-1 0 1 0 0,1-1-1 0 0,-1 1 0 0 0,0-1 1 0 0,0-1-1 0 0,0 1 1 0 0,-1-1-1 0 0,0 0 1 0 0,-1-1-1 0 0,1 1 1 0 0,-2-1-1 0 0,6-10 0 0 0,-9 17-257 0 0,-1 0 0 0 0,1 1 0 0 0,-1-1 0 0 0,1 0 0 0 0,0 1 0 0 0,-1-1 0 0 0,0 0-1 0 0,1 0 1 0 0,-1 0 0 0 0,1 1 0 0 0,-1-1 0 0 0,0 0 0 0 0,0 0 0 0 0,1 0 0 0 0,-1 0-1 0 0,0 0 1 0 0,0 1 0 0 0,0-1 0 0 0,0 0 0 0 0,0 0 0 0 0,0 0 0 0 0,0 0 0 0 0,0 0-1 0 0,-1 0 1 0 0,1 1 0 0 0,0-1 0 0 0,0 0 0 0 0,-1 0 0 0 0,0-1 0 0 0,0 2-14 0 0,0 0 0 0 0,-1-1 1 0 0,1 1-1 0 0,0 0 0 0 0,-1 0 0 0 0,1 0 1 0 0,0 0-1 0 0,-1 0 0 0 0,1 1 1 0 0,0-1-1 0 0,-1 0 0 0 0,1 0 0 0 0,0 1 1 0 0,0-1-1 0 0,-1 1 0 0 0,0 0 1 0 0,-52 30 264 0 0,46-23-262 0 0,1-1-1 0 0,0 1 0 0 0,1 1 1 0 0,0-1-1 0 0,-6 11 1 0 0,10-17-29 0 0,1 0 1 0 0,0 0-1 0 0,-1 0 1 0 0,1 0-1 0 0,0 0 1 0 0,0 0-1 0 0,1 1 1 0 0,-1-1-1 0 0,0 0 1 0 0,1 0-1 0 0,-1 1 1 0 0,1-1-1 0 0,0 0 1 0 0,0 0-1 0 0,0 1 1 0 0,0-1-1 0 0,0 0 1 0 0,0 1-1 0 0,1-1 1 0 0,-1 0-1 0 0,1 1 1 0 0,-1-1-1 0 0,1 0 1 0 0,0 0-1 0 0,0 0 1 0 0,0 0-1 0 0,0 0 1 0 0,0 0-1 0 0,2 2 1 0 0,-1-3-4 0 0,0 0 0 0 0,0 0 0 0 0,0 0 0 0 0,0 0 0 0 0,0 0 0 0 0,0-1 0 0 0,0 1 0 0 0,0-1 0 0 0,0 0 0 0 0,0 1 0 0 0,0-1 0 0 0,1 0 0 0 0,-1 0 0 0 0,0 0 0 0 0,0-1 1 0 0,0 1-1 0 0,0 0 0 0 0,0-1 0 0 0,0 0 0 0 0,0 1 0 0 0,0-1 0 0 0,0 0 0 0 0,0 0 0 0 0,0 0 0 0 0,0 0 0 0 0,0 0 0 0 0,-1 0 0 0 0,4-3 0 0 0,-1 1-21 0 0,1-1-1 0 0,-1 1 1 0 0,0-1 0 0 0,0 0-1 0 0,0 0 1 0 0,-1 0-1 0 0,1 0 1 0 0,-1-1 0 0 0,0 1-1 0 0,3-6 1 0 0,-4 2-20 0 0,1 0 0 0 0,-1 0 0 0 0,0 0 1 0 0,-1-1-1 0 0,0 1 0 0 0,0 0 1 0 0,-1 0-1 0 0,0-1 0 0 0,0 1 0 0 0,-1 0 1 0 0,0 0-1 0 0,-1-1 0 0 0,0 1 0 0 0,0 0 1 0 0,-1 0-1 0 0,1 1 0 0 0,-2-1 0 0 0,1 0 1 0 0,-1 1-1 0 0,-6-8 0 0 0,10 14-9 0 0,-4 3-36 0 0,0 2 75 0 0,1 0-1 0 0,-1 0 0 0 0,1 0 1 0 0,0 0-1 0 0,0 1 1 0 0,1-1-1 0 0,-1 1 0 0 0,1-1 1 0 0,0 1-1 0 0,0 0 1 0 0,1 0-1 0 0,-1 0 0 0 0,1 0 1 0 0,0 1-1 0 0,0-1 1 0 0,1 0-1 0 0,0 0 0 0 0,0 0 1 0 0,0 1-1 0 0,0-1 0 0 0,1 0 1 0 0,0 0-1 0 0,0 0 1 0 0,0 0-1 0 0,1 0 0 0 0,0 0 1 0 0,0 0-1 0 0,2 5 1 0 0,-2-8 6 0 0,0 0 1 0 0,0 1 0 0 0,0-1-1 0 0,0 0 1 0 0,0 0 0 0 0,0 0-1 0 0,1-1 1 0 0,-1 1 0 0 0,1 0-1 0 0,-1-1 1 0 0,1 0 0 0 0,0 1-1 0 0,0-1 1 0 0,-1 0 0 0 0,1 0-1 0 0,0-1 1 0 0,6 2 0 0 0,-3-2-1 0 0,0 0 1 0 0,1 0-1 0 0,-1 0 1 0 0,0-1 0 0 0,0 0-1 0 0,1 0 1 0 0,-1-1-1 0 0,7-2 1 0 0,-2 0 0 0 0,-1 0-1 0 0,0-1 0 0 0,0 0 1 0 0,-1 0-1 0 0,1-1 1 0 0,-1 0-1 0 0,-1-1 1 0 0,1 0-1 0 0,12-14 1 0 0,5-17 22 0 0,-1-2-1 0 0,-2-1 1 0 0,-2-1-1 0 0,24-64 1 0 0,-22 24 135 0 0,-8 22 254 0 0,-9 40-213 0 0,-4 13-117 0 0,-4 22-79 0 0,-5 29 2 0 0,-2-1-1 0 0,-17 48 1 0 0,11-42 12 0 0,-10 54 1 0 0,15-47-15 0 0,4-32 1 0 0,2 0 1 0 0,0 1-1 0 0,2 0 1 0 0,1 48-1 0 0,1-68 5 0 0,1 0 0 0 0,0 0 0 0 0,0 0 0 0 0,0 0 0 0 0,1 0 0 0 0,-1 0 0 0 0,1 0 0 0 0,4 7 0 0 0,-5-10-6 0 0,0-1 1 0 0,1 1 0 0 0,-1-1 0 0 0,0 0 0 0 0,1 1 0 0 0,-1-1 0 0 0,1 0-1 0 0,-1 0 1 0 0,1 0 0 0 0,0 0 0 0 0,-1 0 0 0 0,1-1 0 0 0,0 1-1 0 0,0 0 1 0 0,0-1 0 0 0,-1 1 0 0 0,1-1 0 0 0,0 0 0 0 0,0 1-1 0 0,0-1 1 0 0,0 0 0 0 0,0 0 0 0 0,0 0 0 0 0,0-1 0 0 0,-1 1-1 0 0,1 0 1 0 0,0-1 0 0 0,2 0 0 0 0,8-3 10 0 0,-1 0 0 0 0,0 0 1 0 0,0-1-1 0 0,0-1 0 0 0,-1 0 0 0 0,0 0 1 0 0,0-1-1 0 0,0 0 0 0 0,-1-1 0 0 0,0 0 0 0 0,-1-1 1 0 0,1 0-1 0 0,-2 0 0 0 0,1 0 0 0 0,-1-1 0 0 0,8-17 1 0 0,42-61 214 0 0,-57 87-214 0 0,-2 4-22 0 0,1 0 0 0 0,-1 0 0 0 0,0 0-1 0 0,1 0 1 0 0,-1 0 0 0 0,1 0-1 0 0,0 1 1 0 0,0-1 0 0 0,0 0 0 0 0,0 1-1 0 0,1-1 1 0 0,0 0 0 0 0,-1 1-1 0 0,1 4 1 0 0,-1 2 4 0 0,0 0 0 0 0,1 1 1 0 0,0-1-1 0 0,0 0 0 0 0,2 11 0 0 0,0-16 5 0 0,-1 0 1 0 0,0-1-1 0 0,1 1 0 0 0,0 0 1 0 0,0 0-1 0 0,0-1 0 0 0,1 1 1 0 0,0-1-1 0 0,3 5 0 0 0,-4-8 1 0 0,1 1 0 0 0,-1-1-1 0 0,0 0 1 0 0,0 0 0 0 0,0 0 0 0 0,1 0-1 0 0,-1 0 1 0 0,0-1 0 0 0,1 1 0 0 0,-1-1-1 0 0,1 0 1 0 0,-1 1 0 0 0,1-1-1 0 0,-1 0 1 0 0,1 0 0 0 0,-1-1 0 0 0,0 1-1 0 0,1 0 1 0 0,-1-1 0 0 0,4-1-1 0 0,1 1 2 0 0,0-1-1 0 0,-1 0 0 0 0,1-1 1 0 0,0 0-1 0 0,-1 0 0 0 0,1 0 1 0 0,-1-1-1 0 0,0 1 0 0 0,0-2 1 0 0,7-5-1 0 0,45-55 8 0 0,-35 37 13 0 0,-1-6-35 0 0,-29 59-219 0 0,1-8 206 0 0,1 1 0 0 0,-5 34-1 0 0,10-51 24 0 0,0 0 1 0 0,-1 1-1 0 0,1-1 0 0 0,0 0 0 0 0,0 0 0 0 0,1 1 0 0 0,-1-1 0 0 0,0 0 0 0 0,0 0 0 0 0,1 1 1 0 0,-1-1-1 0 0,0 0 0 0 0,1 0 0 0 0,-1 1 0 0 0,1-1 0 0 0,0 0 0 0 0,-1 0 0 0 0,1 0 0 0 0,0 0 0 0 0,0 0 1 0 0,0 0-1 0 0,-1 0 0 0 0,1 0 0 0 0,0 0 0 0 0,0-1 0 0 0,0 1 0 0 0,2 1 0 0 0,0-2-15 0 0,-1 1 0 0 0,0-1 1 0 0,0 0-1 0 0,0 0 0 0 0,0 0 0 0 0,1 0 0 0 0,-1-1 0 0 0,0 1 0 0 0,0 0 0 0 0,0-1 0 0 0,0 0 0 0 0,0 1 0 0 0,0-1 1 0 0,3-1-1 0 0,4-3-70 0 0,-1 1-1 0 0,0-1 1 0 0,0-1 0 0 0,0 1 0 0 0,12-13 0 0 0,-1-6-190 0 0,25-42 0 0 0,-42 62 256 0 0,1-1 16 0 0,16-21-306 0 0,-14 30 129 0 0,-3 16 116 0 0,-2-17 61 0 0,0 0 0 0 0,0 0 0 0 0,0 1 0 0 0,0-1 0 0 0,1 0 0 0 0,-1 0 0 0 0,1 0 0 0 0,0 0 0 0 0,0 0 1 0 0,0 0-1 0 0,0 0 0 0 0,0-1 0 0 0,1 1 0 0 0,-1 0 0 0 0,1-1 0 0 0,0 1 0 0 0,0-1 0 0 0,4 5 1 0 0,-3-5 5 0 0,0 0 1 0 0,1 0-1 0 0,-1-1 1 0 0,1 1-1 0 0,-1-1 1 0 0,1 0-1 0 0,-1 0 1 0 0,1 0 0 0 0,0-1-1 0 0,0 1 1 0 0,-1-1-1 0 0,1 0 1 0 0,0 0-1 0 0,0 0 1 0 0,5-1 0 0 0,6-1-5 0 0,-1 0 0 0 0,1-1 1 0 0,-1 0-1 0 0,0-1 1 0 0,0-1-1 0 0,-1-1 1 0 0,1 1-1 0 0,-1-2 1 0 0,0 0-1 0 0,-1-1 0 0 0,0 0 1 0 0,0-1-1 0 0,-1 0 1 0 0,0 0-1 0 0,0-2 1 0 0,-1 1-1 0 0,10-14 1 0 0,-8 7 50 0 0,-1 0 1 0 0,-1 0 0 0 0,0-1 0 0 0,-1 0-1 0 0,-1-1 1 0 0,-1 0 0 0 0,-1 0-1 0 0,0 0 1 0 0,-2-1 0 0 0,0 0 0 0 0,2-38-1 0 0,4-54 1995 0 0,-10 110-1772 0 0,-2 4-261 0 0,0-1 1 0 0,0 1 0 0 0,0 0-1 0 0,0 0 1 0 0,1 0 0 0 0,-1 0-1 0 0,1 0 1 0 0,-1 0 0 0 0,1 0-1 0 0,-2 3 1 0 0,3-4 0 0 0,-10 16 33 0 0,1 1 0 0 0,1 0 0 0 0,1 1 0 0 0,0 0 0 0 0,1 0 0 0 0,-6 39 0 0 0,6-27-16 0 0,0-7-210 0 0,1 1 1 0 0,1-1 0 0 0,2 1-1 0 0,0 0 1 0 0,2 0 0 0 0,0-1-1 0 0,6 33 1 0 0,-6-55 86 0 0,1 0 0 0 0,0 0-1 0 0,0 0 1 0 0,-1-1 0 0 0,1 1 0 0 0,0 0 0 0 0,0-1-1 0 0,1 1 1 0 0,-1-1 0 0 0,0 1 0 0 0,0-1 0 0 0,1 0-1 0 0,-1 1 1 0 0,1-1 0 0 0,-1 0 0 0 0,1 0-1 0 0,0 0 1 0 0,-1 0 0 0 0,4 1 0 0 0,-4-1-332 0 0,20-14-917 0 0,-19 12 1278 0 0,-1 0 0 0 0,0-1 1 0 0,0 1-1 0 0,0-1 0 0 0,0 1 0 0 0,0-1 0 0 0,0 1 1 0 0,0-1-1 0 0,0 0 0 0 0,0 1 0 0 0,-1-1 1 0 0,1 0-1 0 0,-1 1 0 0 0,1-1 0 0 0,-1 0 0 0 0,0 0 1 0 0,1 0-1 0 0,-1 0 0 0 0,0 1 0 0 0,0-1 0 0 0,-1 0 1 0 0,1 0-1 0 0,0 0 0 0 0,-1 1 0 0 0,0-3 0 0 0,-14-41-630 0 0,-5 17 690 0 0,18 26 73 0 0,0-1 0 0 0,0 1-1 0 0,0-1 1 0 0,0 1 0 0 0,0-1 0 0 0,0 0 0 0 0,0 0 0 0 0,1 0 0 0 0,0 0 0 0 0,-1 0 0 0 0,1 0 0 0 0,0-3 0 0 0,46-3 151 0 0,35 5-78 0 0,-38 4-83 0 0,0-3 1 0 0,0-1-1 0 0,67-16 1 0 0,-102 18-44 0 0,20-5 448 0 0,-20 10-217 0 0,-12 10-149 0 0,-4 4-106 0 0,0 1 0 0 0,1-1 0 0 0,0 1 0 0 0,2 1 0 0 0,0 0 0 0 0,1 0 0 0 0,1 0 0 0 0,1 0 0 0 0,1 0 1 0 0,0 1-1 0 0,2 26 0 0 0,14-18-2525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05.934"/>
    </inkml:context>
    <inkml:brush xml:id="br0">
      <inkml:brushProperty name="width" value="0.1" units="cm"/>
      <inkml:brushProperty name="height" value="0.1" units="cm"/>
    </inkml:brush>
  </inkml:definitions>
  <inkml:trace contextRef="#ctx0" brushRef="#br0">225 90 168 0 0,'0'0'2778'0'0,"-2"4"-2572"0"0,-77 135 1434 0 0,79-138-1630 0 0,1-1-1 0 0,-1 0 0 0 0,0 0 0 0 0,0 0 0 0 0,0 1 0 0 0,0-1 0 0 0,0 0 0 0 0,1 0 0 0 0,-1 0 0 0 0,0 0 0 0 0,0 1 1 0 0,0-1-1 0 0,1 0 0 0 0,-1 0 0 0 0,0 0 0 0 0,0 0 0 0 0,0 0 0 0 0,1 0 0 0 0,-1 0 0 0 0,0 0 0 0 0,0 0 1 0 0,1 1-1 0 0,-1-1 0 0 0,0 0 0 0 0,0 0 0 0 0,1 0 0 0 0,-1 0 0 0 0,0 0 0 0 0,0-1 0 0 0,0 1 0 0 0,1 0 0 0 0,-1 0 1 0 0,0 0-1 0 0,0 0 0 0 0,1 0 0 0 0,-1 0 0 0 0,0 0 0 0 0,0 0 0 0 0,0 0 0 0 0,1-1 0 0 0,-1 1 0 0 0,0 0 1 0 0,0 0-1 0 0,0 0 0 0 0,1 0 0 0 0,-1-1 0 0 0,0 1 0 0 0,0 0 0 0 0,0 0 0 0 0,0 0 0 0 0,0-1 0 0 0,20-12 22 0 0,23-39 1322 0 0,-42 51-1212 0 0,7-28-1509 0 0,-1 22 1534 0 0,-5 6-114 0 0,-1 0-1 0 0,1 1 1 0 0,-1-1-1 0 0,1 0 1 0 0,-1-1-1 0 0,0 1 1 0 0,1 0-1 0 0,-1 0 1 0 0,0-1-1 0 0,0 1 1 0 0,0 0-1 0 0,0-1 0 0 0,0 1 1 0 0,-1-1-1 0 0,1 1 1 0 0,0-1-1 0 0,-1 1 1 0 0,1-1-1 0 0,-1 0 1 0 0,1 1-1 0 0,-1-1 1 0 0,0 0-1 0 0,1 0 1 0 0,-1 1-1 0 0,0-3 1 0 0,-1 2-17 0 0,0 1 1 0 0,-1-1 0 0 0,1 1 0 0 0,0-1-1 0 0,0 1 1 0 0,-1-1 0 0 0,1 1 0 0 0,0-1-1 0 0,-1 1 1 0 0,0 0 0 0 0,1 0 0 0 0,-1 0-1 0 0,0 0 1 0 0,1 0 0 0 0,-1 0 0 0 0,0 1-1 0 0,0-1 1 0 0,0 1 0 0 0,1-1 0 0 0,-1 1-1 0 0,-2-1 1 0 0,-1 1-7 0 0,0 0 0 0 0,1 0 0 0 0,-1 1 1 0 0,0-1-1 0 0,1 1 0 0 0,-1 0 0 0 0,1 1 0 0 0,-8 2 0 0 0,-2 2 4 0 0,1 0 1 0 0,0 2-1 0 0,0-1 0 0 0,-22 19 0 0 0,28-20-11 0 0,-1 0 1 0 0,1 1 0 0 0,1-1-1 0 0,-1 2 1 0 0,1-1-1 0 0,0 1 1 0 0,1 0 0 0 0,0 0-1 0 0,0 0 1 0 0,1 1 0 0 0,0-1-1 0 0,0 1 1 0 0,-3 15-1 0 0,6-22-13 0 0,1-1 0 0 0,0 0-1 0 0,0 1 1 0 0,-1-1 0 0 0,1 0-1 0 0,0 1 1 0 0,0-1 0 0 0,0 0-1 0 0,0 1 1 0 0,1-1 0 0 0,-1 1-1 0 0,0-1 1 0 0,1 0 0 0 0,-1 1-1 0 0,1-1 1 0 0,-1 0 0 0 0,1 0-1 0 0,-1 1 1 0 0,1-1 0 0 0,0 0-1 0 0,0 0 1 0 0,0 0 0 0 0,-1 0-1 0 0,1 0 1 0 0,0 0 0 0 0,0 0-1 0 0,1 0 1 0 0,-1 0 0 0 0,0 0-1 0 0,0-1 1 0 0,0 1-1 0 0,0 0 1 0 0,1-1 0 0 0,-1 1-1 0 0,0-1 1 0 0,1 0 0 0 0,-1 1-1 0 0,0-1 1 0 0,1 0 0 0 0,-1 0-1 0 0,0 1 1 0 0,1-1 0 0 0,-1 0-1 0 0,1-1 1 0 0,-1 1 0 0 0,0 0-1 0 0,2-1 1 0 0,6 1 22 0 0,-1-1 0 0 0,1-1-1 0 0,-1 1 1 0 0,1-1 0 0 0,-1-1-1 0 0,9-3 1 0 0,-8 1-5 0 0,0 0 0 0 0,-1-1 0 0 0,1 0 0 0 0,-1 0 0 0 0,-1 0-1 0 0,0-1 1 0 0,1-1 0 0 0,-2 1 0 0 0,1-1 0 0 0,-1 0 0 0 0,-1 0 0 0 0,1-1 0 0 0,-1 0 0 0 0,-1 0-1 0 0,0 0 1 0 0,0 0 0 0 0,-1-1 0 0 0,0 1 0 0 0,0-1 0 0 0,-1 0 0 0 0,-1 0 0 0 0,1-11 0 0 0,3 1 119 0 0,-4 17-125 0 0,0 0 1 0 0,0 0 0 0 0,0 0 0 0 0,-1 0-1 0 0,1 0 1 0 0,-1 0 0 0 0,0 0-1 0 0,0 0 1 0 0,0 0 0 0 0,0 0-1 0 0,0 0 1 0 0,-1 0 0 0 0,-1-6-1 0 0,2 8 41 0 0,21 35-37 0 0,19 11 0 0 0,-8-11-4 0 0,-30-32-28 0 0,0 0 0 0 0,0 1 0 0 0,0-1 0 0 0,0 0-1 0 0,0 1 1 0 0,0 0 0 0 0,-1-1 0 0 0,1 1 0 0 0,-1 0 0 0 0,0 0 0 0 0,0 0 0 0 0,0 0 0 0 0,0 0-1 0 0,0 0 1 0 0,-1 0 0 0 0,1 0 0 0 0,-1 0 0 0 0,0 0 0 0 0,0 0 0 0 0,0 0 0 0 0,0 1 0 0 0,-1-1 0 0 0,1 0-1 0 0,-1 0 1 0 0,-1 4 0 0 0,130-117-72 0 0,-111 94 68 0 0,1 1 0 0 0,0 1-1 0 0,1 1 1 0 0,1 1 0 0 0,26-13-1 0 0,-45 25 11 0 0,-1 0 1 0 0,1 0-1 0 0,0 0 0 0 0,0 0 0 0 0,0 0 1 0 0,0 0-1 0 0,0 0 0 0 0,-1 0 0 0 0,1 1 0 0 0,0-1 1 0 0,0 0-1 0 0,0 0 0 0 0,0 1 0 0 0,-1-1 0 0 0,1 0 1 0 0,0 1-1 0 0,0-1 0 0 0,-1 1 0 0 0,1-1 0 0 0,0 1 1 0 0,-1-1-1 0 0,1 1 0 0 0,0 0 0 0 0,-1-1 1 0 0,1 1-1 0 0,-1 0 0 0 0,1-1 0 0 0,-1 1 0 0 0,0 0 1 0 0,1 0-1 0 0,-1-1 0 0 0,0 1 0 0 0,1 0 0 0 0,-1 0 1 0 0,0 1-1 0 0,10 30-37 0 0,-10-31 38 0 0,2 13-8 0 0,-1 1-1 0 0,-1-1 0 0 0,0 0 0 0 0,-1 0 1 0 0,0 1-1 0 0,-5 18 0 0 0,3-21 10 0 0,1 0 1 0 0,1 0-1 0 0,0 0 0 0 0,0 0 0 0 0,1 0 0 0 0,0 0 1 0 0,1 0-1 0 0,1 0 0 0 0,3 13 0 0 0,-5-24-23 0 0,0 0 1 0 0,0 0-1 0 0,0 0 0 0 0,0 0 0 0 0,0 0 0 0 0,0 1 0 0 0,1-1 0 0 0,-1 0 1 0 0,1 0-1 0 0,-1 0 0 0 0,0 0 0 0 0,1 0 0 0 0,-1 0 0 0 0,1 0 0 0 0,0-1 1 0 0,-1 1-1 0 0,1 0 0 0 0,0 0 0 0 0,0 0 0 0 0,-1 0 0 0 0,1-1 1 0 0,0 1-1 0 0,0-1 0 0 0,0 1 0 0 0,0 0 0 0 0,0-1 0 0 0,0 1 0 0 0,0-1 1 0 0,0 0-1 0 0,0 1 0 0 0,0-1 0 0 0,0 0 0 0 0,0 0 0 0 0,0 1 1 0 0,1-1-1 0 0,-1 0 0 0 0,0 0 0 0 0,0 0 0 0 0,0-1 0 0 0,0 1 0 0 0,0 0 1 0 0,0 0-1 0 0,0 0 0 0 0,0-1 0 0 0,0 1 0 0 0,0-1 0 0 0,1 0 0 0 0,40-16-2831 0 0,-28 10 1071 0 0,10-6-455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06.153"/>
    </inkml:context>
    <inkml:brush xml:id="br0">
      <inkml:brushProperty name="width" value="0.1" units="cm"/>
      <inkml:brushProperty name="height" value="0.1" units="cm"/>
    </inkml:brush>
  </inkml:definitions>
  <inkml:trace contextRef="#ctx0" brushRef="#br0">3 9 864 0 0,'10'-8'9068'0'0,"-10"11"-9470"0"0,1 0 0 0 0,-1 0-1 0 0,1 0 1 0 0,-1 1 0 0 0,0-1-1 0 0,0 0 1 0 0,-1 0 0 0 0,1 1-1 0 0,-1-1 1 0 0,1 0 0 0 0,-1 0-1 0 0,0 0 1 0 0,-2 4 0 0 0,-5 7-2018 0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06.308"/>
    </inkml:context>
    <inkml:brush xml:id="br0">
      <inkml:brushProperty name="width" value="0.1" units="cm"/>
      <inkml:brushProperty name="height" value="0.1" units="cm"/>
    </inkml:brush>
  </inkml:definitions>
  <inkml:trace contextRef="#ctx0" brushRef="#br0">4 1 888 0 0,'-2'13'3149'0'0,"0"2"-1786"0"0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08.668"/>
    </inkml:context>
    <inkml:brush xml:id="br0">
      <inkml:brushProperty name="width" value="0.1" units="cm"/>
      <inkml:brushProperty name="height" value="0.1" units="cm"/>
    </inkml:brush>
  </inkml:definitions>
  <inkml:trace contextRef="#ctx0" brushRef="#br0">1 26 96 0 0,'10'-25'6997'0'0,"-5"32"-4939"0"0,1 2-2310 0 0,1 4 376 0 0,-1 0 0 0 0,0 0 0 0 0,6 25 0 0 0,-1-3 109 0 0,-1-5 53 0 0,8 45 0 0 0,0 3 292 0 0,-14-53-246 0 0,-4-23-240 0 0,0 0 0 0 0,1 1 0 0 0,-1-1 0 0 0,0 1 0 0 0,1-1 0 0 0,-1 0 0 0 0,1 0 0 0 0,0 1 0 0 0,0-1 0 0 0,0 0 0 0 0,0 0 0 0 0,0 0 0 0 0,0 0 0 0 0,5 5 1384 0 0,14-32-9769 0 0,-11 16 5152 0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09.590"/>
    </inkml:context>
    <inkml:brush xml:id="br0">
      <inkml:brushProperty name="width" value="0.1" units="cm"/>
      <inkml:brushProperty name="height" value="0.1" units="cm"/>
    </inkml:brush>
  </inkml:definitions>
  <inkml:trace contextRef="#ctx0" brushRef="#br0">464 1 8 0 0,'0'0'8761'0'0,"-5"3"-8750"0"0,-55 34 7 0 0,2 4 1 0 0,-96 86-1 0 0,107-92 73 0 0,46-34-57 0 0,-21 15 3006 0 0,23-17-2992 0 0,0 0 0 0 0,0 1 0 0 0,0-1 0 0 0,0 1 0 0 0,0 0 0 0 0,0-1 1 0 0,0 1-1 0 0,0 0 0 0 0,0-1 0 0 0,0 1 0 0 0,0 0 0 0 0,0 0 0 0 0,1 0 0 0 0,-1 0 1 0 0,0 0-1 0 0,0 0 0 0 0,2 1 0 0 0,-37 162-18 0 0,-6 26-11 0 0,-10 17 21 0 0,47-195 337 0 0,0 0 1 0 0,1 0 0 0 0,-1 20 511 0 0,1-20 41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12.184"/>
    </inkml:context>
    <inkml:brush xml:id="br0">
      <inkml:brushProperty name="width" value="0.1" units="cm"/>
      <inkml:brushProperty name="height" value="0.1" units="cm"/>
    </inkml:brush>
  </inkml:definitions>
  <inkml:trace contextRef="#ctx0" brushRef="#br0">2 270 292 0 0,'0'0'2922'0'0,"-1"-3"-2469"0"0,1-3-276 0 0,0 1 1 0 0,0-1-1 0 0,0 1 1 0 0,1-1-1 0 0,0 1 1 0 0,0-1-1 0 0,0 1 0 0 0,1-1 1 0 0,0 1-1 0 0,0 0 1 0 0,0 0-1 0 0,1 0 1 0 0,0 0-1 0 0,5-7 0 0 0,51-73 1212 0 0,-57 83-1345 0 0,16-20 489 0 0,1 0 0 0 0,26-22 0 0 0,-45 43-527 0 0,1 1 0 0 0,-1-1 0 0 0,1 1 0 0 0,0 0 0 0 0,-1-1 0 0 0,1 1 0 0 0,0 0 0 0 0,-1-1 0 0 0,1 1 0 0 0,0 0 0 0 0,-1 0 0 0 0,1-1 0 0 0,0 1-1 0 0,0 0 1 0 0,-1 0 0 0 0,1 0 0 0 0,0 0 0 0 0,0 0 0 0 0,-1 0 0 0 0,1 0 0 0 0,0 0 0 0 0,-1 1 0 0 0,1-1 0 0 0,0 0 0 0 0,0 0 0 0 0,-1 0 0 0 0,1 1 0 0 0,0-1 0 0 0,-1 0 0 0 0,1 1 0 0 0,-1-1 0 0 0,1 1-1 0 0,0-1 1 0 0,-1 1 0 0 0,1-1 0 0 0,-1 1 0 0 0,1-1 0 0 0,-1 1 0 0 0,1 0 0 0 0,-1-1 0 0 0,0 1 0 0 0,1-1 0 0 0,-1 1 0 0 0,0 0 0 0 0,1 1 0 0 0,11 30 73 0 0,-10-18-58 0 0,-1 0 0 0 0,-1-1 1 0 0,0 1-1 0 0,0 0 0 0 0,-2-1 0 0 0,-3 18 0 0 0,-23 81 73 0 0,17-77-47 0 0,5-15 252 0 0,5-25 322 0 0,13-38-161 0 0,-2 18-379 0 0,2 0-1 0 0,0 1 0 0 0,2 0 0 0 0,1 1 0 0 0,1 1 0 0 0,0 0 1 0 0,24-23-1 0 0,-37 43-76 0 0,-1-1 1 0 0,1 1 0 0 0,0-1 0 0 0,0 1-1 0 0,-1 0 1 0 0,1 0 0 0 0,1 0-1 0 0,-1 0 1 0 0,0 1 0 0 0,0-1-1 0 0,1 1 1 0 0,-1 0 0 0 0,0 0 0 0 0,1 0-1 0 0,-1 1 1 0 0,1-1 0 0 0,0 1-1 0 0,-1 0 1 0 0,1-1 0 0 0,-1 2-1 0 0,8 0 1 0 0,-8 0-6 0 0,1 1 0 0 0,-1-1 1 0 0,1 1-1 0 0,-1 0 0 0 0,0 0 0 0 0,0 0 0 0 0,0 1 0 0 0,0-1 0 0 0,0 1 1 0 0,0-1-1 0 0,-1 1 0 0 0,1 0 0 0 0,-1 0 0 0 0,0 0 0 0 0,0 1 0 0 0,0-1 1 0 0,0 0-1 0 0,0 1 0 0 0,-1-1 0 0 0,2 8 0 0 0,3 7-84 0 0,-2-1 0 0 0,0 1-1 0 0,-1 1 1 0 0,0-1 0 0 0,-1 35 0 0 0,-11 7-3562 0 0,5-51 636 0 0,2-2 231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14.325"/>
    </inkml:context>
    <inkml:brush xml:id="br0">
      <inkml:brushProperty name="width" value="0.1" units="cm"/>
      <inkml:brushProperty name="height" value="0.1" units="cm"/>
    </inkml:brush>
  </inkml:definitions>
  <inkml:trace contextRef="#ctx0" brushRef="#br0">240 1 260 0 0,'0'0'7015'0'0,"-3"2"-6827"0"0,-3 3-116 0 0,0 1 0 0 0,0 0 0 0 0,0 0 0 0 0,0 0 0 0 0,1 1 0 0 0,0-1 0 0 0,-5 11 0 0 0,-32 63 184 0 0,23-42-140 0 0,15-30-95 0 0,-72 147 342 0 0,67-132-280 0 0,0 1-1 0 0,1 0 1 0 0,2 1 0 0 0,-6 43-1 0 0,11-65-98 0 0,1 0-1 0 0,0-1 0 0 0,-1 1 1 0 0,1 0-1 0 0,1-1 1 0 0,-1 1-1 0 0,0 0 1 0 0,1 0-1 0 0,-1-1 1 0 0,1 1-1 0 0,0 0 0 0 0,0-1 1 0 0,0 1-1 0 0,0-1 1 0 0,0 0-1 0 0,1 1 1 0 0,-1-1-1 0 0,1 0 0 0 0,-1 1 1 0 0,1-1-1 0 0,0 0 1 0 0,0 0-1 0 0,0-1 1 0 0,0 1-1 0 0,0 0 1 0 0,4 2-1 0 0,-3-3-245 0 0,-1-1 0 0 0,1 1 0 0 0,-1 0 0 0 0,1 0 0 0 0,0-1 0 0 0,-1 0 0 0 0,1 1 0 0 0,0-1 0 0 0,0 0 0 0 0,-1-1 0 0 0,1 1 0 0 0,0 0 0 0 0,-1-1 0 0 0,1 1-1 0 0,0-1 1 0 0,-1 0 0 0 0,5-2 0 0 0,13-6-2014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14.778"/>
    </inkml:context>
    <inkml:brush xml:id="br0">
      <inkml:brushProperty name="width" value="0.1" units="cm"/>
      <inkml:brushProperty name="height" value="0.1" units="cm"/>
    </inkml:brush>
  </inkml:definitions>
  <inkml:trace contextRef="#ctx0" brushRef="#br0">35 15 32 0 0,'12'-14'9418'0'0,"-15"29"-9380"0"0,1 0 0 0 0,0 0 0 0 0,0 30 0 0 0,-2 24 28 0 0,-26 161 454 0 0,27-191-565 0 0,4-32-1161 0 0,4-28-1110 0 0,-3 10-191 0 0,2-1 193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14.246"/>
    </inkml:context>
    <inkml:brush xml:id="br0">
      <inkml:brushProperty name="width" value="0.1" units="cm"/>
      <inkml:brushProperty name="height" value="0.1" units="cm"/>
    </inkml:brush>
  </inkml:definitions>
  <inkml:trace contextRef="#ctx0" brushRef="#br0">0 11 364 0 0,'7'-8'320'0'0,"-5"6"0"0"0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15.184"/>
    </inkml:context>
    <inkml:brush xml:id="br0">
      <inkml:brushProperty name="width" value="0.1" units="cm"/>
      <inkml:brushProperty name="height" value="0.1" units="cm"/>
    </inkml:brush>
  </inkml:definitions>
  <inkml:trace contextRef="#ctx0" brushRef="#br0">41 28 220 0 0,'9'-14'12597'0'0,"-5"9"-12549"0"0,0 3-16 0 0,-1 1 1 0 0,1 0-1 0 0,0 0 1 0 0,0 0-1 0 0,0 0 1 0 0,-1 0 0 0 0,1 1-1 0 0,0 0 1 0 0,0 0-1 0 0,0 0 1 0 0,0 0 0 0 0,0 0-1 0 0,0 1 1 0 0,0 0-1 0 0,-1 0 1 0 0,1 0 0 0 0,0 0-1 0 0,0 1 1 0 0,-1-1-1 0 0,1 1 1 0 0,-1 0-1 0 0,0 0 1 0 0,1 0 0 0 0,2 3-1 0 0,-3-2-26 0 0,-1 0 0 0 0,0 0 1 0 0,0 0-1 0 0,0 0 0 0 0,0 1 0 0 0,-1-1 0 0 0,1 1 0 0 0,-1-1 0 0 0,0 1 0 0 0,0-1 0 0 0,0 1 0 0 0,-1 0 1 0 0,1-1-1 0 0,-1 1 0 0 0,0 0 0 0 0,0 0 0 0 0,0-1 0 0 0,0 1 0 0 0,-1 0 0 0 0,1 0 0 0 0,-1-1 1 0 0,0 1-1 0 0,0-1 0 0 0,-1 1 0 0 0,-1 4 0 0 0,0-1 16 0 0,0-1 1 0 0,0 0-1 0 0,-1 0 1 0 0,0-1-1 0 0,0 1 1 0 0,0-1-1 0 0,-1 1 1 0 0,1-1-1 0 0,-1-1 1 0 0,0 1-1 0 0,-9 5 1 0 0,11-8-116 0 0,0 0 0 0 0,0 0 0 0 0,0-1 0 0 0,0 1 0 0 0,0-1 0 0 0,0 0 0 0 0,-1 1 0 0 0,1-2 0 0 0,0 1 0 0 0,-1 0 0 0 0,1-1 0 0 0,0 1 0 0 0,-1-1 0 0 0,1 0 0 0 0,-1 0 0 0 0,1-1 0 0 0,0 1 0 0 0,-1-1 0 0 0,1 1 0 0 0,-1-1 0 0 0,1 0 0 0 0,0 0 0 0 0,0-1 0 0 0,-5-2 0 0 0,6 3-363 0 0,0-1-1 0 0,1 0 1 0 0,-1 1-1 0 0,1-1 1 0 0,0 0-1 0 0,0 0 1 0 0,0 0 0 0 0,0 0-1 0 0,0 0 1 0 0,0 0-1 0 0,0 0 1 0 0,1 0-1 0 0,-1 0 1 0 0,0-3-1 0 0,1-3-2319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15.466"/>
    </inkml:context>
    <inkml:brush xml:id="br0">
      <inkml:brushProperty name="width" value="0.1" units="cm"/>
      <inkml:brushProperty name="height" value="0.1" units="cm"/>
    </inkml:brush>
  </inkml:definitions>
  <inkml:trace contextRef="#ctx0" brushRef="#br0">131 5 520 0 0,'-1'0'35'0'0,"1"-1"0"0"0,0 1 0 0 0,0 0 1 0 0,0 0-1 0 0,0 0 0 0 0,0 0 0 0 0,0 0 0 0 0,0 0 0 0 0,0-1 0 0 0,0 1 0 0 0,0 0 0 0 0,0 0 1 0 0,0 0-1 0 0,0 0 0 0 0,0 0 0 0 0,0 0 0 0 0,0-1 0 0 0,0 1 0 0 0,0 0 0 0 0,0 0 1 0 0,0 0-1 0 0,0 0 0 0 0,0 0 0 0 0,0 0 0 0 0,1 0 0 0 0,-1-1 0 0 0,0 1 0 0 0,0 0 0 0 0,0 0 1 0 0,0 0-1 0 0,0 0 0 0 0,0 0 0 0 0,0 0 0 0 0,0 0 0 0 0,0 0 0 0 0,1 0 0 0 0,-1 0 1 0 0,0-1-1 0 0,0 1 0 0 0,0 0 0 0 0,0 0 0 0 0,0 0 0 0 0,0 0 0 0 0,0 0 0 0 0,1 0 1 0 0,-1 0-1 0 0,0 0 0 0 0,0 0 0 0 0,0 0 0 0 0,0 0 0 0 0,0 0 0 0 0,0 0 0 0 0,1 0 0 0 0,-1 0 1 0 0,0 0-1 0 0,0 0 0 0 0,0 0 0 0 0,0 0 0 0 0,1 1 0 0 0,13 4 788 0 0,15 12-169 0 0,-16-3-508 0 0,0 0-1 0 0,-1 0 0 0 0,-1 1 0 0 0,0 1 1 0 0,-1 0-1 0 0,-1 0 0 0 0,0 1 0 0 0,-2 0 0 0 0,0 0 1 0 0,0 1-1 0 0,-2 0 0 0 0,0 0 0 0 0,-1 1 1 0 0,-1-1-1 0 0,-1 1 0 0 0,0 0 0 0 0,-1-1 1 0 0,-2 1-1 0 0,0 0 0 0 0,0 0 0 0 0,-2-1 1 0 0,0 1-1 0 0,-12 34 0 0 0,10-42-76 0 0,-1 1-1 0 0,0-1 0 0 0,0-1 1 0 0,-2 1-1 0 0,1-1 1 0 0,-1 0-1 0 0,0-1 1 0 0,-1 0-1 0 0,0 0 1 0 0,-16 11-1 0 0,17-14-273 0 0,-1 0 1 0 0,1 0-1 0 0,-1-1 0 0 0,0-1 0 0 0,0 1 0 0 0,-1-1 1 0 0,0-1-1 0 0,1 0 0 0 0,-1 0 0 0 0,0-1 0 0 0,0 0 0 0 0,0-1 1 0 0,-12 1-1 0 0,-2-5-1868 0 0,4-4 158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16.277"/>
    </inkml:context>
    <inkml:brush xml:id="br0">
      <inkml:brushProperty name="width" value="0.1" units="cm"/>
      <inkml:brushProperty name="height" value="0.1" units="cm"/>
    </inkml:brush>
  </inkml:definitions>
  <inkml:trace contextRef="#ctx0" brushRef="#br0">6 66 264 0 0,'-5'-3'6990'0'0,"67"-7"-5828"0"0,259-34 1879 0 0,-307 41-3077 0 0,18-2 628 0 0,-32 5-673 0 0,1 0 0 0 0,-1 0-1 0 0,1 0 1 0 0,-1-1 0 0 0,1 1 0 0 0,0 0 0 0 0,-1 0 0 0 0,1 0 0 0 0,-1 0 0 0 0,1 0 0 0 0,-1 0-1 0 0,1 0 1 0 0,0 0 0 0 0,-1 1 0 0 0,1-1 0 0 0,-1 0 0 0 0,1 0 0 0 0,-1 0 0 0 0,1 1 0 0 0,-1-1-1 0 0,1 0 1 0 0,-1 0 0 0 0,1 1 0 0 0,-1-1 0 0 0,1 0 0 0 0,-1 1 0 0 0,1-1 0 0 0,-1 1 0 0 0,0-1 0 0 0,1 1-1 0 0,-1-1 1 0 0,1 1 0 0 0,-2 1-313 0 0,-1 0 0 0 0,1-1 0 0 0,-1 1 0 0 0,0-1 0 0 0,1 1 0 0 0,-1-1 0 0 0,0 0-1 0 0,0 0 1 0 0,0 1 0 0 0,0-1 0 0 0,0 0 0 0 0,-2 0 0 0 0,-9 3-1975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16.699"/>
    </inkml:context>
    <inkml:brush xml:id="br0">
      <inkml:brushProperty name="width" value="0.1" units="cm"/>
      <inkml:brushProperty name="height" value="0.1" units="cm"/>
    </inkml:brush>
  </inkml:definitions>
  <inkml:trace contextRef="#ctx0" brushRef="#br0">0 48 244 0 0,'8'3'8554'0'0,"13"-3"-5477"0"0,31-7-4189 0 0,-30 4 1937 0 0,9 0-703 0 0,147-20 171 0 0,-176 23-580 0 0,-1-1 1 0 0,0 1-1 0 0,1-1 0 0 0,-1 1 0 0 0,0-1 1 0 0,0 0-1 0 0,1 1 0 0 0,-1-1 1 0 0,0 0-1 0 0,0 0 0 0 0,0 0 0 0 0,0 0 1 0 0,0 0-1 0 0,0 0 0 0 0,1-3 0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17.700"/>
    </inkml:context>
    <inkml:brush xml:id="br0">
      <inkml:brushProperty name="width" value="0.1" units="cm"/>
      <inkml:brushProperty name="height" value="0.1" units="cm"/>
    </inkml:brush>
  </inkml:definitions>
  <inkml:trace contextRef="#ctx0" brushRef="#br0">136 33 632 0 0,'4'-33'4880'0'0,"-8"53"-1281"0"0,-16 68-3194 0 0,-89 305 859 0 0,108-389-1242 0 0,0 1 41 0 0,-1-1 0 0 0,1 1 0 0 0,1 0 0 0 0,-1 0 0 0 0,0 0 0 0 0,1 0 0 0 0,1 9 0 0 0,18-46 1419 0 0,32-39-1 0 0,-39 55-1434 0 0,144-168 325 0 0,-119 144-341 0 0,1 2-1 0 0,63-47 0 0 0,-41 31-54 0 0,-59 54-6 0 0,0 0-69 0 0,-1 1 96 0 0,0-1 0 0 0,1 1 0 0 0,-1-1-1 0 0,1 1 1 0 0,-1 0 0 0 0,0-1 0 0 0,1 1 0 0 0,-1 0-1 0 0,0-1 1 0 0,0 1 0 0 0,1 0 0 0 0,-1-1 0 0 0,0 1-1 0 0,0 0 1 0 0,0 0 0 0 0,0-1 0 0 0,0 1 0 0 0,0 0-1 0 0,0-1 1 0 0,0 1 0 0 0,0 0 0 0 0,-1-1 0 0 0,1 1-1 0 0,0 0 1 0 0,0 0 0 0 0,-1-1 0 0 0,1 1 0 0 0,0-1-1 0 0,-1 1 1 0 0,1 0 0 0 0,0-1 0 0 0,-2 2-1 0 0,-9 23-31 0 0,-4 0 21 0 0,-1-2 1 0 0,0 0-1 0 0,-2-1 0 0 0,-1 0 0 0 0,-31 26 0 0 0,7-9 33 0 0,-84 57 1 0 0,125-95 11 0 0,1-1 1 0 0,0 1-1 0 0,0-1 1 0 0,0 1 0 0 0,0 0-1 0 0,0 0 1 0 0,-1-1-1 0 0,1 1 1 0 0,0 0 0 0 0,1 0-1 0 0,-1 0 1 0 0,0 0-1 0 0,0 0 1 0 0,0 0 0 0 0,0 0-1 0 0,1 0 1 0 0,-1 0-1 0 0,1 0 1 0 0,-1 1 0 0 0,1-1-1 0 0,-1 0 1 0 0,1 0-1 0 0,-1 1 1 0 0,1-1 0 0 0,0 0-1 0 0,0 0 1 0 0,0 1-1 0 0,0-1 1 0 0,0 0 0 0 0,0 1-1 0 0,0-1 1 0 0,0 2-1 0 0,3 1 49 0 0,-1-1 0 0 0,1 1 0 0 0,0 0 0 0 0,-1-1 0 0 0,2 0 0 0 0,-1 0 0 0 0,0 0 0 0 0,5 3 0 0 0,2 3-269 0 0,152 154 304 0 0,-147-149 1145 0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20.059"/>
    </inkml:context>
    <inkml:brush xml:id="br0">
      <inkml:brushProperty name="width" value="0.1" units="cm"/>
      <inkml:brushProperty name="height" value="0.1" units="cm"/>
    </inkml:brush>
  </inkml:definitions>
  <inkml:trace contextRef="#ctx0" brushRef="#br0">53 1 12 0 0,'0'0'1363'0'0,"4"1"-1116"0"0,-3-1-161 0 0,0 0 0 0 0,-1 0 0 0 0,1 0 0 0 0,0 0 0 0 0,-1 0 0 0 0,1 0 1 0 0,0 0-1 0 0,-1 1 0 0 0,1-1 0 0 0,-1 0 0 0 0,1 0 0 0 0,0 1 0 0 0,-1-1 0 0 0,1 0 0 0 0,-1 1 0 0 0,1-1 0 0 0,-1 1 0 0 0,1-1 0 0 0,-1 1 0 0 0,1-1 0 0 0,-1 1 0 0 0,0-1 0 0 0,1 1 0 0 0,-1-1 0 0 0,0 1 1 0 0,1 0-1 0 0,-1 0 0 0 0,-6 18 4525 0 0,-6 11-5057 0 0,5-3 726 0 0,-1-2 1 0 0,-2 1-1 0 0,-15 30 1 0 0,25-54-692 0 0,-3 12 1984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27.855"/>
    </inkml:context>
    <inkml:brush xml:id="br0">
      <inkml:brushProperty name="width" value="0.1" units="cm"/>
      <inkml:brushProperty name="height" value="0.1" units="cm"/>
    </inkml:brush>
  </inkml:definitions>
  <inkml:trace contextRef="#ctx0" brushRef="#br0">209 79 396 0 0,'0'0'6919'0'0,"9"-36"-6201"0"0,19-5 1186 0 0,-27 39-1765 0 0,-24 80 363 0 0,-11 5-410 0 0,-2-3 1 0 0,-84 135-1 0 0,87-168 15 0 0,32-46-135 0 0,16-23-6636 0 0,-7 10 4258 0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29.136"/>
    </inkml:context>
    <inkml:brush xml:id="br0">
      <inkml:brushProperty name="width" value="0.1" units="cm"/>
      <inkml:brushProperty name="height" value="0.1" units="cm"/>
    </inkml:brush>
  </inkml:definitions>
  <inkml:trace contextRef="#ctx0" brushRef="#br0">121 41 352 0 0,'3'-6'690'0'0,"-2"3"-431"0"0,0 1 0 0 0,0 0 0 0 0,0-1 0 0 0,0 1 0 0 0,0 0 0 0 0,1 0 0 0 0,-1 0 0 0 0,1 0 0 0 0,-1 0 0 0 0,1 0 0 0 0,0 0 0 0 0,0 1 0 0 0,0-1 0 0 0,0 0 0 0 0,4-1 0 0 0,-5 3-243 0 0,-1 1 0 0 0,1-1 0 0 0,0 1 0 0 0,-1 0 0 0 0,1-1 0 0 0,-1 1 0 0 0,1 0 0 0 0,-1 0 0 0 0,1-1 0 0 0,-1 1-1 0 0,1 0 1 0 0,-1 0 0 0 0,0 0 0 0 0,0-1 0 0 0,1 1 0 0 0,-1 0 0 0 0,0 0 0 0 0,0 0 0 0 0,0 0 0 0 0,0 0 0 0 0,0 0 0 0 0,0-1 0 0 0,0 1 0 0 0,0 2 0 0 0,-2 22 274 0 0,-6 7-40 0 0,2-5 37 0 0,-1 0 0 0 0,-20 47-1 0 0,8-28-21 0 0,13-31-164 0 0,0-1 0 0 0,0 1 0 0 0,-11 15 1 0 0,0 5 96 0 0,15-30-150 0 0,0 1-1 0 0,0-1 0 0 0,-1 0 1 0 0,0 0-1 0 0,0 0 0 0 0,0 0 1 0 0,-6 6-1 0 0,-2 2 2512 0 0,15-26-2472 0 0,1-3-7 0 0,1 1 0 0 0,1 0 0 0 0,0 0 0 0 0,1 0 0 0 0,1 1 0 0 0,0 0 0 0 0,1 1 0 0 0,20-21 0 0 0,0-3-22 0 0,-24 31-65 0 0,1 0 0 0 0,0 0 0 0 0,0 1-1 0 0,0 0 1 0 0,1 0 0 0 0,-1 0-1 0 0,1 1 1 0 0,0 1 0 0 0,1-1 0 0 0,8-2-1 0 0,-15 6-14 0 0,-2 0-3 0 0,1 0 24 0 0,-1 0-1 0 0,1 0 1 0 0,-1 0-1 0 0,1 0 0 0 0,-1 0 1 0 0,0 0-1 0 0,1 0 1 0 0,-1 0-1 0 0,1 0 0 0 0,-1 0 1 0 0,0 0-1 0 0,1 0 1 0 0,-1 0-1 0 0,1 0 0 0 0,-1 0 1 0 0,0 1-1 0 0,1-1 0 0 0,-1 0 1 0 0,0 0-1 0 0,1 1 1 0 0,-1-1-1 0 0,0 0 0 0 0,1 0 1 0 0,-1 1-1 0 0,0-1 1 0 0,0 0-1 0 0,1 1 0 0 0,-1-1 1 0 0,0 0-1 0 0,0 1 1 0 0,0-1-1 0 0,1 0 0 0 0,-1 1 1 0 0,0-1-1 0 0,0 1 1 0 0,0-1-1 0 0,0 0 0 0 0,0 1 1 0 0,0-1-1 0 0,0 1 1 0 0,0 0-1 0 0,6 17-62 0 0,-16 77-44 0 0,0-4 54 0 0,10-91 58 0 0,0 1-1 0 0,0-1 1 0 0,1 1-1 0 0,-1-1 1 0 0,0 1-1 0 0,1-1 1 0 0,-1 1-1 0 0,0-1 0 0 0,1 0 1 0 0,-1 1-1 0 0,0-1 1 0 0,1 1-1 0 0,-1-1 1 0 0,1 0-1 0 0,-1 1 1 0 0,1-1-1 0 0,-1 0 1 0 0,1 0-1 0 0,-1 1 0 0 0,1-1 1 0 0,-1 0-1 0 0,1 0 1 0 0,-1 0-1 0 0,1 0 1 0 0,-1 0-1 0 0,1 0 1 0 0,0 0-1 0 0,-1 0 1 0 0,1 0-1 0 0,-1 0 0 0 0,1 0 1 0 0,-1 0-1 0 0,1 0 1 0 0,-1 0-1 0 0,1 0 1 0 0,-1 0-1 0 0,2-1 1 0 0,20-5 25 0 0,-7-1-18 0 0,0-2-1 0 0,-1 1 1 0 0,0-2-1 0 0,-1 0 0 0 0,0-1 1 0 0,0 0-1 0 0,-1-1 1 0 0,0 0-1 0 0,-2-1 1 0 0,1 0-1 0 0,-1-1 1 0 0,-1 0-1 0 0,-1-1 1 0 0,11-23-1 0 0,-8 13 84 0 0,-8 19-30 0 0,-14 15-49 0 0,1 0-36 0 0,-1 2 15 0 0,0 0 0 0 0,1 0 0 0 0,0 1 0 0 0,-11 19 0 0 0,17-26 8 0 0,1 1 0 0 0,0-1 0 0 0,0 1 1 0 0,1 0-1 0 0,-1 0 0 0 0,1 0 1 0 0,1 0-1 0 0,-1 0 0 0 0,1 1 1 0 0,0-1-1 0 0,0 0 0 0 0,1 1 0 0 0,0 9 1 0 0,0-15 0 0 0,1 0 0 0 0,-1 0 0 0 0,0 0 0 0 0,0 0 0 0 0,1 0 0 0 0,-1 0 0 0 0,0 0 0 0 0,1 0 0 0 0,-1 0 0 0 0,1-1 0 0 0,-1 1 0 0 0,1 0 0 0 0,-1 0 0 0 0,1 0 1 0 0,0-1-1 0 0,-1 1 0 0 0,1 0 0 0 0,0-1 0 0 0,0 1 0 0 0,0-1 0 0 0,-1 1 0 0 0,1-1 0 0 0,0 1 0 0 0,0-1 0 0 0,0 0 0 0 0,0 1 0 0 0,0-1 0 0 0,0 0 0 0 0,1 1 0 0 0,1-1 3 0 0,1 0-1 0 0,-1 0 0 0 0,1 0 1 0 0,-1-1-1 0 0,0 1 0 0 0,1-1 1 0 0,-1 0-1 0 0,7-2 0 0 0,-3 0-2 0 0,1 0 0 0 0,-1 0-1 0 0,0-1 1 0 0,0 0 0 0 0,0 0-1 0 0,0-1 1 0 0,7-7-1 0 0,30-40-20 0 0,-31 33 8 0 0,1 1 0 0 0,1 1-1 0 0,1 0 1 0 0,1 1 0 0 0,0 1 0 0 0,1 1 0 0 0,28-18-1 0 0,-45 31 6 0 0,1 0 0 0 0,-1-1 0 0 0,1 1 0 0 0,0 1 0 0 0,-1-1 0 0 0,1 0-1 0 0,0 0 1 0 0,0 1 0 0 0,0-1 0 0 0,0 1 0 0 0,0-1 0 0 0,0 1 0 0 0,0 0 0 0 0,0 0-1 0 0,-1 0 1 0 0,1 0 0 0 0,0 0 0 0 0,0 0 0 0 0,0 0 0 0 0,0 1 0 0 0,0-1-1 0 0,0 1 1 0 0,0-1 0 0 0,0 1 0 0 0,-1 0 0 0 0,1 0 0 0 0,0 0 0 0 0,-1 0 0 0 0,1 0-1 0 0,0 0 1 0 0,-1 0 0 0 0,1 1 0 0 0,-1-1 0 0 0,0 0 0 0 0,1 1 0 0 0,-1-1 0 0 0,0 1-1 0 0,0 0 1 0 0,0-1 0 0 0,2 5 0 0 0,-1-1-7 0 0,-1 1 0 0 0,1 0 0 0 0,-1 0 0 0 0,0 1 0 0 0,0-1 1 0 0,-1 0-1 0 0,0 0 0 0 0,0 0 0 0 0,0 0 0 0 0,-1 1 0 0 0,-2 10 0 0 0,-22 85-84 0 0,25-101 98 0 0,0-1-1 0 0,-1 1 1 0 0,1 0 0 0 0,0-1-1 0 0,0 1 1 0 0,-1 0 0 0 0,1-1-1 0 0,0 1 1 0 0,0-1-1 0 0,0 1 1 0 0,0 0 0 0 0,0-1-1 0 0,0 1 1 0 0,0 0 0 0 0,0-1-1 0 0,0 1 1 0 0,0 0 0 0 0,1-1-1 0 0,-1 1 1 0 0,0-1-1 0 0,0 1 1 0 0,1 0 0 0 0,-1-1-1 0 0,0 1 1 0 0,0-1 0 0 0,1 1-1 0 0,-1-1 1 0 0,1 1 0 0 0,-1-1-1 0 0,1 1 1 0 0,21 4 30 0 0,33-15-9 0 0,-49 8-23 0 0,11-1-10 0 0,1-2 1 0 0,-1-1-1 0 0,1 0 0 0 0,-2-1 1 0 0,22-12-1 0 0,-32 15 9 0 0,1 0 0 0 0,-2-1 0 0 0,1 1 0 0 0,0-1 0 0 0,-1-1 0 0 0,0 1 0 0 0,0-1 0 0 0,0 0 0 0 0,-1 0 0 0 0,0 0 0 0 0,0-1 0 0 0,-1 1 0 0 0,0-1 0 0 0,0 0 0 0 0,4-12 0 0 0,0-24 138 0 0,-7 43-124 0 0,0 0-14 0 0,0-1 0 0 0,0 1 0 0 0,0 0 0 0 0,0 0 0 0 0,0 0 0 0 0,0 0 0 0 0,0-1 0 0 0,0 1 0 0 0,1 0-1 0 0,-1 0 1 0 0,0 0 0 0 0,-1-1 0 0 0,1 1 0 0 0,0 0 0 0 0,0 0 0 0 0,0 0 0 0 0,0-1 0 0 0,0 1 0 0 0,0 0 0 0 0,0 0 0 0 0,0 0 0 0 0,0 0 0 0 0,0-1 0 0 0,0 1 0 0 0,0 0 0 0 0,-1 0 0 0 0,1 0-1 0 0,0 0 1 0 0,0 0 0 0 0,0-1 0 0 0,0 1 0 0 0,0 0 0 0 0,-1 0 0 0 0,1 0 0 0 0,0 0 0 0 0,0 0 0 0 0,0 0 0 0 0,0 0 0 0 0,-1 0 0 0 0,1 0 0 0 0,0 0 0 0 0,0 0 0 0 0,0 0 0 0 0,0-1 0 0 0,-1 1-1 0 0,1 0 1 0 0,0 0 0 0 0,0 0 0 0 0,0 1 0 0 0,-1-1 0 0 0,1 0 0 0 0,0 0 0 0 0,-6 6 0 0 0,-1 0 0 0 0,2 1 0 0 0,-1-1 1 0 0,1 1-1 0 0,0 1 0 0 0,1-1 0 0 0,0 1 0 0 0,0-1 0 0 0,0 1 0 0 0,1 0 1 0 0,0 1-1 0 0,1-1 0 0 0,0 0 0 0 0,0 1 0 0 0,1 0 0 0 0,0-1 0 0 0,0 1 1 0 0,1 0-1 0 0,0-1 0 0 0,2 14 0 0 0,-1-19-43 0 0,0-1 1 0 0,1 1-1 0 0,-1-1 0 0 0,1 1 0 0 0,-1-1 1 0 0,1 0-1 0 0,0 1 0 0 0,0-1 0 0 0,0 0 1 0 0,0 0-1 0 0,0 0 0 0 0,1-1 1 0 0,-1 1-1 0 0,0 0 0 0 0,1-1 0 0 0,-1 0 1 0 0,1 1-1 0 0,0-1 0 0 0,-1 0 0 0 0,1 0 1 0 0,0-1-1 0 0,0 1 0 0 0,0-1 0 0 0,3 1 1 0 0,5 0-888 0 0,0 0 1 0 0,0-1 0 0 0,0 0-1 0 0,0-1 1 0 0,12-2 0 0 0,8-3-1742 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29.777"/>
    </inkml:context>
    <inkml:brush xml:id="br0">
      <inkml:brushProperty name="width" value="0.1" units="cm"/>
      <inkml:brushProperty name="height" value="0.1" units="cm"/>
    </inkml:brush>
  </inkml:definitions>
  <inkml:trace contextRef="#ctx0" brushRef="#br0">213 105 88 0 0,'-37'6'2808'0'0,"-113"-2"1037"0"0,147-4-3821 0 0,-19 3 1474 0 0,573-68-795 0 0,-408 53-1104 0 0,-127 10-417 0 0,-1 0-1 0 0,1-1 1 0 0,-1-1-1 0 0,0 0 0 0 0,22-10 1 0 0,-19 3-1240 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30.340"/>
    </inkml:context>
    <inkml:brush xml:id="br0">
      <inkml:brushProperty name="width" value="0.1" units="cm"/>
      <inkml:brushProperty name="height" value="0.1" units="cm"/>
    </inkml:brush>
  </inkml:definitions>
  <inkml:trace contextRef="#ctx0" brushRef="#br0">204 98 412 0 0,'0'-3'212'0'0,"1"0"0"0"0,0 0 0 0 0,0-1 0 0 0,0 1 0 0 0,0 0 0 0 0,0 0 0 0 0,1 0 0 0 0,-1 1 0 0 0,3-5 0 0 0,-2 4 93 0 0,0 0 0 0 0,0-1 1 0 0,0 1-1 0 0,-1-1 0 0 0,1 1 0 0 0,-1-1 0 0 0,0 0 0 0 0,0 0 1 0 0,1-6-1 0 0,-2 9-220 0 0,0 0 1 0 0,0 0-1 0 0,1 0 1 0 0,-1 0-1 0 0,0 0 1 0 0,0 0-1 0 0,0 0 1 0 0,0 0-1 0 0,-1 0 1 0 0,1 0-1 0 0,0 1 1 0 0,0-1-1 0 0,0 0 1 0 0,-1 0-1 0 0,1 0 1 0 0,0 0-1 0 0,-1 0 1 0 0,1 1-1 0 0,-1-1 1 0 0,1 0-1 0 0,-1 0 1 0 0,-1 0-1 0 0,-10 12 744 0 0,-10 37-577 0 0,9 5-150 0 0,2 0 0 0 0,3 1 0 0 0,-2 100 0 0 0,3-39 33 0 0,2 74 534 0 0,5-183-576 0 0,0-5-86 0 0,-1-1-1 0 0,1 1 1 0 0,-1-1 0 0 0,1 1 0 0 0,0-1 0 0 0,-1 0 0 0 0,1 1 0 0 0,-1-1 0 0 0,1 0 0 0 0,-1 1 0 0 0,1-1 0 0 0,-1 0 0 0 0,1 0 0 0 0,-1 1 0 0 0,1-1 0 0 0,-1 0 0 0 0,1 0 0 0 0,-1 0 0 0 0,0 0 0 0 0,1 1 0 0 0,-1-1 0 0 0,1 0 0 0 0,-1 0 0 0 0,1 0 0 0 0,-1-1-1 0 0,0 1 1 0 0,1 0 0 0 0,-1 0 0 0 0,1 0 0 0 0,-1 0 0 0 0,1 0 0 0 0,-1-1 0 0 0,1 1 0 0 0,-2-1 0 0 0,-20-5 31 0 0,21 6-57 0 0,-7-4-312 0 0,0 0 0 0 0,1 0 1 0 0,0 0-1 0 0,-1-1 1 0 0,-10-9-1 0 0,-12-20-4209 0 0,19 19 2470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14.793"/>
    </inkml:context>
    <inkml:brush xml:id="br0">
      <inkml:brushProperty name="width" value="0.1" units="cm"/>
      <inkml:brushProperty name="height" value="0.1" units="cm"/>
    </inkml:brush>
  </inkml:definitions>
  <inkml:trace contextRef="#ctx0" brushRef="#br0">47 0 20 0 0,'1'3'178'0'0,"1"0"0"0"0,-1-1-1 0 0,0 1 1 0 0,0 0 0 0 0,-1 0 0 0 0,1 0-1 0 0,0 0 1 0 0,-1 0 0 0 0,0 0 0 0 0,0 0-1 0 0,0 0 1 0 0,0 5 0 0 0,-6 47 964 0 0,3-32-686 0 0,0 4 107 0 0,-1 0-1 0 0,-1-1 1 0 0,-17 50 0 0 0,18-67-509 0 0,-3 8 1115 0 0,6-33-490 0 0,4 5-611 0 0,0 0 0 0 0,0 0-1 0 0,1 1 1 0 0,0-1 0 0 0,1 1-1 0 0,0 0 1 0 0,1 0 0 0 0,11-14 0 0 0,-5 6-13 0 0,-5 4-1 0 0,2 1 1 0 0,0 1-1 0 0,1 0 0 0 0,20-21 1 0 0,-29 33-57 0 0,-1 0-3 0 0,1 0 5 0 0,-1 0 0 0 0,1 1 0 0 0,0-1 0 0 0,-1 0 0 0 0,1 1 0 0 0,-1-1 0 0 0,1 0 0 0 0,-1 1 0 0 0,1-1 0 0 0,-1 1 0 0 0,1-1 1 0 0,-1 1-1 0 0,1-1 0 0 0,-1 1 0 0 0,1-1 0 0 0,-1 1 0 0 0,0-1 0 0 0,1 1 0 0 0,-1-1 0 0 0,0 1 0 0 0,0 0 0 0 0,0-1 0 0 0,1 1 1 0 0,-1 0-1 0 0,0-1 0 0 0,0 1 0 0 0,0 0 0 0 0,0-1 0 0 0,0 1 0 0 0,0 0 0 0 0,0-1 0 0 0,0 1 0 0 0,0 0 0 0 0,-1 0 0 0 0,-3 33-28 0 0,2-21 19 0 0,2 11-7 0 0,-1-13 21 0 0,0-1-1 0 0,1 0 0 0 0,1 0 1 0 0,0 1-1 0 0,0-1 1 0 0,4 13-1 0 0,-4-20-1 0 0,0-1-1 0 0,0 0 1 0 0,0 0-1 0 0,1 0 1 0 0,-1 0-1 0 0,0 0 1 0 0,1 0-1 0 0,-1-1 1 0 0,1 1-1 0 0,0 0 1 0 0,-1-1-1 0 0,1 1 0 0 0,0-1 1 0 0,0 0-1 0 0,0 1 1 0 0,0-1-1 0 0,0 0 1 0 0,0 0-1 0 0,1 0 1 0 0,-1-1-1 0 0,0 1 1 0 0,0 0-1 0 0,1-1 1 0 0,-1 0-1 0 0,0 1 1 0 0,1-1-1 0 0,-1 0 1 0 0,0 0-1 0 0,1 0 1 0 0,-1-1-1 0 0,0 1 1 0 0,1 0-1 0 0,2-2 1 0 0,25-2 14 0 0,0-2 0 0 0,0-1 0 0 0,-1-1 0 0 0,0-2 1 0 0,33-16-1 0 0,-48 19 1 0 0,-1 0 0 0 0,1-2 0 0 0,-1 0 0 0 0,-1 0 0 0 0,0-1 0 0 0,0 0 0 0 0,-1-1 0 0 0,0-1 0 0 0,-1 0 0 0 0,0 0 0 0 0,-1-1 0 0 0,7-13 0 0 0,-14 22 21 0 0,13-28 325 0 0,-19 19-174 0 0,3 13-182 0 0,0-1-1 0 0,-1 1 1 0 0,1 0-1 0 0,0-1 1 0 0,0 1-1 0 0,0 0 1 0 0,-1 0-1 0 0,1 0 1 0 0,0 0-1 0 0,0 0 0 0 0,-1 0 1 0 0,1 0-1 0 0,0 0 1 0 0,0 0-1 0 0,-3 1 1 0 0,-5 2 10 0 0,-1 0 0 0 0,1 0 0 0 0,0 1-1 0 0,0 1 1 0 0,0-1 0 0 0,0 1 0 0 0,1 1 0 0 0,-11 7 0 0 0,16-10-11 0 0,0-1-1 0 0,0 1 1 0 0,0 0 0 0 0,0 0-1 0 0,0 0 1 0 0,1 0 0 0 0,-1 0-1 0 0,1 1 1 0 0,0-1 0 0 0,0 1-1 0 0,0 0 1 0 0,0-1 0 0 0,1 1-1 0 0,0 0 1 0 0,-1 0 0 0 0,2 0 0 0 0,-1 0-1 0 0,0 0 1 0 0,1 0 0 0 0,-1 0-1 0 0,1 0 1 0 0,0 0 0 0 0,1 0-1 0 0,0 5 1 0 0,0-7-12 0 0,0 1 0 0 0,0-1 1 0 0,0 1-1 0 0,1-1 0 0 0,-1 0 0 0 0,1 0 0 0 0,-1 1 1 0 0,1-1-1 0 0,0 0 0 0 0,0 0 0 0 0,0-1 0 0 0,0 1 1 0 0,0 0-1 0 0,0-1 0 0 0,0 1 0 0 0,1-1 0 0 0,-1 0 1 0 0,1 1-1 0 0,-1-1 0 0 0,1-1 0 0 0,3 2 0 0 0,60 11-793 0 0,-56-12 585 0 0,25 3-2087 0 0,49-2 0 0 0,-18-3-366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31.500"/>
    </inkml:context>
    <inkml:brush xml:id="br0">
      <inkml:brushProperty name="width" value="0.1" units="cm"/>
      <inkml:brushProperty name="height" value="0.1" units="cm"/>
    </inkml:brush>
  </inkml:definitions>
  <inkml:trace contextRef="#ctx0" brushRef="#br0">0 209 440 0 0,'18'-11'2982'0'0,"-8"7"-2742"0"0,0 0 1 0 0,0 0 0 0 0,1 1 0 0 0,0 1-1 0 0,-1 0 1 0 0,1 0 0 0 0,0 1 0 0 0,15 1 0 0 0,28-5 303 0 0,6 0-166 0 0,12 0 26 0 0,-67 4-379 0 0,0 0-1 0 0,0 0 0 0 0,-1 0 0 0 0,1-1 0 0 0,-1 1 0 0 0,1-1 1 0 0,-1 0-1 0 0,1 0 0 0 0,-1-1 0 0 0,7-4 0 0 0,10-18 131 0 0,-24 23-118 0 0,-10 10-41 0 0,2 2 13 0 0,0 1-1 0 0,0 0 1 0 0,1 0 0 0 0,1 1-1 0 0,-1 0 1 0 0,2 1-1 0 0,0 0 1 0 0,1 0-1 0 0,0 1 1 0 0,1 0 0 0 0,0 0-1 0 0,-6 25 1 0 0,12-38 1 0 0,-1 0 1 0 0,1 0-1 0 0,0 0 1 0 0,-1 0-1 0 0,1 0 1 0 0,0-1-1 0 0,0 1 1 0 0,0 0-1 0 0,-1 0 1 0 0,1 0-1 0 0,0 0 1 0 0,0 0-1 0 0,1 0 0 0 0,-1 0 1 0 0,0 0-1 0 0,0 0 1 0 0,0 0-1 0 0,1 0 1 0 0,-1 0-1 0 0,0 0 1 0 0,1-1-1 0 0,-1 1 1 0 0,1 0-1 0 0,-1 0 1 0 0,1 0-1 0 0,0 1 1 0 0,1-2 1 0 0,-1 0-1 0 0,0 1 1 0 0,0-1 0 0 0,0 0-1 0 0,0 0 1 0 0,1 0 0 0 0,-1 0-1 0 0,0 0 1 0 0,0 0 0 0 0,0 0-1 0 0,1 0 1 0 0,-1-1 0 0 0,0 1-1 0 0,0 0 1 0 0,0-1 0 0 0,0 1 0 0 0,2-1-1 0 0,45-29 190 0 0,-27 11-130 0 0,0 0 1 0 0,-2-2 0 0 0,29-39-1 0 0,-36 44-49 0 0,-10 13-22 0 0,1 1 0 0 0,-1-1 0 0 0,1 1 0 0 0,-1 0 0 0 0,1 0-1 0 0,0 0 1 0 0,0 0 0 0 0,0 0 0 0 0,0 1 0 0 0,0-1 0 0 0,0 1 0 0 0,1 0 0 0 0,-1 0 0 0 0,0 0 0 0 0,1 0 0 0 0,-1 1 0 0 0,0-1 0 0 0,1 1 0 0 0,-1 0 0 0 0,1 0 0 0 0,-1 0 0 0 0,1 0 0 0 0,-1 1 0 0 0,1-1 0 0 0,-1 1-1 0 0,0 0 1 0 0,6 2 0 0 0,-1 0-9 0 0,0 1-1 0 0,0-1 1 0 0,0 1 0 0 0,-1 1-1 0 0,0-1 1 0 0,1 1-1 0 0,-2 1 1 0 0,1-1-1 0 0,9 11 1 0 0,-11-11-8 0 0,-1-1 1 0 0,-1 1-1 0 0,1 1 1 0 0,-1-1-1 0 0,0 0 1 0 0,0 1-1 0 0,0-1 1 0 0,-1 1 0 0 0,0 0-1 0 0,0 0 1 0 0,0 0-1 0 0,-1 0 1 0 0,0 0-1 0 0,0 0 1 0 0,-1 1-1 0 0,1-1 1 0 0,-1 0-1 0 0,-1 0 1 0 0,-1 12-1 0 0,-6-6-209 0 0,0-17 43 0 0,7 4 174 0 0,0-1 0 0 0,1 1 0 0 0,-1-1 0 0 0,0 0 0 0 0,1 1 0 0 0,-1-1 0 0 0,1 0 0 0 0,-1 0-1 0 0,1 1 1 0 0,0-1 0 0 0,0 0 0 0 0,0 0 0 0 0,0 0 0 0 0,0-2 0 0 0,4-8-13 0 0,1 0-1 0 0,0 0 1 0 0,0 1 0 0 0,1 0-1 0 0,1 0 1 0 0,0 1 0 0 0,0-1 0 0 0,1 2-1 0 0,0-1 1 0 0,1 1 0 0 0,0 0-1 0 0,0 1 1 0 0,1 0 0 0 0,0 1-1 0 0,0-1 1 0 0,1 2 0 0 0,0 0 0 0 0,0 0-1 0 0,1 1 1 0 0,0 0 0 0 0,18-4-1 0 0,-24 9-29 0 0,0 0 1 0 0,0 0-1 0 0,0 0 0 0 0,0 1 0 0 0,0 0 0 0 0,0 0 0 0 0,0 1 0 0 0,-1-1 0 0 0,1 1 0 0 0,0 1 0 0 0,-1-1 1 0 0,1 1-1 0 0,-1 0 0 0 0,0 0 0 0 0,0 0 0 0 0,0 1 0 0 0,5 4 0 0 0,-9-7-19 0 0,1-1 43 0 0,0 0-1 0 0,0 0 1 0 0,1 1 0 0 0,-1-2 0 0 0,0 1-1 0 0,0 0 1 0 0,0 0 0 0 0,1-1 0 0 0,-1 1-1 0 0,0-1 1 0 0,0 0 0 0 0,0 1 0 0 0,0-1-1 0 0,0 0 1 0 0,0 0 0 0 0,0 0 0 0 0,0-1-1 0 0,0 1 1 0 0,-1 0 0 0 0,4-3-1 0 0,-4 3 23 0 0,0-1 2 0 0,12-19-582 0 0,-13 20 591 0 0,0 1-1 0 0,0-1 1 0 0,1 1 0 0 0,-1-1 0 0 0,0 0 0 0 0,1 1 0 0 0,-1-1 0 0 0,0 1 0 0 0,1-1 0 0 0,-1 1 0 0 0,1-1 0 0 0,-1 1 0 0 0,1-1-1 0 0,-1 1 1 0 0,1-1 0 0 0,0 1 0 0 0,-1 0 0 0 0,1-1 0 0 0,-1 1 0 0 0,1 0 0 0 0,0 0 0 0 0,-1-1 0 0 0,1 1 0 0 0,0 0 0 0 0,-1 0 0 0 0,2 0-1 0 0,9-5 212 0 0,0-1 0 0 0,0 0 0 0 0,-1 0 0 0 0,1-1 0 0 0,-1-1 0 0 0,-1 0 0 0 0,14-13 0 0 0,-23 21-159 0 0,1-1-1 0 0,0 1 1 0 0,0-1 0 0 0,0 0 0 0 0,-1 1 0 0 0,1-1-1 0 0,0 0 1 0 0,-1 1 0 0 0,1-1 0 0 0,-1 0-1 0 0,1 0 1 0 0,-1 0 0 0 0,1 0 0 0 0,-1 1-1 0 0,1-1 1 0 0,-1 0 0 0 0,0 0 0 0 0,0 0-1 0 0,1 0 1 0 0,-1 0 0 0 0,0 0 0 0 0,0 0-1 0 0,0 0 1 0 0,0 0 0 0 0,0 0 0 0 0,0 0 0 0 0,-1-2-1 0 0,0 3-29 0 0,0-1 0 0 0,0 1-1 0 0,0-1 1 0 0,-1 1 0 0 0,1 0-1 0 0,0-1 1 0 0,-1 1 0 0 0,1 0-1 0 0,0 0 1 0 0,-1 0 0 0 0,1 0-1 0 0,0 0 1 0 0,-1 0 0 0 0,1 0-1 0 0,0 1 1 0 0,-3 0 0 0 0,-61 20 115 0 0,40-10-53 0 0,0 2 1 0 0,-35 24 0 0 0,51-31-47 0 0,1 1 1 0 0,0 0 0 0 0,0 0 0 0 0,0 0 0 0 0,1 1-1 0 0,0 0 1 0 0,0 1 0 0 0,1-1 0 0 0,-9 18 0 0 0,15-25-35 0 0,-1 0 1 0 0,1 0-1 0 0,0 0 1 0 0,-1 0 0 0 0,1 0-1 0 0,0 0 1 0 0,0 0 0 0 0,0 0-1 0 0,0 0 1 0 0,0 0-1 0 0,0 0 1 0 0,0 0 0 0 0,0 0-1 0 0,1 0 1 0 0,-1 0-1 0 0,0 0 1 0 0,1 0 0 0 0,-1 0-1 0 0,0 0 1 0 0,1 0 0 0 0,-1 0-1 0 0,1-1 1 0 0,0 1-1 0 0,-1 0 1 0 0,1 0 0 0 0,0 0-1 0 0,-1-1 1 0 0,1 1 0 0 0,0 0-1 0 0,0-1 1 0 0,-1 1-1 0 0,1-1 1 0 0,0 1 0 0 0,0-1-1 0 0,0 1 1 0 0,0-1-1 0 0,0 1 1 0 0,0-1 0 0 0,0 0-1 0 0,0 0 1 0 0,0 1 0 0 0,0-1-1 0 0,0 0 1 0 0,2 0-1 0 0,54 5 102 0 0,-51-5-104 0 0,225-10-923 0 0,-77-8-3828 0 0,-92 8 2228 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33.873"/>
    </inkml:context>
    <inkml:brush xml:id="br0">
      <inkml:brushProperty name="width" value="0.1" units="cm"/>
      <inkml:brushProperty name="height" value="0.1" units="cm"/>
    </inkml:brush>
  </inkml:definitions>
  <inkml:trace contextRef="#ctx0" brushRef="#br0">199 14 136 0 0,'0'0'2546'0'0,"-14"-13"1284"0"0,-63 219-2786 0 0,47-114-688 0 0,10-27 410 0 0,-32 68 0 0 0,51-133-738 0 0,1 0 1 0 0,-1 1 0 0 0,1-1 0 0 0,0 1 0 0 0,-1-1-1 0 0,1 0 1 0 0,0 1 0 0 0,-1-1 0 0 0,1 1 0 0 0,0-1-1 0 0,0 1 1 0 0,0-1 0 0 0,-1 1 0 0 0,1-1 0 0 0,0 1-1 0 0,0-1 1 0 0,0 1 0 0 0,0-1 0 0 0,0 1 0 0 0,0-1-1 0 0,0 1 1 0 0,0-1 0 0 0,0 1 0 0 0,0-1 0 0 0,0 1-1 0 0,0 0 1 0 0,0-1 0 0 0,1 1 0 0 0,-1-1 0 0 0,0 1-1 0 0,1 0 1 0 0,15-11-75 0 0,33-38-1283 0 0,-38 37 980 0 0,64-70-4351 0 0,-52 61 2479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34.341"/>
    </inkml:context>
    <inkml:brush xml:id="br0">
      <inkml:brushProperty name="width" value="0.1" units="cm"/>
      <inkml:brushProperty name="height" value="0.1" units="cm"/>
    </inkml:brush>
  </inkml:definitions>
  <inkml:trace contextRef="#ctx0" brushRef="#br0">163 181 244 0 0,'145'-179'6051'0'0,"-143"178"-5362"0"0,-4 4-275 0 0,-10 15-152 0 0,-21 26-181 0 0,-105 75 193 0 0,36-34 1700 0 0,92-76-1165 0 0,-2 5 911 0 0,12-13-1703 0 0,1 0 0 0 0,-1-1 0 0 0,0 1 0 0 0,1 0 0 0 0,-1 0 0 0 0,1 0 0 0 0,-1 0 0 0 0,1-1 0 0 0,0 1 0 0 0,-1 0-1 0 0,1-1 1 0 0,0 1 0 0 0,-1 0 0 0 0,1-1 0 0 0,0 1 0 0 0,0-1 0 0 0,0 1 0 0 0,-1-1 0 0 0,1 0 0 0 0,0 1 0 0 0,0-1 0 0 0,1 1 0 0 0,22 13 7 0 0,-1 2 1 0 0,-1 1-1 0 0,0 0 1 0 0,-1 2-1 0 0,21 25 1 0 0,-30-33-19 0 0,78 98-5 0 0,-76-89 189 0 0,-4-9-790 0 0,3-24-3878 0 0,-5 3 1568 0 0,-1 2-50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34.699"/>
    </inkml:context>
    <inkml:brush xml:id="br0">
      <inkml:brushProperty name="width" value="0.1" units="cm"/>
      <inkml:brushProperty name="height" value="0.1" units="cm"/>
    </inkml:brush>
  </inkml:definitions>
  <inkml:trace contextRef="#ctx0" brushRef="#br0">15 44 424 0 0,'-15'2'9320'0'0,"32"-2"-9084"0"0,1-1 1 0 0,-1-1 0 0 0,22-5 0 0 0,-17 3 28 0 0,0 1 0 0 0,22-1 0 0 0,-41 5-282 0 0,-1-1-1 0 0,1 0 1 0 0,-1-1-1 0 0,0 1 0 0 0,1 0 1 0 0,-1-1-1 0 0,1 1 0 0 0,-1-1 1 0 0,0 0-1 0 0,1 0 0 0 0,-1 0 1 0 0,0 0-1 0 0,0 0 1 0 0,0 0-1 0 0,2-2 0 0 0,5-11-5958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38.793"/>
    </inkml:context>
    <inkml:brush xml:id="br0">
      <inkml:brushProperty name="width" value="0.1" units="cm"/>
      <inkml:brushProperty name="height" value="0.1" units="cm"/>
    </inkml:brush>
  </inkml:definitions>
  <inkml:trace contextRef="#ctx0" brushRef="#br0">204 223 548 0 0,'47'-73'9741'0'0,"-49"79"-9704"0"0,1 0-1 0 0,-1 0 1 0 0,-1 0-1 0 0,1 0 1 0 0,-1-1-1 0 0,0 1 1 0 0,-7 9 0 0 0,0 2 1 0 0,-122 222 228 0 0,107-199-206 0 0,11-20 152 0 0,2 1-1 0 0,-19 42 0 0 0,30-62 183 0 0,3-6-356 0 0,-1 0 1 0 0,1 0-1 0 0,0 0 1 0 0,0 0-1 0 0,1 0 0 0 0,-1 1 1 0 0,1-1-1 0 0,6-7 1 0 0,4-9 55 0 0,123-217 285 0 0,-118 205-327 0 0,24-58 1 0 0,-31 63 30 0 0,2-1 1 0 0,1 2-1 0 0,25-39 1 0 0,-37 64-85 0 0,-1 0 0 0 0,0 0 0 0 0,1 0 0 0 0,0 0 0 0 0,0 1 1 0 0,-1-1-1 0 0,1 0 0 0 0,0 1 0 0 0,0 0 0 0 0,0-1 0 0 0,4-1 0 0 0,-5 3-18 0 0,24 42-46 0 0,-19-23 48 0 0,0 1 0 0 0,-1 1 0 0 0,-2-1 0 0 0,3 40 0 0 0,-7 87 22 0 0,-2-56-7 0 0,-6 28 21 0 0,7-115-10 0 0,-1 4-592 0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39.090"/>
    </inkml:context>
    <inkml:brush xml:id="br0">
      <inkml:brushProperty name="width" value="0.1" units="cm"/>
      <inkml:brushProperty name="height" value="0.1" units="cm"/>
    </inkml:brush>
  </inkml:definitions>
  <inkml:trace contextRef="#ctx0" brushRef="#br0">0 93 560 0 0,'18'-3'7420'0'0,"65"-14"-6763"0"0,-4-1-417 0 0,17-4-1473 0 0,-34 3-2461 0 0,-32 6 1472 0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39.295"/>
    </inkml:context>
    <inkml:brush xml:id="br0">
      <inkml:brushProperty name="width" value="0.1" units="cm"/>
      <inkml:brushProperty name="height" value="0.1" units="cm"/>
    </inkml:brush>
  </inkml:definitions>
  <inkml:trace contextRef="#ctx0" brushRef="#br0">0 37 788 0 0,'3'0'11338'0'0,"16"-3"-11318"0"0,15-15-836 0 0,-18 3-5019 0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40.355"/>
    </inkml:context>
    <inkml:brush xml:id="br0">
      <inkml:brushProperty name="width" value="0.1" units="cm"/>
      <inkml:brushProperty name="height" value="0.1" units="cm"/>
    </inkml:brush>
  </inkml:definitions>
  <inkml:trace contextRef="#ctx0" brushRef="#br0">143 63 876 0 0,'-1'-12'7241'0'0,"-57"202"-5848"0"0,27-79-937 0 0,20-69-268 0 0,7-26 58 0 0,0-1 0 0 0,-1 0 0 0 0,-13 27 898 0 0,19-44-1119 0 0,0 0-1 0 0,0 1 0 0 0,0-1 0 0 0,0 0 0 0 0,0 0 0 0 0,1 1 0 0 0,-1-1 0 0 0,0 1 0 0 0,1-1 0 0 0,-1 1 0 0 0,3-2 0 0 0,-1 0 24 0 0,80-119 619 0 0,-58 82-470 0 0,56-70 0 0 0,-63 89-164 0 0,0 0 5 0 0,0 1 0 0 0,1 1 0 0 0,1 0 0 0 0,40-28 0 0 0,14 9-146 0 0,-73 38 93 0 0,0 0-1 0 0,0 0 12 0 0,-1 0 1 0 0,1 0-1 0 0,0 0 1 0 0,0 0 0 0 0,-1 0-1 0 0,1 0 1 0 0,0 0-1 0 0,0 0 1 0 0,-1 1-1 0 0,1-1 1 0 0,0 0 0 0 0,0 0-1 0 0,-1 1 1 0 0,1-1-1 0 0,0 1 1 0 0,-1-1-1 0 0,1 1 1 0 0,0-1 0 0 0,-1 1-1 0 0,1-1 1 0 0,-1 1-1 0 0,1-1 1 0 0,-1 1-1 0 0,1 1 1 0 0,-1 0 1 0 0,0 1 0 0 0,0-1 1 0 0,0 1-1 0 0,0 0 0 0 0,0-1 0 0 0,-1 1 1 0 0,1-1-1 0 0,-1 1 0 0 0,0-1 1 0 0,0 0-1 0 0,0 1 0 0 0,0-1 0 0 0,0 0 1 0 0,-1 0-1 0 0,1 1 0 0 0,0-1 0 0 0,-1 0 1 0 0,0 0-1 0 0,-3 3 0 0 0,-41 40-11 0 0,40-40 16 0 0,-35 30 27 0 0,-1-2 1 0 0,-62 37-1 0 0,67-46 55 0 0,35-23-84 0 0,-17 28 42 0 0,16-27-45 0 0,-3 3 6 0 0,0 0 1 0 0,-1 0-1 0 0,1-1 1 0 0,-1 0-1 0 0,-9 4 1 0 0,-30 17 52 0 0,14-10-7 0 0,30-15-46 0 0,-15 6 1860 0 0,22-9-1855 0 0,0 1 0 0 0,0 0-1 0 0,0 1 1 0 0,1-1 0 0 0,-1 1-1 0 0,1 0 1 0 0,-1 0 0 0 0,1 1-1 0 0,-1 0 1 0 0,1 0 0 0 0,-1 0-1 0 0,1 0 1 0 0,-1 1 0 0 0,1 0-1 0 0,-1 0 1 0 0,10 4 0 0 0,-5-1 5 0 0,-1 2-1 0 0,1-1 1 0 0,-1 1 0 0 0,-1 1-1 0 0,1-1 1 0 0,-1 1 0 0 0,0 1 0 0 0,-1 0-1 0 0,1 0 1 0 0,-2 0 0 0 0,12 18 0 0 0,-9-13-318 0 0,1-1 0 0 0,0 1 0 0 0,1-2 0 0 0,20 19 0 0 0,-28-29-247 0 0,0 1 0 0 0,1-1 0 0 0,-1 0 0 0 0,0 0 0 0 0,0 0 1 0 0,0 0-1 0 0,1 0 0 0 0,-1-1 0 0 0,0 1 0 0 0,1-1 0 0 0,-1 0 0 0 0,1 0 0 0 0,3-1 0 0 0,9 1-3212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7:40.906"/>
    </inkml:context>
    <inkml:brush xml:id="br0">
      <inkml:brushProperty name="width" value="0.1" units="cm"/>
      <inkml:brushProperty name="height" value="0.1" units="cm"/>
    </inkml:brush>
  </inkml:definitions>
  <inkml:trace contextRef="#ctx0" brushRef="#br0">41 1 236 0 0,'-5'20'5886'0'0,"1"7"-3503"0"0,2-13-3242 0 0,0-1 1 0 0,-1 1 0 0 0,0 0-1 0 0,-1-1 1 0 0,-8 18-1 0 0,7-20-1027 0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05.872"/>
    </inkml:context>
    <inkml:brush xml:id="br0">
      <inkml:brushProperty name="width" value="0.1" units="cm"/>
      <inkml:brushProperty name="height" value="0.1" units="cm"/>
    </inkml:brush>
  </inkml:definitions>
  <inkml:trace contextRef="#ctx0" brushRef="#br0">240 4 56 0 0,'0'0'283'0'0,"-21"-3"1841"0"0,-151 48 679 0 0,129-35-1115 0 0,40-10-345 0 0,22-3-979 0 0,157-10 66 0 0,-40 5-242 0 0,-123 8-153 0 0,26 0 43 0 0,-50 14-4216 0 0,6-11 2070 0 0,-4 4 274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15.856"/>
    </inkml:context>
    <inkml:brush xml:id="br0">
      <inkml:brushProperty name="width" value="0.1" units="cm"/>
      <inkml:brushProperty name="height" value="0.1" units="cm"/>
    </inkml:brush>
  </inkml:definitions>
  <inkml:trace contextRef="#ctx0" brushRef="#br0">179 215 104 0 0,'0'0'4111'0'0,"2"-4"-3786"0"0,15-34 433 0 0,-2 0 0 0 0,-1-2 0 0 0,10-48-1 0 0,-24 81-181 0 0,-4 9-238 0 0,-11 22-149 0 0,-15 36-178 0 0,-85 182 302 0 0,50-111-70 0 0,60-120-198 0 0,-11 15 150 0 0,15-25-146 0 0,7-16 746 0 0,9-18-715 0 0,-6 23-59 0 0,0 0-1 0 0,1 0 1 0 0,1 0 0 0 0,0 2-1 0 0,0-1 1 0 0,0 1-1 0 0,1 1 1 0 0,0 0 0 0 0,23-9-1 0 0,-29 14-22 0 0,0-1 0 0 0,1 1 0 0 0,-1 0-1 0 0,1 1 1 0 0,-1 0 0 0 0,1 0 0 0 0,0 0-1 0 0,0 1 1 0 0,-1 0 0 0 0,1 0 0 0 0,0 0-1 0 0,0 1 1 0 0,-1 0 0 0 0,1 1 0 0 0,-1-1-1 0 0,1 1 1 0 0,-1 1 0 0 0,1-1 0 0 0,-1 1-1 0 0,0 0 1 0 0,0 0 0 0 0,6 6 0 0 0,-10-8 2 0 0,1 1 0 0 0,-1 0-1 0 0,0-1 1 0 0,0 1 0 0 0,0 0 0 0 0,0 0 0 0 0,0 1 0 0 0,-1-1 0 0 0,1 0 0 0 0,-1 0 0 0 0,1 1 0 0 0,-1-1 0 0 0,0 1 0 0 0,0-1 0 0 0,0 1 0 0 0,0 0 0 0 0,0-1 0 0 0,-1 1 0 0 0,1 0 0 0 0,-1 0 0 0 0,0-1 0 0 0,0 1 0 0 0,0 0 0 0 0,0 0-1 0 0,0 0 1 0 0,-1-1 0 0 0,1 1 0 0 0,-1 0 0 0 0,1-1 0 0 0,-1 1 0 0 0,0 0 0 0 0,0-1 0 0 0,-1 1 0 0 0,1-1 0 0 0,0 1 0 0 0,-1-1 0 0 0,1 0 0 0 0,-1 0 0 0 0,0 0 0 0 0,0 1 0 0 0,0-2 0 0 0,-3 4 0 0 0,-4 4 0 0 0,-1-1 1 0 0,0 0 0 0 0,0-1-1 0 0,0 0 1 0 0,-1-1 0 0 0,0 0-1 0 0,0 0 1 0 0,-15 4 0 0 0,15-7-237 0 0,1 0-1 0 0,-1-1 1 0 0,1 0 0 0 0,-1-1 0 0 0,0 0 0 0 0,0-1 0 0 0,-12-1 0 0 0,21 1 178 0 0,0 0 1 0 0,0 0-1 0 0,0 0 0 0 0,0 0 1 0 0,1 0-1 0 0,-1-1 0 0 0,0 1 1 0 0,0-1-1 0 0,0 1 0 0 0,1-1 1 0 0,-1 0-1 0 0,0 0 0 0 0,0 0 1 0 0,1 0-1 0 0,-1 0 0 0 0,1 0 1 0 0,-1 0-1 0 0,1 0 0 0 0,0-1 1 0 0,-1 1-1 0 0,1 0 0 0 0,0-1 1 0 0,0 0-1 0 0,0 1 0 0 0,0-1 1 0 0,0 1-1 0 0,0-1 0 0 0,0 0 1 0 0,1 0-1 0 0,-1 1 0 0 0,1-1 1 0 0,-1 0-1 0 0,1 0 0 0 0,-1 0 1 0 0,1 0-1 0 0,0 0 0 0 0,0 1 1 0 0,0-1-1 0 0,0 0 0 0 0,1 0 1 0 0,-1 0-1 0 0,0 0 0 0 0,1 0 1 0 0,-1 1-1 0 0,1-1 0 0 0,0 0 1 0 0,-1 0-1 0 0,2-1 0 0 0,4-9-2157 0 0,4-1 169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06.309"/>
    </inkml:context>
    <inkml:brush xml:id="br0">
      <inkml:brushProperty name="width" value="0.1" units="cm"/>
      <inkml:brushProperty name="height" value="0.1" units="cm"/>
    </inkml:brush>
  </inkml:definitions>
  <inkml:trace contextRef="#ctx0" brushRef="#br0">21 47 64 0 0,'-20'19'6737'0'0,"71"-30"-6359"0"0,93-8-1 0 0,-31 6-150 0 0,-5 5 89 0 0,-114-6-5317 0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08.621"/>
    </inkml:context>
    <inkml:brush xml:id="br0">
      <inkml:brushProperty name="width" value="0.1" units="cm"/>
      <inkml:brushProperty name="height" value="0.1" units="cm"/>
    </inkml:brush>
  </inkml:definitions>
  <inkml:trace contextRef="#ctx0" brushRef="#br0">11 167 476 0 0,'1'-25'2691'0'0,"0"14"-1791"0"0,-1 1 1 0 0,0-1-1 0 0,0 1 1 0 0,-1-1-1 0 0,-4-19 1 0 0,-2-27 1978 0 0,7 55-2561 0 0,3 3-275 0 0,-1 0 0 0 0,1 1 0 0 0,-1-1-1 0 0,0 0 1 0 0,0 1 0 0 0,1 0 0 0 0,-1-1 0 0 0,0 1 0 0 0,0 0-1 0 0,0 0 1 0 0,-1 0 0 0 0,1 0 0 0 0,0 1 0 0 0,-1-1 0 0 0,0 0-1 0 0,1 1 1 0 0,0 3 0 0 0,32 62-106 0 0,-24-45 131 0 0,2 1-51 0 0,0 0 0 0 0,-2 1 0 0 0,11 42 0 0 0,-21-66-33 0 0,0 0 0 0 0,0-1 0 0 0,0 1 0 0 0,0 0 0 0 0,0 0 0 0 0,0-1 0 0 0,0 1 0 0 0,0 0 0 0 0,0-1 0 0 0,1 1 0 0 0,-1 0 0 0 0,0-1 0 0 0,1 1 0 0 0,-1-1 0 0 0,0 1 0 0 0,1 0 0 0 0,-1-1 0 0 0,0 1 0 0 0,1-1 0 0 0,-1 1 0 0 0,1-1 0 0 0,-1 1 0 0 0,1-1 0 0 0,0 0 0 0 0,-1 1 0 0 0,1-1 0 0 0,-1 0 0 0 0,1 1 0 0 0,0-1 0 0 0,-1 0 0 0 0,1 1 0 0 0,0-1 0 0 0,-1 0 0 0 0,1 0 0 0 0,0 0 0 0 0,-1 0 0 0 0,1 0 0 0 0,0 0 0 0 0,-1 0 0 0 0,1 0 0 0 0,0 0 0 0 0,-1 0 0 0 0,1 0 0 0 0,0 0 0 0 0,-1-1 0 0 0,1 1 0 0 0,0 0 0 0 0,30-24-2568 0 0,-21 15 1230 0 0,3-1-1639 0 0,2-2 229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09.246"/>
    </inkml:context>
    <inkml:brush xml:id="br0">
      <inkml:brushProperty name="width" value="0.1" units="cm"/>
      <inkml:brushProperty name="height" value="0.1" units="cm"/>
    </inkml:brush>
  </inkml:definitions>
  <inkml:trace contextRef="#ctx0" brushRef="#br0">560 1 60 0 0,'0'0'3071'0'0,"-3"2"-2950"0"0,-39 27 194 0 0,-59 56-1 0 0,-28 19 13 0 0,7-13 1422 0 0,121-90-1584 0 0,-18 29 3133 0 0,5 26-3507 0 0,7-23 376 0 0,-17 58-192 0 0,-46 150 114 0 0,61-201-43 0 0,8-34-30 0 0,0 0 0 0 0,0 0-1 0 0,-1 0 1 0 0,0 0 0 0 0,0 0-1 0 0,0 0 1 0 0,-5 8 0 0 0,7-14-49 0 0,0 0 0 0 0,0 0 1 0 0,0 1-1 0 0,0-1 0 0 0,0 0 1 0 0,0 0-1 0 0,0 0 0 0 0,-1 1 1 0 0,1-1-1 0 0,0 0 0 0 0,0 0 1 0 0,0 0-1 0 0,0 1 0 0 0,0-1 1 0 0,0 0-1 0 0,0 0 0 0 0,0 1 0 0 0,0-1 1 0 0,1 0-1 0 0,-1 0 0 0 0,0 0 1 0 0,0 1-1 0 0,0-1 0 0 0,0 0 1 0 0,0 0-1 0 0,0 0 0 0 0,0 0 1 0 0,0 1-1 0 0,1-1 0 0 0,-1 0 1 0 0,0 0-1 0 0,0 0 0 0 0,0 0 1 0 0,0 1-1 0 0,0-1 0 0 0,1 0 1 0 0,-1 0-1 0 0,0 0 0 0 0,0 0 1 0 0,0 0-1 0 0,1 0 0 0 0,-1 0 1 0 0,0 0-1 0 0,0 0 0 0 0,0 0 1 0 0,1 1-1 0 0,-1-1 0 0 0,0 0 1 0 0,0 0-1 0 0,0 0 0 0 0,1 0 1 0 0,-1 0-1 0 0,0-1 0 0 0,0 1 1 0 0,1 0-1 0 0,4-2-368 0 0,14-5-3048 0 0,-2 0 1235 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09.605"/>
    </inkml:context>
    <inkml:brush xml:id="br0">
      <inkml:brushProperty name="width" value="0.1" units="cm"/>
      <inkml:brushProperty name="height" value="0.1" units="cm"/>
    </inkml:brush>
  </inkml:definitions>
  <inkml:trace contextRef="#ctx0" brushRef="#br0">164 11 280 0 0,'0'0'2745'0'0,"1"-11"1743"0"0,-78 282-3476 0 0,32-125-430 0 0,28-98-347 0 0,12-37-106 0 0,0 0-1 0 0,1 0 0 0 0,1 0 1 0 0,0 1-1 0 0,-3 23 0 0 0,6-34-299 0 0,4-6-268 0 0,58-61-4641 0 0,-40 42 2594 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09.967"/>
    </inkml:context>
    <inkml:brush xml:id="br0">
      <inkml:brushProperty name="width" value="0.1" units="cm"/>
      <inkml:brushProperty name="height" value="0.1" units="cm"/>
    </inkml:brush>
  </inkml:definitions>
  <inkml:trace contextRef="#ctx0" brushRef="#br0">34 25 248 0 0,'-33'9'8911'0'0,"81"-17"-8533"0"0,1 2 0 0 0,0 1 1 0 0,67 4-1 0 0,-101 1-311 0 0,-12 0-238 0 0,1 0 1 0 0,-1-1-1 0 0,0 0 0 0 0,1 0 1 0 0,-1 0-1 0 0,0 0 0 0 0,0-1 1 0 0,1 1-1 0 0,4-4 0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11.746"/>
    </inkml:context>
    <inkml:brush xml:id="br0">
      <inkml:brushProperty name="width" value="0.1" units="cm"/>
      <inkml:brushProperty name="height" value="0.1" units="cm"/>
    </inkml:brush>
  </inkml:definitions>
  <inkml:trace contextRef="#ctx0" brushRef="#br0">264 97 704 0 0,'-7'8'4209'0'0,"-17"39"-2833"0"0,-13 23-1196 0 0,-155 220 4643 0 0,191-295-4501 0 0,0-4-221 0 0,0 0 0 0 0,1-1 0 0 0,0 1 0 0 0,0 0-1 0 0,1 0 1 0 0,0 0 0 0 0,1-1 0 0 0,0 1-1 0 0,4-11 1 0 0,36-92 379 0 0,-20 55-310 0 0,46-106-61 0 0,-56 135-96 0 0,-11 26-16 0 0,0-1 1 0 0,0 1 0 0 0,0 0-1 0 0,0-1 1 0 0,1 1-1 0 0,-1 0 1 0 0,1-1-1 0 0,-1 1 1 0 0,1 0-1 0 0,0 0 1 0 0,0 0 0 0 0,0 1-1 0 0,0-1 1 0 0,0 0-1 0 0,0 1 1 0 0,0-1-1 0 0,0 1 1 0 0,1 0 0 0 0,-1 0-1 0 0,1 0 1 0 0,-1 0-1 0 0,1 0 1 0 0,-1 0-1 0 0,4 0 1 0 0,-3 1-5 0 0,1 1 1 0 0,-1-1 0 0 0,0 1-1 0 0,0 0 1 0 0,0 0 0 0 0,0 0-1 0 0,0 1 1 0 0,0-1-1 0 0,0 1 1 0 0,0-1 0 0 0,-1 1-1 0 0,1 0 1 0 0,0 0 0 0 0,-1 0-1 0 0,0 0 1 0 0,1 1-1 0 0,-1-1 1 0 0,0 1 0 0 0,3 3-1 0 0,5 10-6 0 0,0 0 0 0 0,0 0 0 0 0,-2 0 0 0 0,0 1 0 0 0,-1 1 0 0 0,0-1 0 0 0,3 20-1 0 0,2 15-10 0 0,5 63 0 0 0,-16-92 30 0 0,0 0 0 0 0,-3 23-1 0 0,0 3-144 0 0,4-41 147 0 0,-1 0-1535 0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11.949"/>
    </inkml:context>
    <inkml:brush xml:id="br0">
      <inkml:brushProperty name="width" value="0.1" units="cm"/>
      <inkml:brushProperty name="height" value="0.1" units="cm"/>
    </inkml:brush>
  </inkml:definitions>
  <inkml:trace contextRef="#ctx0" brushRef="#br0">1 79 472 0 0,'0'0'676'0'0,"15"-12"-68"0"0,3 10-80 0 0,7-2-44 0 0,11-3-56 0 0,11 1-120 0 0,6 0-176 0 0,3-2-204 0 0,0 0-256 0 0,-9 2-216 0 0,0-4-580 0 0,-11 0 260 0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14.152"/>
    </inkml:context>
    <inkml:brush xml:id="br0">
      <inkml:brushProperty name="width" value="0.1" units="cm"/>
      <inkml:brushProperty name="height" value="0.1" units="cm"/>
    </inkml:brush>
  </inkml:definitions>
  <inkml:trace contextRef="#ctx0" brushRef="#br0">428 69 448 0 0,'7'-20'4696'0'0,"-7"18"-4567"0"0,0 0 1 0 0,0 1 0 0 0,0-1-1 0 0,0 0 1 0 0,0 0 0 0 0,0 1-1 0 0,0-1 1 0 0,-1 0 0 0 0,1 0 0 0 0,0 1-1 0 0,-1-1 1 0 0,0 0 0 0 0,1 1-1 0 0,-1-1 1 0 0,-1-1 0 0 0,2-9 773 0 0,0 11-880 0 0,1 1 0 0 0,-1 0 0 0 0,0 0 0 0 0,0 0 0 0 0,0-1-1 0 0,0 1 1 0 0,0 0 0 0 0,0 0 0 0 0,0 0 0 0 0,0-1 0 0 0,0 1-1 0 0,0 0 1 0 0,0 0 0 0 0,0-1 0 0 0,0 1 0 0 0,0 0 0 0 0,0 0 0 0 0,0 0-1 0 0,0-1 1 0 0,0 1 0 0 0,0 0 0 0 0,-1 0 0 0 0,1 0 0 0 0,0-1-1 0 0,0 1 1 0 0,0 0 0 0 0,0 0 0 0 0,0 0 0 0 0,0 0 0 0 0,-1-1-1 0 0,1 1 1 0 0,0 0 0 0 0,0 0 0 0 0,0 0 0 0 0,0 0 0 0 0,-1 0-1 0 0,1 0 1 0 0,0-1 0 0 0,0 1 0 0 0,0 0 0 0 0,-1 0 0 0 0,1 0-1 0 0,0 0 1 0 0,0 0 0 0 0,0 0 0 0 0,-1 0 0 0 0,1 0 0 0 0,0 0-1 0 0,0 0 1 0 0,-1 0 0 0 0,1 0 0 0 0,0 0 0 0 0,0 0 0 0 0,0 0 0 0 0,-1 0-1 0 0,1 0 1 0 0,0 1 0 0 0,0-1 0 0 0,0 0 0 0 0,-1 0 0 0 0,-99 107 129 0 0,75-77-125 0 0,-1-1 1 0 0,-2-1-1 0 0,-42 34 1 0 0,36-32 11 0 0,29-24-6 0 0,0-1 0 0 0,0 0-1 0 0,-1 0 1 0 0,0-1 0 0 0,1 1-1 0 0,-2-1 1 0 0,1 0 0 0 0,-9 3 0 0 0,14-7 160 0 0,-1 0-167 0 0,-1-1 1 0 0,0 0-1 0 0,0 0 1 0 0,1 0-1 0 0,-1 0 1 0 0,1 0-1 0 0,-1 0 1 0 0,1-1-1 0 0,0 1 0 0 0,-1-1 1 0 0,1 0-1 0 0,0 0 1 0 0,0 0-1 0 0,0 0 1 0 0,0 0-1 0 0,0 0 1 0 0,1 0-1 0 0,-1-1 1 0 0,1 1-1 0 0,-1 0 0 0 0,1-1 1 0 0,0 0-1 0 0,-2-4 1 0 0,-19-64 429 0 0,21 67-427 0 0,0-1-1 0 0,0 1 1 0 0,1 0 0 0 0,-1-1 0 0 0,1 1 0 0 0,0 0 0 0 0,0-1 0 0 0,0 1 0 0 0,1-1 0 0 0,0 1-1 0 0,0 0 1 0 0,0 0 0 0 0,2-6 0 0 0,-2 8-17 0 0,1 0-1 0 0,-1 1 1 0 0,0-1 0 0 0,1 0 0 0 0,-1 1-1 0 0,1 0 1 0 0,0-1 0 0 0,0 1-1 0 0,-1 0 1 0 0,1 0 0 0 0,0 0-1 0 0,0 0 1 0 0,0 0 0 0 0,0 0-1 0 0,0 1 1 0 0,0-1 0 0 0,0 1-1 0 0,0-1 1 0 0,1 1 0 0 0,-1 0 0 0 0,0 0-1 0 0,0 0 1 0 0,0 0 0 0 0,0 0-1 0 0,0 1 1 0 0,1-1 0 0 0,-1 0-1 0 0,0 1 1 0 0,0 0 0 0 0,3 1-1 0 0,11 2-16 0 0,-1 1 0 0 0,0 1 0 0 0,0 1-1 0 0,0 0 1 0 0,0 1 0 0 0,24 18-1 0 0,-3 2-15 0 0,38 38-1 0 0,-62-53-134 0 0,0 1 0 0 0,18 27 0 0 0,-4-5-1329 0 0,-7-21-63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14.450"/>
    </inkml:context>
    <inkml:brush xml:id="br0">
      <inkml:brushProperty name="width" value="0.1" units="cm"/>
      <inkml:brushProperty name="height" value="0.1" units="cm"/>
    </inkml:brush>
  </inkml:definitions>
  <inkml:trace contextRef="#ctx0" brushRef="#br0">1 1 268 0 0,'0'0'2324'0'0,"22"23"-1368"0"0,51 83 466 0 0,96 106-1 0 0,-132-175-982 0 0,-36-36-561 0 0,2-18-3623 0 0,1 5 2078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14.652"/>
    </inkml:context>
    <inkml:brush xml:id="br0">
      <inkml:brushProperty name="width" value="0.1" units="cm"/>
      <inkml:brushProperty name="height" value="0.1" units="cm"/>
    </inkml:brush>
  </inkml:definitions>
  <inkml:trace contextRef="#ctx0" brushRef="#br0">574 0 300 0 0,'-336'284'3081'0'0,"236"-195"-2530"0"0,65-59-1059 0 0,-60 68 0 0 0,89-88-596 0 0,5-3 84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16.246"/>
    </inkml:context>
    <inkml:brush xml:id="br0">
      <inkml:brushProperty name="width" value="0.1" units="cm"/>
      <inkml:brushProperty name="height" value="0.1" units="cm"/>
    </inkml:brush>
  </inkml:definitions>
  <inkml:trace contextRef="#ctx0" brushRef="#br0">17 123 132 0 0,'40'-32'4046'0'0,"-16"15"-1403"0"0,-29 21-1695 0 0,-1 1-779 0 0,0 0 1 0 0,0 1-1 0 0,0 0 1 0 0,0 0-1 0 0,1 1 1 0 0,0-1-1 0 0,0 1 1 0 0,1 0-1 0 0,0 1 1 0 0,0-1-1 0 0,-3 11 1 0 0,2 0-88 0 0,4-14-47 0 0,-1 0 0 0 0,1 0 0 0 0,1 0 1 0 0,-1 0-1 0 0,0 1 0 0 0,1-1 0 0 0,0 0 0 0 0,0 8 1 0 0,1-10-28 0 0,0-1 0 0 0,-1 1 0 0 0,1-1 0 0 0,0 0-1 0 0,0 1 1 0 0,0-1 0 0 0,0 0 0 0 0,0 0 0 0 0,0 0 0 0 0,0 0 0 0 0,1 0 0 0 0,-1 0 0 0 0,0 0 0 0 0,1 0 0 0 0,-1 0 0 0 0,0 0 0 0 0,1-1 0 0 0,-1 1 0 0 0,1-1 0 0 0,-1 1 0 0 0,1-1 0 0 0,-1 1 0 0 0,1-1 0 0 0,-1 0 0 0 0,1 0-1 0 0,0 0 1 0 0,-1 0 0 0 0,1 0 0 0 0,2 0 0 0 0,3 0 10 0 0,0 0 1 0 0,1 0-1 0 0,-1-1 0 0 0,0 1 0 0 0,0-2 0 0 0,0 1 0 0 0,1-1 0 0 0,-1 0 0 0 0,-1 0 0 0 0,1-1 1 0 0,0 0-1 0 0,0 0 0 0 0,-1-1 0 0 0,0 0 0 0 0,0 0 0 0 0,0 0 0 0 0,10-11 0 0 0,-12 11-11 0 0,0-1 0 0 0,-1 1 0 0 0,0-1 0 0 0,0 0 0 0 0,0 0 0 0 0,-1 0-1 0 0,0 0 1 0 0,0 0 0 0 0,0 0 0 0 0,0-1 0 0 0,-1 1 0 0 0,0-1 0 0 0,0 1-1 0 0,0-1 1 0 0,-1 0 0 0 0,0 1 0 0 0,0-1 0 0 0,0 1 0 0 0,-1-1 0 0 0,0 0-1 0 0,0 1 1 0 0,0 0 0 0 0,-4-10 0 0 0,1 2-98 0 0,3 9 5 0 0,0 0-1 0 0,0 0 1 0 0,-1 0-1 0 0,1 0 1 0 0,-1 0-1 0 0,0 0 1 0 0,0 0-1 0 0,0 1 1 0 0,-1-1 0 0 0,1 1-1 0 0,-1-1 1 0 0,-4-3-1 0 0,1 9-2067 0 0,-7 3 1590 0 0,6 11-4850 0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15.605"/>
    </inkml:context>
    <inkml:brush xml:id="br0">
      <inkml:brushProperty name="width" value="0.1" units="cm"/>
      <inkml:brushProperty name="height" value="0.1" units="cm"/>
    </inkml:brush>
  </inkml:definitions>
  <inkml:trace contextRef="#ctx0" brushRef="#br0">232 46 12 0 0,'-16'-36'7575'0'0,"14"35"-7555"0"0,0 0 0 0 0,-1 0 0 0 0,1 0 0 0 0,0 0 1 0 0,0 0-1 0 0,-1 0 0 0 0,1 1 0 0 0,0-1 0 0 0,-1 1 0 0 0,1-1 0 0 0,-1 1 1 0 0,1 0-1 0 0,-1 0 0 0 0,1 0 0 0 0,0 0 0 0 0,-1 0 0 0 0,1 1 1 0 0,-1-1-1 0 0,1 1 0 0 0,0 0 0 0 0,-1 0 0 0 0,1-1 0 0 0,0 1 1 0 0,0 1-1 0 0,0-1 0 0 0,0 0 0 0 0,0 0 0 0 0,0 1 0 0 0,0 0 1 0 0,0-1-1 0 0,0 1 0 0 0,-1 2 0 0 0,-100 119-32 0 0,93-111 13 0 0,7-9 1 0 0,1-1-1 0 0,-1 1 1 0 0,1 0 0 0 0,0 0-1 0 0,-1 1 1 0 0,1-1 0 0 0,1 0-1 0 0,-1 1 1 0 0,0-1-1 0 0,1 1 1 0 0,0-1 0 0 0,0 1-1 0 0,0 0 1 0 0,-1 5-1 0 0,2-7 4 0 0,1 1 0 0 0,-1 0 0 0 0,0-1-1 0 0,1 1 1 0 0,-1-1 0 0 0,1 1-1 0 0,0 0 1 0 0,0-1 0 0 0,0 0-1 0 0,0 1 1 0 0,0-1 0 0 0,0 0 0 0 0,1 1-1 0 0,-1-1 1 0 0,1 0 0 0 0,0 0-1 0 0,-1 0 1 0 0,1 0 0 0 0,0-1 0 0 0,0 1-1 0 0,0 0 1 0 0,1-1 0 0 0,-1 0-1 0 0,0 1 1 0 0,0-1 0 0 0,1 0-1 0 0,-1 0 1 0 0,1 0 0 0 0,-1 0 0 0 0,1-1-1 0 0,-1 1 1 0 0,6 0 0 0 0,-2 0 12 0 0,1 0 1 0 0,0-1 0 0 0,-1 0 0 0 0,1 0-1 0 0,0 0 1 0 0,0-1 0 0 0,-1 0-1 0 0,1 0 1 0 0,-1-1 0 0 0,9-3-1 0 0,-9 3 52 0 0,0-1-1 0 0,-1 0 0 0 0,0 0 0 0 0,0 0 0 0 0,0-1 1 0 0,0 0-1 0 0,0 0 0 0 0,-1 0 0 0 0,0-1 0 0 0,0 1 1 0 0,0-1-1 0 0,0 0 0 0 0,-1 0 0 0 0,0 0 0 0 0,0 0 1 0 0,0-1-1 0 0,0 0 0 0 0,-1 1 0 0 0,0-1 0 0 0,-1 0 1 0 0,1 0-1 0 0,-1 0 0 0 0,1-10 0 0 0,0 4-27 0 0,0 2 178 0 0,-1 0 0 0 0,0 0 0 0 0,0-1 0 0 0,-1 1 1 0 0,-3-20-1 0 0,3 28-244 0 0,-1 0 0 0 0,1 0 0 0 0,-1 0 0 0 0,0-1 0 0 0,0 1 0 0 0,0 0 0 0 0,0 0 0 0 0,0 0 0 0 0,0 1 0 0 0,-1-1 0 0 0,1 0 0 0 0,0 0 0 0 0,-1 1 0 0 0,0-1 0 0 0,1 1 0 0 0,-1-1 0 0 0,0 1 0 0 0,0 0 0 0 0,0 0 0 0 0,0 0 0 0 0,0 0 0 0 0,0 0 0 0 0,0 0 0 0 0,0 0 0 0 0,0 1 0 0 0,0-1 0 0 0,-1 1 0 0 0,1-1 0 0 0,0 1 0 0 0,0 0 0 0 0,-1 0 0 0 0,-3 0 0 0 0,-89-1-6204 0 0,69 2 3667 0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18.621"/>
    </inkml:context>
    <inkml:brush xml:id="br0">
      <inkml:brushProperty name="width" value="0.1" units="cm"/>
      <inkml:brushProperty name="height" value="0.1" units="cm"/>
    </inkml:brush>
  </inkml:definitions>
  <inkml:trace contextRef="#ctx0" brushRef="#br0">119 132 236 0 0,'0'0'2762'0'0,"7"-55"1381"0"0,-10 94-3508 0 0,-1-1 1 0 0,-13 58-1 0 0,-36 113-670 0 0,17-65 301 0 0,32-122-241 0 0,-5 17 976 0 0,12-41-914 0 0,-1 1 0 0 0,0-1 0 0 0,0 0 0 0 0,0 1 0 0 0,0-1 0 0 0,0 0 0 0 0,0 0 0 0 0,-1 0-1 0 0,1 0 1 0 0,-1-1 0 0 0,1 1 0 0 0,1-4 0 0 0,28-50 47 0 0,-16 28-22 0 0,243-340 337 0 0,-229 335-443 0 0,0 2-1 0 0,2 1 1 0 0,59-45-1 0 0,-86 72 12 0 0,-3 2-22 0 0,-1 1 0 0 0,1-1-1 0 0,-1 0 1 0 0,1 0 0 0 0,-1 1 0 0 0,1-1 0 0 0,0 0-1 0 0,-1 1 1 0 0,1-1 0 0 0,0 1 0 0 0,0-1-1 0 0,0 1 1 0 0,-1-1 0 0 0,1 1 0 0 0,0 0-1 0 0,0-1 1 0 0,0 1 0 0 0,0 0 0 0 0,0 0-1 0 0,0-1 1 0 0,-1 1 0 0 0,1 0 0 0 0,0 0 0 0 0,0 0-1 0 0,0 0 1 0 0,0 0 0 0 0,0 0 0 0 0,0 1-1 0 0,0-1 1 0 0,0 0 0 0 0,0 0 0 0 0,0 1-1 0 0,-1-1 1 0 0,1 0 0 0 0,1 1 0 0 0,0 1-15 0 0,-16 39-43 0 0,1-19 50 0 0,0 0 1 0 0,-2-1-1 0 0,0-1 0 0 0,-2 0 0 0 0,-35 33 1 0 0,25-25 6 0 0,1-4-1 0 0,-47 34 0 0 0,-5 4 47 0 0,73-57-110 0 0,-11 7 472 0 0,15-11-392 0 0,1-1 1 0 0,-1 0-1 0 0,0 0 1 0 0,1 0-1 0 0,-1-1 0 0 0,0 1 1 0 0,1 0-1 0 0,-1 0 1 0 0,0 0-1 0 0,1 0 0 0 0,-1 0 1 0 0,1-1-1 0 0,-1 1 1 0 0,0 0-1 0 0,1-1 0 0 0,-1 1 1 0 0,1 0-1 0 0,-1-1 1 0 0,1 1-1 0 0,-1-1 0 0 0,1 1 1 0 0,-1-1-1 0 0,1 1 1 0 0,0-1-1 0 0,-1 1 0 0 0,1-1 1 0 0,0 1-1 0 0,-1-1 1 0 0,1 0-1 0 0,0 1 0 0 0,-1-2 1 0 0,1 2 21 0 0,0-1-28 0 0,0 1 0 0 0,0-1 0 0 0,0 1 1 0 0,1 0-1 0 0,-1-1 0 0 0,0 1 0 0 0,0-1 0 0 0,1 1 0 0 0,-1 0 1 0 0,0-1-1 0 0,1 1 0 0 0,-1 0 0 0 0,0-1 0 0 0,1 1 0 0 0,-1 0 1 0 0,0 0-1 0 0,1-1 0 0 0,-1 1 0 0 0,0 0 0 0 0,1 0 1 0 0,-1-1-1 0 0,1 1 0 0 0,-1 0 0 0 0,1 0 0 0 0,-1 0 0 0 0,1 0 1 0 0,-1 0-1 0 0,0 0 0 0 0,1 0 0 0 0,-1 0 0 0 0,1 0 0 0 0,-1 0 1 0 0,1 0-1 0 0,-1 0 0 0 0,1 0 0 0 0,0 0 0 0 0,30 6 27 0 0,29 14-41 0 0,-28-5-2 0 0,-1 2 0 0 0,0 1-1 0 0,44 35 1 0 0,24 15-9 0 0,-80-54 181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18.903"/>
    </inkml:context>
    <inkml:brush xml:id="br0">
      <inkml:brushProperty name="width" value="0.1" units="cm"/>
      <inkml:brushProperty name="height" value="0.1" units="cm"/>
    </inkml:brush>
  </inkml:definitions>
  <inkml:trace contextRef="#ctx0" brushRef="#br0">357 35 332 0 0,'20'-34'4319'0'0,"-23"38"-3994"0"0,-34 53 163 0 0,2 1-1 0 0,3 1 1 0 0,-32 84 0 0 0,32-71-224 0 0,-8 14 38 0 0,-55 134 490 0 0,86-194-677 0 0,1 0 0 0 0,2 0-1 0 0,0 1 1 0 0,2-1 0 0 0,1 1 0 0 0,0 46 0 0 0,4-63-84 0 0,-1-1 1 0 0,2 1-1 0 0,-1-1 1 0 0,1 1 0 0 0,1-1-1 0 0,0 0 1 0 0,0 0-1 0 0,0 0 1 0 0,1 0-1 0 0,11 16 1 0 0,-12-20-104 0 0,1-1 0 0 0,0 1-1 0 0,1-1 1 0 0,-1 1 0 0 0,1-1 0 0 0,0 0 0 0 0,0-1 0 0 0,0 1 0 0 0,0-1 0 0 0,0 0 0 0 0,1-1 0 0 0,0 1 0 0 0,-1-1-1 0 0,1 0 1 0 0,0-1 0 0 0,0 1 0 0 0,12 1 0 0 0,-2-2-731 0 0,0-1 0 0 0,0 0-1 0 0,-1-1 1 0 0,23-3 0 0 0,15-8-1519 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19.152"/>
    </inkml:context>
    <inkml:brush xml:id="br0">
      <inkml:brushProperty name="width" value="0.1" units="cm"/>
      <inkml:brushProperty name="height" value="0.1" units="cm"/>
    </inkml:brush>
  </inkml:definitions>
  <inkml:trace contextRef="#ctx0" brushRef="#br0">152 1 76 0 0,'0'0'1844'0'0,"-2"5"-1333"0"0,-134 557 4032 0 0,132-549-4512 0 0,2-9-110 0 0,1 1 0 0 0,-1 0 0 0 0,1 0-1 0 0,0 0 1 0 0,0 0 0 0 0,0 0 0 0 0,1 1-1 0 0,0-1 1 0 0,0 0 0 0 0,0 0 0 0 0,2 10 0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19.357"/>
    </inkml:context>
    <inkml:brush xml:id="br0">
      <inkml:brushProperty name="width" value="0.1" units="cm"/>
      <inkml:brushProperty name="height" value="0.1" units="cm"/>
    </inkml:brush>
  </inkml:definitions>
  <inkml:trace contextRef="#ctx0" brushRef="#br0">0 61 448 0 0,'0'-6'4040'0'0,"9"0"-2915"0"0,13 2-653 0 0,1 2-48 0 0,6-2-32 0 0,2 2-40 0 0,3 0-68 0 0,-3-2-184 0 0,1 0-220 0 0,17-6-280 0 0,0 6-788 0 0,-18-2-1285 0 0,8 0 569 0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19.934"/>
    </inkml:context>
    <inkml:brush xml:id="br0">
      <inkml:brushProperty name="width" value="0.1" units="cm"/>
      <inkml:brushProperty name="height" value="0.1" units="cm"/>
    </inkml:brush>
  </inkml:definitions>
  <inkml:trace contextRef="#ctx0" brushRef="#br0">244 147 60 0 0,'-13'41'814'0'0,"-1"0"1"0"0,-2-2-1 0 0,-2 1 0 0 0,-37 57 0 0 0,4-3 365 0 0,-24 27 2532 0 0,75-123-3656 0 0,-1-1-1 0 0,1 1 1 0 0,0-1-1 0 0,-1 0 0 0 0,1 1 1 0 0,0-1-1 0 0,1 0 0 0 0,-1 1 1 0 0,0-1-1 0 0,1 1 0 0 0,0-1 1 0 0,-1 1-1 0 0,1-1 0 0 0,2-2 1 0 0,18-42 252 0 0,-16 36-241 0 0,50-116 332 0 0,31-63-2 0 0,-68 155-340 0 0,-8 14-14 0 0,1 0 1 0 0,1 1-1 0 0,1 0 0 0 0,0 0 1 0 0,2 2-1 0 0,19-21 0 0 0,-33 38-42 0 0,0 0 0 0 0,-1 0-1 0 0,1 1 1 0 0,0-1 0 0 0,0 0-1 0 0,0 0 1 0 0,0 1-1 0 0,0-1 1 0 0,0 1 0 0 0,0-1-1 0 0,0 1 1 0 0,0-1 0 0 0,0 1-1 0 0,1 0 1 0 0,-1 0-1 0 0,0-1 1 0 0,0 1 0 0 0,0 0-1 0 0,0 0 1 0 0,0 0 0 0 0,1 0-1 0 0,-1 0 1 0 0,0 0-1 0 0,0 1 1 0 0,0-1 0 0 0,0 0-1 0 0,0 1 1 0 0,2-1 0 0 0,-1 2-2 0 0,0 0 0 0 0,0-1 0 0 0,0 1 0 0 0,0 0 0 0 0,-1 0 0 0 0,1 0 0 0 0,0 0 0 0 0,-1 0 0 0 0,1 0 0 0 0,-1 0 0 0 0,0 1 0 0 0,1 2 0 0 0,3 6-9 0 0,-1 0 0 0 0,0 1 0 0 0,-1-1 0 0 0,2 18 1 0 0,0 46-14 0 0,-4 78 1 0 0,-1-75 27 0 0,-9 46 37 0 0,9-123-69 0 0,8 2-2089 0 0,4-5 1663 0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20.278"/>
    </inkml:context>
    <inkml:brush xml:id="br0">
      <inkml:brushProperty name="width" value="0.1" units="cm"/>
      <inkml:brushProperty name="height" value="0.1" units="cm"/>
    </inkml:brush>
  </inkml:definitions>
  <inkml:trace contextRef="#ctx0" brushRef="#br0">1 55 632 0 0,'0'0'7697'0'0,"7"-2"-7479"0"0,76-13-578 0 0,103-7-1 0 0,-71 10-3745 0 0,-81 9 2014 0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20.714"/>
    </inkml:context>
    <inkml:brush xml:id="br0">
      <inkml:brushProperty name="width" value="0.1" units="cm"/>
      <inkml:brushProperty name="height" value="0.1" units="cm"/>
    </inkml:brush>
  </inkml:definitions>
  <inkml:trace contextRef="#ctx0" brushRef="#br0">226 44 476 0 0,'0'-1'119'0'0,"-1"-1"0"0"0,1 1 0 0 0,-1 0 0 0 0,1 0 0 0 0,0 0 0 0 0,-1-1 1 0 0,1 1-1 0 0,0 0 0 0 0,0 0 0 0 0,0-1 0 0 0,0 1 0 0 0,0 0 0 0 0,0-1 0 0 0,0 1 0 0 0,0 0 0 0 0,0 0 0 0 0,1-1 0 0 0,-1 1 0 0 0,0 0 0 0 0,1 0 0 0 0,-1-1 1 0 0,1 1-1 0 0,0 0 0 0 0,-1 0 0 0 0,1 0 0 0 0,0 0 0 0 0,-1 0 0 0 0,1 0 0 0 0,0 0 0 0 0,0 0 0 0 0,0 0 0 0 0,0 0 0 0 0,0 1 0 0 0,0-1 0 0 0,0 0 0 0 0,1 1 0 0 0,0-1 1 0 0,1 0-72 0 0,-1 1 1 0 0,1 0 0 0 0,0 0-1 0 0,-1 0 1 0 0,1 0 0 0 0,0 0-1 0 0,0 0 1 0 0,-1 1 0 0 0,1 0-1 0 0,0-1 1 0 0,-1 1 0 0 0,1 0-1 0 0,-1 0 1 0 0,1 1 0 0 0,-1-1-1 0 0,0 0 1 0 0,4 4 0 0 0,4 3 11 0 0,0 1 1 0 0,-1 0-1 0 0,0 1 1 0 0,-1 0 0 0 0,0 0-1 0 0,-1 1 1 0 0,0 0 0 0 0,0 1-1 0 0,-1-1 1 0 0,-1 1 0 0 0,8 24-1 0 0,-1 5 88 0 0,-2 0 1 0 0,8 55-1 0 0,-14-58-44 0 0,-2 1 0 0 0,-1-1 0 0 0,-1 1 1 0 0,-3-1-1 0 0,-1 0 0 0 0,-2 0 0 0 0,-1 0 1 0 0,-15 45-1 0 0,11-52-123 0 0,-1 1 1 0 0,-1-1-1 0 0,-2-1 0 0 0,0-1 1 0 0,-3 0-1 0 0,0-1 1 0 0,-1-1-1 0 0,-2 0 0 0 0,-41 39 1 0 0,48-54-509 0 0,1 0 0 0 0,-1-2 0 0 0,-1 0 0 0 0,0 0-1 0 0,0-2 1 0 0,-1 1 0 0 0,-27 8 0 0 0,-3 0-1489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31:02.542"/>
    </inkml:context>
    <inkml:brush xml:id="br0">
      <inkml:brushProperty name="width" value="0.1" units="cm"/>
      <inkml:brushProperty name="height" value="0.1" units="cm"/>
    </inkml:brush>
  </inkml:definitions>
  <inkml:trace contextRef="#ctx0" brushRef="#br0">10 1 2600,'-3'8'-392,"1"-4"24,0-2-400,0 0 176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26.576"/>
    </inkml:context>
    <inkml:brush xml:id="br0">
      <inkml:brushProperty name="width" value="0.1" units="cm"/>
      <inkml:brushProperty name="height" value="0.1" units="cm"/>
    </inkml:brush>
  </inkml:definitions>
  <inkml:trace contextRef="#ctx0" brushRef="#br0">3 25 648 0 0,'-2'-14'2596'0'0,"2"14"-2504"0"0,0 0-1 0 0,0 0 0 0 0,0-1 1 0 0,0 1-1 0 0,0 0 0 0 0,0-1 0 0 0,0 1 1 0 0,0 0-1 0 0,0 0 0 0 0,0-1 1 0 0,0 1-1 0 0,0 0 0 0 0,0-1 0 0 0,0 1 1 0 0,0 0-1 0 0,0-1 0 0 0,0 1 1 0 0,0 0-1 0 0,0 0 0 0 0,0-1 1 0 0,0 1-1 0 0,0 0 0 0 0,0-1 0 0 0,1 1 1 0 0,-1 0-1 0 0,0 0 0 0 0,0-1 1 0 0,0 1-1 0 0,1 0 0 0 0,-1 0 0 0 0,0-1 1 0 0,0 1-1 0 0,0 0 0 0 0,1 0 1 0 0,-1 0-1 0 0,0 0 0 0 0,1-1 1 0 0,-1 1-1 0 0,0 0 0 0 0,0 0 0 0 0,1 0 1 0 0,-1 0-1 0 0,1 0 0 0 0,6 5-2 0 0,1 1 0 0 0,0-1-1 0 0,-1 2 1 0 0,-1-1 0 0 0,1 1 0 0 0,-1 0-1 0 0,0 0 1 0 0,0 1 0 0 0,-1 0-1 0 0,8 14 1 0 0,43 96 276 0 0,-54-113-341 0 0,15 36 102 0 0,-1-7 25 0 0,-1 0 1 0 0,-2 2-1 0 0,-2-1 1 0 0,9 45 0 0 0,-19-72-180 0 0,2 8 173 0 0,-15-34-5657 0 0,4 0 3197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16.530"/>
    </inkml:context>
    <inkml:brush xml:id="br0">
      <inkml:brushProperty name="width" value="0.1" units="cm"/>
      <inkml:brushProperty name="height" value="0.1" units="cm"/>
    </inkml:brush>
  </inkml:definitions>
  <inkml:trace contextRef="#ctx0" brushRef="#br0">166 25 636 0 0,'9'-25'3375'0'0,"-14"39"-1777"0"0,-17 39-1010 0 0,-54 115 110 0 0,16-30-82 0 0,58-133-604 0 0,0 1 0 0 0,0 0-1 0 0,0 0 1 0 0,1 0 0 0 0,0 1 0 0 0,0-1 0 0 0,0 10 0 0 0,1-16-41 0 0,0 0 1 0 0,0 1-1 0 0,1-1 1 0 0,-1 0-1 0 0,0 1 1 0 0,0-1-1 0 0,0 0 0 0 0,0 0 1 0 0,1 1-1 0 0,-1-1 1 0 0,0 0-1 0 0,0 1 0 0 0,1-1 1 0 0,-1 0-1 0 0,0 0 1 0 0,0 0-1 0 0,1 1 0 0 0,-1-1 1 0 0,0 0-1 0 0,1 0 1 0 0,-1 0-1 0 0,0 0 1 0 0,1 1-1 0 0,-1-1 0 0 0,0 0 1 0 0,1 0-1 0 0,-1 0 1 0 0,0 0-1 0 0,1 0 0 0 0,-1 0 1 0 0,0 0-1 0 0,1 0 1 0 0,-1 0-1 0 0,0 0 0 0 0,1 0 1 0 0,-1 0-1 0 0,0-1 1 0 0,1 1-1 0 0,-1 0 1 0 0,0 0-1 0 0,1 0 0 0 0,-1 0 1 0 0,0 0-1 0 0,1-1 1 0 0,-1 1-1 0 0,0 0 0 0 0,0 0 1 0 0,1-1-1 0 0,-1 1 1 0 0,0 0-1 0 0,1-1 1 0 0,14-8-1028 0 0,0-4-872 0 0,1 1 160 0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26.778"/>
    </inkml:context>
    <inkml:brush xml:id="br0">
      <inkml:brushProperty name="width" value="0.1" units="cm"/>
      <inkml:brushProperty name="height" value="0.1" units="cm"/>
    </inkml:brush>
  </inkml:definitions>
  <inkml:trace contextRef="#ctx0" brushRef="#br0">538 1 348 0 0,'-2'4'548'0'0,"-32"46"702"0"0,-2 0 0 0 0,-67 70 1 0 0,-100 83 139 0 0,152-155-995 0 0,16-18-247 0 0,27-25-387 0 0,0 1 0 0 0,1 1 0 0 0,-1 0-1 0 0,1 0 1 0 0,0 0 0 0 0,1 1 0 0 0,0 0-1 0 0,-10 17 1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27.152"/>
    </inkml:context>
    <inkml:brush xml:id="br0">
      <inkml:brushProperty name="width" value="0.1" units="cm"/>
      <inkml:brushProperty name="height" value="0.1" units="cm"/>
    </inkml:brush>
  </inkml:definitions>
  <inkml:trace contextRef="#ctx0" brushRef="#br0">110 31 332 0 0,'28'-30'7059'0'0,"-41"51"-6820"0"0,-19 25 161 0 0,12-17-135 0 0,-23 42-1 0 0,38-62-198 0 0,1 1-1 0 0,0 0 0 0 0,0 0 0 0 0,1 0 0 0 0,0 1 1 0 0,1-1-1 0 0,0 1 0 0 0,0 19 0 0 0,2-28-50 0 0,1 0 1 0 0,-1 1-1 0 0,1-1 0 0 0,-1 0 0 0 0,1 1 0 0 0,0-1 0 0 0,0 0 1 0 0,0 0-1 0 0,1 0 0 0 0,-1 0 0 0 0,0 0 0 0 0,1 0 1 0 0,-1 0-1 0 0,1-1 0 0 0,0 1 0 0 0,-1 0 0 0 0,1-1 1 0 0,0 1-1 0 0,0-1 0 0 0,0 0 0 0 0,0 0 0 0 0,0 0 0 0 0,1 0 1 0 0,-1 0-1 0 0,0 0 0 0 0,0 0 0 0 0,1-1 0 0 0,-1 1 1 0 0,0-1-1 0 0,1 1 0 0 0,-1-1 0 0 0,5 0 0 0 0,9 1 45 0 0,1 0 1 0 0,-1-1-1 0 0,21-2 0 0 0,-35 1-54 0 0,7 0 38 0 0,1 0 0 0 0,-1-1 0 0 0,0 0 0 0 0,0-1 0 0 0,0 0 1 0 0,0 0-1 0 0,0-1 0 0 0,0 0 0 0 0,-1-1 0 0 0,0 0 0 0 0,0 0 1 0 0,0 0-1 0 0,-1-1 0 0 0,0-1 0 0 0,0 1 0 0 0,9-12 0 0 0,-13 14-17 0 0,1-1-1 0 0,-1 0 0 0 0,0-1 0 0 0,0 1 1 0 0,-1 0-1 0 0,1-1 0 0 0,-1 0 1 0 0,0 0-1 0 0,-1 1 0 0 0,0-1 0 0 0,1 0 1 0 0,-2 0-1 0 0,1 0 0 0 0,-1 0 0 0 0,0 0 1 0 0,0 0-1 0 0,-1 0 0 0 0,1 0 1 0 0,-2 0-1 0 0,1 0 0 0 0,0 0 0 0 0,-1 0 1 0 0,0 0-1 0 0,-1 1 0 0 0,1-1 0 0 0,-6-7 1 0 0,5 7-178 0 0,-1 1 1 0 0,0 0-1 0 0,0 0 1 0 0,0 1 0 0 0,0-1-1 0 0,-1 1 1 0 0,1 0-1 0 0,-1 0 1 0 0,-7-4-1 0 0,-31-12-4730 0 0,15 10 2085 0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21.309"/>
    </inkml:context>
    <inkml:brush xml:id="br0">
      <inkml:brushProperty name="width" value="0.1" units="cm"/>
      <inkml:brushProperty name="height" value="0.1" units="cm"/>
    </inkml:brush>
  </inkml:definitions>
  <inkml:trace contextRef="#ctx0" brushRef="#br0">30 64 344 0 0,'-25'2'7431'0'0,"25"-2"-7406"0"0,0 0 0 0 0,0 0-1 0 0,-1-1 1 0 0,1 1-1 0 0,0 0 1 0 0,0 0 0 0 0,-1 0-1 0 0,1 0 1 0 0,0 0-1 0 0,0 0 1 0 0,0 0 0 0 0,0 0-1 0 0,-1-1 1 0 0,1 1-1 0 0,0 0 1 0 0,0 0 0 0 0,0 0-1 0 0,0 0 1 0 0,-1 0-1 0 0,1-1 1 0 0,0 1 0 0 0,0 0-1 0 0,0 0 1 0 0,0 0-1 0 0,0-1 1 0 0,0 1 0 0 0,0 0-1 0 0,0 0 1 0 0,0 0-1 0 0,-1-1 1 0 0,1 1 0 0 0,0 0-1 0 0,0 0 1 0 0,0-1-1 0 0,0 1 1 0 0,0 0 0 0 0,0 0-1 0 0,1 0 1 0 0,-1-1-1 0 0,0 1 1 0 0,0 0 0 0 0,0 0-1 0 0,0-1 1 0 0,0 1-1 0 0,0 0 1 0 0,0 0 0 0 0,0 0-1 0 0,0-1 1 0 0,1 1-1 0 0,-1 0 1 0 0,0 0 0 0 0,0 0-1 0 0,0 0 1 0 0,0 0-1 0 0,0-1 1 0 0,1 1 0 0 0,-1 0-1 0 0,0 0 1 0 0,62-16 372 0 0,1 2 1 0 0,0 4-1 0 0,1 2 1 0 0,79 0-1 0 0,-118 8-937 0 0,0 1-1 0 0,27 5 0 0 0,-47-3-253 0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21.574"/>
    </inkml:context>
    <inkml:brush xml:id="br0">
      <inkml:brushProperty name="width" value="0.1" units="cm"/>
      <inkml:brushProperty name="height" value="0.1" units="cm"/>
    </inkml:brush>
  </inkml:definitions>
  <inkml:trace contextRef="#ctx0" brushRef="#br0">1 30 280 0 0,'-1'1'81'0'0,"1"-1"0"0"0,0 0 0 0 0,0 1-1 0 0,0-1 1 0 0,0 0 0 0 0,0 1 0 0 0,0-1 0 0 0,0 0 0 0 0,0 1 0 0 0,0-1 0 0 0,0 0-1 0 0,0 1 1 0 0,1-1 0 0 0,-1 0 0 0 0,0 0 0 0 0,0 1 0 0 0,0-1 0 0 0,0 0-1 0 0,0 1 1 0 0,1-1 0 0 0,-1 0 0 0 0,0 0 0 0 0,0 1 0 0 0,0-1 0 0 0,1 0-1 0 0,-1 0 1 0 0,0 0 0 0 0,0 1 0 0 0,1-1 0 0 0,-1 0 0 0 0,0 0 0 0 0,0 0-1 0 0,1 0 1 0 0,-1 0 0 0 0,0 1 0 0 0,1-1 0 0 0,-1 0 0 0 0,1 0 0 0 0,20 3 1336 0 0,29-5-652 0 0,-42 2-388 0 0,76-3 773 0 0,-18 2-809 0 0,108-17-1 0 0,-137 5-4613 0 0,-29 7 2274 0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23.107"/>
    </inkml:context>
    <inkml:brush xml:id="br0">
      <inkml:brushProperty name="width" value="0.1" units="cm"/>
      <inkml:brushProperty name="height" value="0.1" units="cm"/>
    </inkml:brush>
  </inkml:definitions>
  <inkml:trace contextRef="#ctx0" brushRef="#br0">10 94 348 0 0,'-2'-6'492'0'0,"0"0"1"0"0,1 1-1 0 0,-1-1 0 0 0,1 0 0 0 0,1 0 0 0 0,-1 0 1 0 0,1 0-1 0 0,0 0 0 0 0,0 0 0 0 0,0 0 1 0 0,1 0-1 0 0,0 0 0 0 0,2-5 0 0 0,-3 10-232 0 0,0 1-243 0 0,0-1 0 0 0,0 1 0 0 0,0 0 0 0 0,0 0 0 0 0,0-1 0 0 0,1 1 0 0 0,-1 0 0 0 0,0 0 0 0 0,0 0 0 0 0,0-1 0 0 0,0 1-1 0 0,1 0 1 0 0,-1 0 0 0 0,0 0 0 0 0,0-1 0 0 0,0 1 0 0 0,1 0 0 0 0,-1 0 0 0 0,0 0 0 0 0,0 0 0 0 0,1 0 0 0 0,-1 0 0 0 0,0-1 0 0 0,0 1-1 0 0,1 0 1 0 0,-1 0 0 0 0,0 0 0 0 0,0 0 0 0 0,1 0 0 0 0,-1 0 0 0 0,0 0 0 0 0,0 0 0 0 0,1 0 0 0 0,-1 0 0 0 0,0 0 0 0 0,1 0 0 0 0,-1 1 0 0 0,0-1-1 0 0,0 0 1 0 0,1 0 0 0 0,-1 0 0 0 0,0 0 0 0 0,1 1 0 0 0,6 6 53 0 0,-1 0 0 0 0,0 0 0 0 0,0 1 0 0 0,0 0-1 0 0,-1 1 1 0 0,0-1 0 0 0,7 18 0 0 0,21 74 193 0 0,-13-36-121 0 0,-6 4-31 0 0,-12-56-56 0 0,0 0 1 0 0,0 0-1 0 0,1 0 1 0 0,6 17-1 0 0,-4-15 349 0 0,0 0-704 0 0,-4-14 271 0 0,0 0 0 0 0,-1 0 0 0 0,1 0 0 0 0,0 0 0 0 0,-1 0 0 0 0,1-1 0 0 0,0 1 0 0 0,-1 0 0 0 0,1 0 0 0 0,-1 0 1 0 0,1-1-1 0 0,0 1 0 0 0,-1 0 0 0 0,1 0 0 0 0,-1-1 0 0 0,1 1 0 0 0,-1-1 0 0 0,1 1 0 0 0,-1-1 0 0 0,1 1 0 0 0,-1 0 0 0 0,1-1 0 0 0,-1 0 0 0 0,0 1 0 0 0,1-1 0 0 0,-1 0 0 0 0,34-40-4783 0 0,-19 25 2498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23.700"/>
    </inkml:context>
    <inkml:brush xml:id="br0">
      <inkml:brushProperty name="width" value="0.1" units="cm"/>
      <inkml:brushProperty name="height" value="0.1" units="cm"/>
    </inkml:brush>
  </inkml:definitions>
  <inkml:trace contextRef="#ctx0" brushRef="#br0">395 14 196 0 0,'0'0'497'0'0,"0"0"-370"0"0,0-1-1 0 0,0 1 0 0 0,0 0 1 0 0,0-1-1 0 0,0 1 1 0 0,0-1-1 0 0,0 1 0 0 0,0-1 1 0 0,0 1-1 0 0,0-1 0 0 0,0 1 1 0 0,0-1-1 0 0,0 1 0 0 0,0 0 1 0 0,0-1-1 0 0,-1 1 1 0 0,1-1-1 0 0,0 1 0 0 0,0 0 1 0 0,-1-1-1 0 0,1 1 0 0 0,0-1 1 0 0,0 1-1 0 0,-1 0 0 0 0,1-1 1 0 0,0 1-1 0 0,-1 0 1 0 0,1 0-1 0 0,0-1 0 0 0,-1 1 1 0 0,1 0-1 0 0,-1 0 0 0 0,1 0 1 0 0,-1-1-1 0 0,1 1 0 0 0,0 0 1 0 0,-2 0-1 0 0,-38 30 40 0 0,2 2 0 0 0,1 2 1 0 0,-51 58-1 0 0,39-39-74 0 0,13-22 467 0 0,35-30-467 0 0,1 6 2062 0 0,5-17-1731 0 0,-5 10-418 0 0,7-13 309 0 0,-2 12-148 0 0,-2 14-127 0 0,-4 16-41 0 0,-2 0 0 0 0,0 0-1 0 0,-2 0 1 0 0,-16 51 0 0 0,10-35 8 0 0,-48 157 209 0 0,47-167 39 0 0,11-33-181 0 0,1-2-87 0 0,0 0 1 0 0,0-1-1 0 0,0 1 1 0 0,1 1-1 0 0,-1-1 1 0 0,0 0-1 0 0,0 0 1 0 0,0 0-1 0 0,0 0 0 0 0,0 0 1 0 0,1 0-1 0 0,-1 0 1 0 0,0 0-1 0 0,0 0 1 0 0,0 0-1 0 0,0 0 1 0 0,0 0-1 0 0,0 0 1 0 0,1 0-1 0 0,-1 0 0 0 0,0 1 1 0 0,0-1-1 0 0,0 0 1 0 0,0 0-1 0 0,0 0 1 0 0,0 0-1 0 0,0 0 1 0 0,0 0-1 0 0,0 1 1 0 0,0-1-1 0 0,1 0 0 0 0,-1 0 1 0 0,0 0-1 0 0,0 0 1 0 0,0 0-1 0 0,0 1 1 0 0,0-1-1 0 0,0 0 1 0 0,0 0-1 0 0,0 0 1 0 0,0 0-1 0 0,0 0 0 0 0,0 1 1 0 0,0-1-1 0 0,0 0 1 0 0,0 0-1 0 0,-1 0 1 0 0,1 0-1 0 0,0 1 1 0 0,44-26-1659 0 0,-10 3-2356 0 0,-12 5 1684 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0:23.919"/>
    </inkml:context>
    <inkml:brush xml:id="br0">
      <inkml:brushProperty name="width" value="0.1" units="cm"/>
      <inkml:brushProperty name="height" value="0.1" units="cm"/>
    </inkml:brush>
  </inkml:definitions>
  <inkml:trace contextRef="#ctx0" brushRef="#br0">54 13 192 0 0,'12'-13'6283'0'0,"-40"104"-4982"0"0,18-65-966 0 0,1 2 0 0 0,-10 54-1 0 0,19-51-562 0 0,0-30 79 0 0,0-1-1 0 0,0 1 1 0 0,0 0-1 0 0,1 0 0 0 0,-1 0 1 0 0,0 0-1 0 0,1 0 1 0 0,-1 0-1 0 0,0 0 1 0 0,1 0-1 0 0,-1-1 1 0 0,1 1-1 0 0,-1 0 1 0 0,1 0-1 0 0,-1 0 1 0 0,1-1-1 0 0,0 1 1 0 0,0 0-1 0 0,-1-1 1 0 0,1 1-1 0 0,0-1 1 0 0,0 1-1 0 0,-1-1 1 0 0,1 1-1 0 0,0-1 1 0 0,0 0-1 0 0,0 1 1 0 0,0-1-1 0 0,0 0 1 0 0,1 1-1 0 0,11-1-2055 0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09.262"/>
    </inkml:context>
    <inkml:brush xml:id="br0">
      <inkml:brushProperty name="width" value="0.1" units="cm"/>
      <inkml:brushProperty name="height" value="0.1" units="cm"/>
    </inkml:brush>
  </inkml:definitions>
  <inkml:trace contextRef="#ctx0" brushRef="#br0">127 33 120 0 0,'0'0'459'0'0,"-26"-19"2184"0"0,22 18-2603 0 0,0 0 0 0 0,-1 0 0 0 0,1 0 0 0 0,0 1 0 0 0,0-1 0 0 0,0 1 0 0 0,-1 0 0 0 0,1 0 0 0 0,0 0 0 0 0,0 1 0 0 0,-6 1 0 0 0,-21 1 36 0 0,30-3-46 0 0,-12 5 1603 0 0,174-9-943 0 0,-141 4-541 0 0,50-3 1532 0 0,-69 3-1694 0 0,32-3-2422 0 0,-14 0 346 0 0,-1-3 161 0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11.245"/>
    </inkml:context>
    <inkml:brush xml:id="br0">
      <inkml:brushProperty name="width" value="0.1" units="cm"/>
      <inkml:brushProperty name="height" value="0.1" units="cm"/>
    </inkml:brush>
  </inkml:definitions>
  <inkml:trace contextRef="#ctx0" brushRef="#br0">70 28 24 0 0,'0'0'751'0'0,"-16"0"-527"0"0,12 1-201 0 0,0 0 35 0 0,1 0 0 0 0,0-1 0 0 0,0 0 0 0 0,-1 1 0 0 0,1-1 0 0 0,0 0 0 0 0,-1 0 0 0 0,1-1 0 0 0,0 1 0 0 0,0-1 0 0 0,-1 0 0 0 0,-5-2 748 0 0,15 3-783 0 0,157-17 331 0 0,-138 14-349 0 0,-4 0 1 0 0,0 1 1 0 0,1 1 0 0 0,-1 1-1 0 0,0 1 1 0 0,30 5 0 0 0,-49-5-1 0 0,2-2 3 0 0,9 0-2 0 0,-2 1-8 0 0,-1 0 0 0 0,0 1-1 0 0,1 0 1 0 0,17 4-1 0 0,35 4 38 0 0,-36-6-303 0 0,-48 1-766 0 0,15-3 76 0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11.732"/>
    </inkml:context>
    <inkml:brush xml:id="br0">
      <inkml:brushProperty name="width" value="0.1" units="cm"/>
      <inkml:brushProperty name="height" value="0.1" units="cm"/>
    </inkml:brush>
  </inkml:definitions>
  <inkml:trace contextRef="#ctx0" brushRef="#br0">14 27 88 0 0,'0'0'1015'0'0,"-10"-4"-408"0"0,10 4-580 0 0,0 0 0 0 0,0 0 0 0 0,0 0 0 0 0,1 0 0 0 0,-1 0 0 0 0,0 0 0 0 0,0-1 0 0 0,0 1 0 0 0,0 0 0 0 0,0 0 0 0 0,0 0 0 0 0,0 0 0 0 0,0 0 0 0 0,0 0 0 0 0,0-1 0 0 0,0 1 0 0 0,0 0 0 0 0,0 0 0 0 0,0 0 0 0 0,0 0 0 0 0,0 0 0 0 0,0-1 0 0 0,0 1 0 0 0,0 0 0 0 0,0 0 0 0 0,0 0 0 0 0,0 0 0 0 0,0 0 0 0 0,0 0 0 0 0,0-1 0 0 0,0 1 0 0 0,0 0 0 0 0,-1 0 0 0 0,1 0 0 0 0,0 0 0 0 0,0 0 0 0 0,0 0 0 0 0,0 0 0 0 0,0 0 0 0 0,0-1 0 0 0,0 1 0 0 0,0 0 0 0 0,-1 0 0 0 0,1 0 0 0 0,0 0 0 0 0,0 0 0 0 0,0 0 0 0 0,0 0 0 0 0,0 0 0 0 0,0 0 0 0 0,-1 0 0 0 0,1 0 0 0 0,0 0-1 0 0,0 0 1 0 0,0 0 0 0 0,0 0 0 0 0,0 0 0 0 0,-1 0 0 0 0,1 0 0 0 0,0 0 0 0 0,0 0 0 0 0,0 0 0 0 0,0 0 0 0 0,0 0 0 0 0,0 0 0 0 0,-1 0 0 0 0,50-6 123 0 0,93-1 0 0 0,-140 7-133 0 0,45-4-2224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16.919"/>
    </inkml:context>
    <inkml:brush xml:id="br0">
      <inkml:brushProperty name="width" value="0.1" units="cm"/>
      <inkml:brushProperty name="height" value="0.1" units="cm"/>
    </inkml:brush>
  </inkml:definitions>
  <inkml:trace contextRef="#ctx0" brushRef="#br0">111 21 88 0 0,'17'-20'5553'0'0,"-15"30"-4559"0"0,-4 3-890 0 0,0-1 1 0 0,0 0-1 0 0,-2 0 1 0 0,1 0-1 0 0,-1 0 1 0 0,-1 0 0 0 0,-7 12-1 0 0,-10 30 90 0 0,2 16 7 0 0,-31 89 393 0 0,48-142-55 0 0,17-25-298 0 0,34-43-183 0 0,-28 30 4 0 0,3-3-37 0 0,0 2-1 0 0,2 0 1 0 0,0 1-1 0 0,1 2 1 0 0,42-24 0 0 0,-65 42-27 0 0,-1 0 0 0 0,1-1 0 0 0,0 1 0 0 0,0 0 1 0 0,0 1-1 0 0,0-1 0 0 0,0 1 0 0 0,0-1 0 0 0,0 1 1 0 0,0 0-1 0 0,0 0 0 0 0,0 0 0 0 0,0 0 1 0 0,0 1-1 0 0,0-1 0 0 0,0 1 0 0 0,0 0 0 0 0,-1 0 1 0 0,1 0-1 0 0,0 0 0 0 0,0 0 0 0 0,-1 1 1 0 0,1-1-1 0 0,0 1 0 0 0,-1 0 0 0 0,0-1 0 0 0,1 1 1 0 0,-1 0-1 0 0,0 1 0 0 0,0-1 0 0 0,0 0 0 0 0,0 1 1 0 0,2 3-1 0 0,2 4 2 0 0,0 0-1 0 0,-1 0 1 0 0,0 0-1 0 0,0 1 1 0 0,-2 0 0 0 0,6 18-1 0 0,-3-1-198 0 0,-1 1-1 0 0,2 53 0 0 0,-4-73-148 0 0,-1-4-773 0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16.872"/>
    </inkml:context>
    <inkml:brush xml:id="br0">
      <inkml:brushProperty name="width" value="0.1" units="cm"/>
      <inkml:brushProperty name="height" value="0.1" units="cm"/>
    </inkml:brush>
  </inkml:definitions>
  <inkml:trace contextRef="#ctx0" brushRef="#br0">313 182 176 0 0,'0'0'6385'0'0,"-1"-4"-6234"0"0,1-7-48 0 0,1 1 0 0 0,0-1 1 0 0,0 1-1 0 0,1 0 0 0 0,1 0 0 0 0,0 0 1 0 0,0 0-1 0 0,1 0 0 0 0,7-13 0 0 0,5-19 488 0 0,-11 22 50 0 0,-18 39-345 0 0,8-10-363 0 0,-19 33 105 0 0,-206 322 140 0 0,144-235 97 0 0,83-124 469 0 0,4-8-244 0 0,12-20-44 0 0,33-57-210 0 0,-17 18-156 0 0,3 1 0 0 0,3 1 0 0 0,3 2 0 0 0,63-76 0 0 0,-94 126-103 0 0,0 0 1 0 0,1 1 0 0 0,0-1-1 0 0,0 1 1 0 0,1 1-1 0 0,13-9 1 0 0,-20 14-9 0 0,20 18-41 0 0,-20-11 52 0 0,0-1 0 0 0,0 0 1 0 0,0 1-1 0 0,0-1 0 0 0,-1 1 0 0 0,0 0 1 0 0,0 0-1 0 0,-1-1 0 0 0,0 1 0 0 0,0 7 1 0 0,-10 64-31 0 0,3-34 7 0 0,4-8 21 0 0,-3-1 0 0 0,-18 66 0 0 0,15-75 11 0 0,1 0-1 0 0,2 0 1 0 0,0 1 0 0 0,-4 45 0 0 0,10-67 1 0 0,0-3 18 0 0,0 0-75 0 0,0 0 0 0 0,0-1 0 0 0,0 1 0 0 0,0-1 1 0 0,0 1-1 0 0,0-1 0 0 0,0 1 0 0 0,0 0 0 0 0,0-1 0 0 0,0 1 0 0 0,0-1 1 0 0,0 1-1 0 0,0 0 0 0 0,0-1 0 0 0,1 1 0 0 0,-1-1 0 0 0,0 1 1 0 0,0-1-1 0 0,1 1 0 0 0,-1-1 0 0 0,0 1 0 0 0,1-1 0 0 0,-1 1 1 0 0,0-1-1 0 0,1 0 0 0 0,-1 1 0 0 0,1-1 0 0 0,-1 1 0 0 0,1-1 0 0 0,-1 0 1 0 0,1 0-1 0 0,-1 1 0 0 0,1-1 0 0 0,-1 0 0 0 0,1 0 0 0 0,-1 1 1 0 0,1-1-1 0 0,0 0 0 0 0,-1 0 0 0 0,1 0 0 0 0,-1 0 0 0 0,1 0 0 0 0,0 0 1 0 0,-1 0-1 0 0,1 0 0 0 0,-1 0 0 0 0,1 0 0 0 0,-1 0 0 0 0,1 0 1 0 0,0-1-1 0 0,-1 1 0 0 0,1 0 0 0 0,-1 0 0 0 0,1-1 0 0 0,-1 1 1 0 0,1-1-1 0 0,0 1 67 0 0,2-1-885 0 0,8 1-2900 0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17.402"/>
    </inkml:context>
    <inkml:brush xml:id="br0">
      <inkml:brushProperty name="width" value="0.1" units="cm"/>
      <inkml:brushProperty name="height" value="0.1" units="cm"/>
    </inkml:brush>
  </inkml:definitions>
  <inkml:trace contextRef="#ctx0" brushRef="#br0">18 73 32 0 0,'0'0'657'0'0,"-18"2"7003"0"0,73-17-7407 0 0,1 2 0 0 0,80-8-1 0 0,-68 11-1220 0 0,-16 0-3045 0 0,-23 4 1691 0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18.371"/>
    </inkml:context>
    <inkml:brush xml:id="br0">
      <inkml:brushProperty name="width" value="0.1" units="cm"/>
      <inkml:brushProperty name="height" value="0.1" units="cm"/>
    </inkml:brush>
  </inkml:definitions>
  <inkml:trace contextRef="#ctx0" brushRef="#br0">374 11 112 0 0,'-6'-7'3871'0'0,"5"6"-3527"0"0,0 1 1 0 0,0 0 0 0 0,0-1 0 0 0,0 1 0 0 0,0 0 0 0 0,-1-1 0 0 0,-5 16-307 0 0,0 0 1 0 0,-2 0 0 0 0,0-1 0 0 0,0-1 0 0 0,-1 1 0 0 0,-1-1 0 0 0,-20 19 0 0 0,-30 40 204 0 0,47-54-1 0 0,-1 0 0 0 0,0-1 0 0 0,-1-1 0 0 0,-1 0 1 0 0,0-1-1 0 0,-1-1 0 0 0,-34 20 0 0 0,51-33-202 0 0,0 0-1 0 0,0-1 1 0 0,1 1-1 0 0,-1-1 1 0 0,0 0 0 0 0,0 1-1 0 0,0-1 1 0 0,1 0-1 0 0,-1 1 1 0 0,0-1 0 0 0,0 0-1 0 0,0 0 1 0 0,0 0-1 0 0,0 0 1 0 0,0 1-1 0 0,0-1 1 0 0,0-1 0 0 0,0 1-1 0 0,1 0 1 0 0,-1 0-1 0 0,0 0 1 0 0,0 0 0 0 0,0-1-1 0 0,0 1 1 0 0,0 0-1 0 0,0-1 1 0 0,1 1-1 0 0,-2-1 1 0 0,1-1 8 0 0,-1 1-1 0 0,1-1 0 0 0,0 1 1 0 0,0-1-1 0 0,0 0 1 0 0,0 1-1 0 0,0-1 0 0 0,1 0 1 0 0,-1 0-1 0 0,0 1 1 0 0,1-1-1 0 0,-1-3 1 0 0,0-3 24 0 0,0 0 0 0 0,0 0 0 0 0,1 0 0 0 0,0 0 0 0 0,1-10 0 0 0,2 11-55 0 0,-1 0 0 0 0,1-1 0 0 0,0 2-1 0 0,0-1 1 0 0,1 0 0 0 0,-1 0 0 0 0,2 1 0 0 0,-1 0-1 0 0,1 0 1 0 0,0 0 0 0 0,0 1 0 0 0,0-1 0 0 0,1 1 0 0 0,0 0-1 0 0,6-3 1 0 0,-8 4-20 0 0,1 1 0 0 0,-1 1-1 0 0,0-1 1 0 0,1 1 0 0 0,-1 0-1 0 0,1 0 1 0 0,0 0 0 0 0,-1 0 0 0 0,1 1-1 0 0,0 0 1 0 0,0 0 0 0 0,0 0-1 0 0,0 1 1 0 0,0-1 0 0 0,0 1-1 0 0,0 1 1 0 0,1-1 0 0 0,-1 1 0 0 0,0 0-1 0 0,-1 0 1 0 0,1 0 0 0 0,0 0-1 0 0,6 3 1 0 0,-8-1-1 0 0,1-1 0 0 0,0 1 0 0 0,-1 0-1 0 0,0 0 1 0 0,0 0 0 0 0,0 1 0 0 0,0-1 0 0 0,0 1 0 0 0,-1-1 0 0 0,1 1-1 0 0,-1 0 1 0 0,0 0 0 0 0,0 0 0 0 0,0 0 0 0 0,-1 1 0 0 0,0-1 0 0 0,1 0-1 0 0,-2 1 1 0 0,2 5 0 0 0,0 10-4 0 0,0 1 0 0 0,-3 40-1 0 0,0-27 11 0 0,1-33 4 0 0,0 1 0 0 0,0-1-1 0 0,0 1 1 0 0,0-1 0 0 0,1 0 0 0 0,-1 1 0 0 0,0-1-1 0 0,1 1 1 0 0,-1-1 0 0 0,1 0 0 0 0,0 0 0 0 0,-1 1-1 0 0,1-1 1 0 0,0 0 0 0 0,0 0 0 0 0,0 0 0 0 0,0 0-1 0 0,0 0 1 0 0,0 0 0 0 0,0 0 0 0 0,0 0 0 0 0,0 0-1 0 0,1 0 1 0 0,-1-1 0 0 0,0 1 0 0 0,0 0 0 0 0,1-1-1 0 0,-1 1 1 0 0,0-1 0 0 0,1 1 0 0 0,-1-1 0 0 0,1 0-1 0 0,2 0 1 0 0,6 1-1145 0 0,0 0 0 0 0,0-1 0 0 0,0 0 1 0 0,10-2-1 0 0,-15 1-65 0 0,12-1-1312 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20.168"/>
    </inkml:context>
    <inkml:brush xml:id="br0">
      <inkml:brushProperty name="width" value="0.1" units="cm"/>
      <inkml:brushProperty name="height" value="0.1" units="cm"/>
    </inkml:brush>
  </inkml:definitions>
  <inkml:trace contextRef="#ctx0" brushRef="#br0">260 0 328 0 0,'-5'14'9701'0'0,"-23"58"-9474"0"0,-126 320 401 0 0,88-205-258 0 0,60-167 79 0 0,20-40-284 0 0,10-13-895 0 0,16-15-1525 0 0,-16 16-2095 0 0,-10 16 1797 0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20.761"/>
    </inkml:context>
    <inkml:brush xml:id="br0">
      <inkml:brushProperty name="width" value="0.1" units="cm"/>
      <inkml:brushProperty name="height" value="0.1" units="cm"/>
    </inkml:brush>
  </inkml:definitions>
  <inkml:trace contextRef="#ctx0" brushRef="#br0">343 38 216 0 0,'3'-4'565'0'0,"-1"0"1"0"0,1 0-1 0 0,0 0 0 0 0,0 1 1 0 0,1-1-1 0 0,-1 1 0 0 0,1-1 1 0 0,6-3-1 0 0,-51 35 747 0 0,-44 38-1 0 0,42-31-1126 0 0,-59 38 0 0 0,87-65 63 0 0,0 2-1 0 0,1-1 0 0 0,0 2 1 0 0,-23 22-1 0 0,29-27 1023 0 0,4-12-735 0 0,6-20-353 0 0,-1 18 115 0 0,-1 6-247 0 0,8-6 166 0 0,-7 8-210 0 0,2 2-10 0 0,16 12-2 0 0,-2 0 1 0 0,0 2-1 0 0,0 0 0 0 0,-2 0 1 0 0,22 31-1 0 0,28 29-12 0 0,-51-59 18 0 0,-11-12-1 0 0,0-1 1 0 0,1 0-1 0 0,-1 1 1 0 0,1-1-1 0 0,0-1 1 0 0,5 5-1 0 0,-6-7-255 0 0,0 1-1 0 0,0-1 1 0 0,0 0-1 0 0,-1 0 1 0 0,1 0-1 0 0,0-1 1 0 0,0 1-1 0 0,0-1 1 0 0,0 0-1 0 0,0 1 1 0 0,0-1-1 0 0,1-1 1 0 0,-1 1-1 0 0,0 0 1 0 0,0-1-1 0 0,0 1 0 0 0,-1-1 1 0 0,1 0-1 0 0,0 0 1 0 0,0 0-1 0 0,4-3 1 0 0,1 1-1371 0 0,12-5-1053 0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21.152"/>
    </inkml:context>
    <inkml:brush xml:id="br0">
      <inkml:brushProperty name="width" value="0.1" units="cm"/>
      <inkml:brushProperty name="height" value="0.1" units="cm"/>
    </inkml:brush>
  </inkml:definitions>
  <inkml:trace contextRef="#ctx0" brushRef="#br0">1 65 32 0 0,'4'-12'8522'0'0,"-3"12"-8349"0"0,30-12 1623 0 0,38-2-1895 0 0,166-9 1135 0 0,-222 21-976 0 0,-11 2-69 0 0,0-1 0 0 0,0 1 0 0 0,0 0 1 0 0,0-1-1 0 0,0 1 0 0 0,-1 0 0 0 0,1 0 0 0 0,0 1 1 0 0,0-1-1 0 0,0 0 0 0 0,0 0 0 0 0,0 1 0 0 0,-1 0 1 0 0,3 0-1 0 0,-4 0-20 0 0,0-1 0 0 0,1 1 0 0 0,-1-1 0 0 0,0 1 1 0 0,0-1-1 0 0,0 1 0 0 0,0 0 0 0 0,-1-1 0 0 0,1 1 1 0 0,0-1-1 0 0,0 1 0 0 0,0-1 0 0 0,0 1 0 0 0,0 0 1 0 0,-1-1-1 0 0,1 1 0 0 0,0-1 0 0 0,-1 1 0 0 0,1-1 1 0 0,0 1-1 0 0,-1-1 0 0 0,1 0 0 0 0,0 1 0 0 0,-1-1 1 0 0,1 1-1 0 0,-1-1 0 0 0,1 0 0 0 0,-1 1 0 0 0,1-1 1 0 0,-1 0-1 0 0,1 0 0 0 0,-1 1 0 0 0,-15 12-1133 0 0,-28 23-4213 0 0,31-26 3179 0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21.374"/>
    </inkml:context>
    <inkml:brush xml:id="br0">
      <inkml:brushProperty name="width" value="0.1" units="cm"/>
      <inkml:brushProperty name="height" value="0.1" units="cm"/>
    </inkml:brush>
  </inkml:definitions>
  <inkml:trace contextRef="#ctx0" brushRef="#br0">7 19 96 0 0,'-6'6'3691'0'0,"6"-5"-3515"0"0,0-1 0 0 0,0 0-1 0 0,0 1 1 0 0,0-1 0 0 0,0 1 0 0 0,0-1-1 0 0,0 1 1 0 0,46 2 1630 0 0,90-7 0 0 0,-20-1-1348 0 0,-82 1-1857 0 0,-13-6-2474 0 0,-10 2 1626 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22.450"/>
    </inkml:context>
    <inkml:brush xml:id="br0">
      <inkml:brushProperty name="width" value="0.1" units="cm"/>
      <inkml:brushProperty name="height" value="0.1" units="cm"/>
    </inkml:brush>
  </inkml:definitions>
  <inkml:trace contextRef="#ctx0" brushRef="#br0">8 48 192 0 0,'-7'-48'7687'0'0,"28"90"-7399"0"0,1 8-47 0 0,-14-33-108 0 0,-1-1-1 0 0,9 32 0 0 0,-3-2 192 0 0,-8-34-162 0 0,-1 1 0 0 0,-1 0 0 0 0,0 0 0 0 0,2 22 0 0 0,9-7 419 0 0,-14-27-471 0 0,11 17-738 0 0,-3-17 208 0 0,6 3-4896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23.074"/>
    </inkml:context>
    <inkml:brush xml:id="br0">
      <inkml:brushProperty name="width" value="0.1" units="cm"/>
      <inkml:brushProperty name="height" value="0.1" units="cm"/>
    </inkml:brush>
  </inkml:definitions>
  <inkml:trace contextRef="#ctx0" brushRef="#br0">431 0 216 0 0,'0'0'241'0'0,"-20"16"2068"0"0,-55 47-809 0 0,-90 58-1 0 0,152-113-1667 0 0,-16 11 2540 0 0,25-16-1217 0 0,17-9-999 0 0,-9 4-96 0 0,26-26 401 0 0,-31 41-430 0 0,-1-1 0 0 0,0 0 1 0 0,0 0-1 0 0,-8 22 0 0 0,-113 298 108 0 0,111-306-105 0 0,9-20-10 0 0,0-1 0 0 0,0 1 0 0 0,1-1 0 0 0,0 1 1 0 0,0 0-1 0 0,1 0 0 0 0,-2 9 0 0 0,3-14-85 0 0,1-1 1 0 0,0 1-1 0 0,0 0 1 0 0,0-1-1 0 0,0 1 0 0 0,0-1 1 0 0,0 0-1 0 0,0 1 1 0 0,0-1-1 0 0,0 1 0 0 0,0-1 1 0 0,0 0-1 0 0,0 0 1 0 0,0 0-1 0 0,0 0 1 0 0,0 0-1 0 0,0 0 0 0 0,0 0 1 0 0,0 0-1 0 0,0 0 1 0 0,0 0-1 0 0,0 0 0 0 0,0-1 1 0 0,1 0-1 0 0,23-2-1648 0 0,-3-3-980 0 0,0 0 207 0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23.658"/>
    </inkml:context>
    <inkml:brush xml:id="br0">
      <inkml:brushProperty name="width" value="0.1" units="cm"/>
      <inkml:brushProperty name="height" value="0.1" units="cm"/>
    </inkml:brush>
  </inkml:definitions>
  <inkml:trace contextRef="#ctx0" brushRef="#br0">111 6 76 0 0,'3'-5'4956'0'0,"-13"41"-4260"0"0,-29 66 0 0 0,24-67-274 0 0,2 0-1 0 0,-14 58 1 0 0,23-79-402 0 0,3-12-127 0 0,0 0 0 0 0,0 0 0 0 0,1 1 0 0 0,-1-1 1 0 0,1 0-1 0 0,-1 0 0 0 0,1 0 0 0 0,0 0 1 0 0,0 0-1 0 0,0 1 0 0 0,0-1 0 0 0,0 0 1 0 0,0 0-1 0 0,0 0 0 0 0,1 0 0 0 0,-1 0 0 0 0,1 1 1 0 0,1 1-1 0 0,19-3-4033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17.246"/>
    </inkml:context>
    <inkml:brush xml:id="br0">
      <inkml:brushProperty name="width" value="0.1" units="cm"/>
      <inkml:brushProperty name="height" value="0.1" units="cm"/>
    </inkml:brush>
  </inkml:definitions>
  <inkml:trace contextRef="#ctx0" brushRef="#br0">11 126 20 0 0,'-10'-2'7295'0'0,"47"-11"-6979"0"0,2 2 0 0 0,-1 2 1 0 0,70-8-1 0 0,3 0-821 0 0,78-22-3818 0 0,-107 22 2211 0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33.418"/>
    </inkml:context>
    <inkml:brush xml:id="br0">
      <inkml:brushProperty name="width" value="0.1" units="cm"/>
      <inkml:brushProperty name="height" value="0.1" units="cm"/>
    </inkml:brush>
  </inkml:definitions>
  <inkml:trace contextRef="#ctx0" brushRef="#br0">74 51 140 0 0,'0'0'260'0'0,"10"-13"1970"0"0,-15 10-2003 0 0,0 1-1 0 0,0 0 1 0 0,0 0 0 0 0,0 1-1 0 0,-1-1 1 0 0,1 1 0 0 0,0 0-1 0 0,-9 0 1 0 0,12 1-135 0 0,-24-1 1850 0 0,106-10-1449 0 0,0 3 1 0 0,133 6-1 0 0,-132 2-155 0 0,-24 3 243 0 0,-56-2-484 0 0,19 1 428 0 0,-12 3-2905 0 0,-5 0 1572 0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34.777"/>
    </inkml:context>
    <inkml:brush xml:id="br0">
      <inkml:brushProperty name="width" value="0.1" units="cm"/>
      <inkml:brushProperty name="height" value="0.1" units="cm"/>
    </inkml:brush>
  </inkml:definitions>
  <inkml:trace contextRef="#ctx0" brushRef="#br0">241 130 224 0 0,'0'0'158'0'0,"3"-3"3"0"0,-2 2 391 0 0,-36 61 3480 0 0,-2-1-3983 0 0,-5 22 580 0 0,-61 86-1 0 0,88-145-581 0 0,2-4 1262 0 0,19-45-526 0 0,23-55-514 0 0,3 1 0 0 0,4 1 0 0 0,50-81 0 0 0,-79 149-195 0 0,1 1 1 0 0,0-1 0 0 0,1 1 0 0 0,0 1-1 0 0,0 0 1 0 0,1 0 0 0 0,12-9 0 0 0,-21 18-72 0 0,0 0 0 0 0,0 1 0 0 0,1-1 0 0 0,-1 1 0 0 0,0-1 0 0 0,0 1 0 0 0,0-1 0 0 0,1 1 0 0 0,-1-1 0 0 0,0 1 0 0 0,1 0 0 0 0,-1 0 0 0 0,0 0 0 0 0,0 0 0 0 0,1 0 0 0 0,-1 0 0 0 0,0 0 0 0 0,1 0 0 0 0,-1 0 0 0 0,0 1 0 0 0,0-1 0 0 0,1 0 0 0 0,1 2 0 0 0,1 0 0 0 0,-1 0-1 0 0,0 0 1 0 0,1 0-1 0 0,-1 1 1 0 0,0-1 0 0 0,0 1-1 0 0,0 0 1 0 0,2 3 0 0 0,2 4-1 0 0,1 0 0 0 0,-2 0 0 0 0,1 1 0 0 0,6 15 0 0 0,-5 1 11 0 0,-1 1 1 0 0,0-1-1 0 0,-3 1 0 0 0,0 0 0 0 0,-1 0 0 0 0,-2 0 0 0 0,-4 49 1 0 0,1-64 9 0 0,0 1 0 0 0,-1-1 0 0 0,-7 23 0 0 0,-4 15 51 0 0,7-34 409 0 0,2-4-1722 0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35.403"/>
    </inkml:context>
    <inkml:brush xml:id="br0">
      <inkml:brushProperty name="width" value="0.1" units="cm"/>
      <inkml:brushProperty name="height" value="0.1" units="cm"/>
    </inkml:brush>
  </inkml:definitions>
  <inkml:trace contextRef="#ctx0" brushRef="#br0">27 109 56 0 0,'-15'-28'5140'0'0,"3"-15"822"0"0,36 37-5794 0 0,4 6-122 0 0,0-2 1 0 0,0 0 0 0 0,0-2-1 0 0,45-13 1 0 0,-45 15 647 0 0,-16 2-1993 0 0,17-5-7695 0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36.152"/>
    </inkml:context>
    <inkml:brush xml:id="br0">
      <inkml:brushProperty name="width" value="0.1" units="cm"/>
      <inkml:brushProperty name="height" value="0.1" units="cm"/>
    </inkml:brush>
  </inkml:definitions>
  <inkml:trace contextRef="#ctx0" brushRef="#br0">454 79 280 0 0,'2'-4'351'0'0,"1"-1"0"0"0,-1 1 0 0 0,0-1 0 0 0,-1 0 0 0 0,1 1 0 0 0,-1-1 1 0 0,0 0-1 0 0,1-8 0 0 0,2-8 893 0 0,-4 21-1218 0 0,0 0 0 0 0,0 0 0 0 0,0 0-1 0 0,0-1 1 0 0,0 1 0 0 0,1 0 0 0 0,-1 0 0 0 0,0 0 0 0 0,0 0 0 0 0,0-1 0 0 0,0 1 0 0 0,0 0 0 0 0,0 0 0 0 0,0 0 0 0 0,0-1 0 0 0,0 1 0 0 0,0 0 0 0 0,0 0-1 0 0,0 0 1 0 0,0-1 0 0 0,0 1 0 0 0,0 0 0 0 0,0 0 0 0 0,0 0 0 0 0,0 0 0 0 0,0-1 0 0 0,0 1 0 0 0,0 0 0 0 0,0 0 0 0 0,-1 0 0 0 0,1-1 0 0 0,0 1 0 0 0,0 0-1 0 0,0 0 1 0 0,0 0 0 0 0,0 0 0 0 0,0 0 0 0 0,-1-1 0 0 0,1 1 0 0 0,0 0 0 0 0,0 0 0 0 0,0 0 0 0 0,0 0 0 0 0,-1 0 0 0 0,1 0 0 0 0,0 0 0 0 0,0 0 0 0 0,0 0-1 0 0,0 0 1 0 0,-1 0 0 0 0,1 0 0 0 0,0 0 0 0 0,0 0 0 0 0,0 0 0 0 0,-1 0 0 0 0,1 0 0 0 0,0 0 0 0 0,0 0 0 0 0,0 0 0 0 0,-1 0 0 0 0,1 0 0 0 0,0 0 0 0 0,-19 10 359 0 0,-24 25-539 0 0,40-33 269 0 0,-117 116 157 0 0,17-15 188 0 0,73-77-117 0 0,-1-2 1 0 0,-44 28-1 0 0,75-52-326 0 0,-1 1 0 0 0,0-1 0 0 0,0 0 0 0 0,1 1 0 0 0,-1-1 0 0 0,0 0 0 0 0,0 1 0 0 0,1-1 1 0 0,-1 0-1 0 0,0 0 0 0 0,0 0 0 0 0,0 1 0 0 0,0-1 0 0 0,1 0 0 0 0,-1 0 0 0 0,0 0 0 0 0,0-1 0 0 0,0 1 0 0 0,0 0 0 0 0,1 0 0 0 0,-1 0 0 0 0,0-1 0 0 0,0 1 0 0 0,1 0 0 0 0,-1-1 0 0 0,0 1 0 0 0,-1-1 0 0 0,-12-23 336 0 0,12 18-303 0 0,0 0-1 0 0,1 0 1 0 0,0 0 0 0 0,0 0 0 0 0,0 0-1 0 0,1-11 1 0 0,2 6-16 0 0,0 1 1 0 0,1-1-1 0 0,0 0 0 0 0,1 1 0 0 0,0-1 1 0 0,0 1-1 0 0,1 0 0 0 0,0 0 0 0 0,1 1 0 0 0,0 0 1 0 0,1 0-1 0 0,0 0 0 0 0,0 1 0 0 0,1 0 0 0 0,13-11 1 0 0,-15 15-32 0 0,-1 0 1 0 0,1 1 0 0 0,0-1-1 0 0,0 1 1 0 0,0 0-1 0 0,1 1 1 0 0,-1 0 0 0 0,1 0-1 0 0,-1 0 1 0 0,1 1-1 0 0,0 0 1 0 0,0 0 0 0 0,-1 1-1 0 0,1-1 1 0 0,0 2-1 0 0,0-1 1 0 0,0 1 0 0 0,-1 0-1 0 0,1 0 1 0 0,0 1-1 0 0,-1 0 1 0 0,1 0 0 0 0,-1 0-1 0 0,0 1 1 0 0,0 0-1 0 0,7 4 1 0 0,-6-2-2 0 0,-1 0 1 0 0,0 0-1 0 0,0 1 0 0 0,0-1 1 0 0,0 1-1 0 0,-1 0 0 0 0,0 1 1 0 0,-1 0-1 0 0,6 9 1 0 0,31 68 21 0 0,-40-80-20 0 0,22 68 113 0 0,-18-54-394 0 0,0-1 0 0 0,11 26 1 0 0,-13-40-68 0 0,-1-1 1 0 0,0 0 0 0 0,1 0-1 0 0,-1 0 1 0 0,1 0-1 0 0,-1 0 1 0 0,1-1 0 0 0,0 1-1 0 0,0-1 1 0 0,0 0 0 0 0,0 0-1 0 0,0 0 1 0 0,0 0 0 0 0,3 0-1 0 0,-4 0 59 0 0,16 3-2051 0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36.855"/>
    </inkml:context>
    <inkml:brush xml:id="br0">
      <inkml:brushProperty name="width" value="0.1" units="cm"/>
      <inkml:brushProperty name="height" value="0.1" units="cm"/>
    </inkml:brush>
  </inkml:definitions>
  <inkml:trace contextRef="#ctx0" brushRef="#br0">7 35 412 0 0,'-6'-34'8013'0'0,"11"38"-7946"0"0,1 1-1 0 0,-1 0 1 0 0,0 0 0 0 0,0 1 0 0 0,-1-1 0 0 0,0 1 0 0 0,0 0 0 0 0,0 0-1 0 0,4 10 1 0 0,28 68 251 0 0,-27-61-243 0 0,87 219 735 0 0,-87-215-395 0 0,-3-14-976 0 0,-5-43-2988 0 0,-1 20 1050 0 0,0 0 189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37.185"/>
    </inkml:context>
    <inkml:brush xml:id="br0">
      <inkml:brushProperty name="width" value="0.1" units="cm"/>
      <inkml:brushProperty name="height" value="0.1" units="cm"/>
    </inkml:brush>
  </inkml:definitions>
  <inkml:trace contextRef="#ctx0" brushRef="#br0">498 0 44 0 0,'-7'11'4146'0'0,"-31"37"-3488"0"0,-45 39 162 0 0,-92 91 429 0 0,-10-28 472 0 0,176-136-1695 0 0,16-7-628 0 0,27-5-3658 0 0,-19-3 2122 0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37.668"/>
    </inkml:context>
    <inkml:brush xml:id="br0">
      <inkml:brushProperty name="width" value="0.1" units="cm"/>
      <inkml:brushProperty name="height" value="0.1" units="cm"/>
    </inkml:brush>
  </inkml:definitions>
  <inkml:trace contextRef="#ctx0" brushRef="#br0">332 75 336 0 0,'29'-65'6157'0'0,"-36"55"-5680"0"0,-2 11-439 0 0,0 1-1 0 0,1 0 1 0 0,-1 1-1 0 0,1-1 1 0 0,0 2-1 0 0,0-1 1 0 0,0 1-1 0 0,0 0 1 0 0,0 1-1 0 0,1 0 1 0 0,0 0 0 0 0,0 0-1 0 0,0 1 1 0 0,-10 12-1 0 0,3-4 19 0 0,0 1 1 0 0,1 1-1 0 0,1 1 0 0 0,1-1 0 0 0,-16 30 1 0 0,24-38-25 0 0,-19 44 212 0 0,22-49-215 0 0,-1 0-1 0 0,0 0 0 0 0,0 0 1 0 0,1 0-1 0 0,0 0 1 0 0,-1 0-1 0 0,1 0 1 0 0,0 0-1 0 0,1 0 1 0 0,-1-1-1 0 0,0 1 0 0 0,1 0 1 0 0,0 0-1 0 0,0 0 1 0 0,1 4-1 0 0,0-5-5 0 0,0-1-1 0 0,0 1 1 0 0,0-1 0 0 0,0 1-1 0 0,1-1 1 0 0,-1 0 0 0 0,0 0-1 0 0,0 0 1 0 0,1 0 0 0 0,-1-1 0 0 0,1 1-1 0 0,-1 0 1 0 0,1-1 0 0 0,-1 0-1 0 0,1 0 1 0 0,-1 0 0 0 0,1 0-1 0 0,-1 0 1 0 0,4-1 0 0 0,49-5 155 0 0,-38 1-120 0 0,1-1 0 0 0,-1 0 0 0 0,0-1 0 0 0,-1 0 0 0 0,29-19 0 0 0,-38 22-16 0 0,-1-1 1 0 0,1 1 0 0 0,-1-1 0 0 0,0-1-1 0 0,-1 1 1 0 0,1-1 0 0 0,-1 0 0 0 0,0 0-1 0 0,-1-1 1 0 0,1 1 0 0 0,-1-1 0 0 0,-1 0-1 0 0,1 0 1 0 0,-1 0 0 0 0,4-15 0 0 0,-7 20-29 0 0,1 0 0 0 0,-1-1 0 0 0,0 1 0 0 0,1-1 0 0 0,-1 1 0 0 0,-1-1 0 0 0,1 1 0 0 0,0-1 0 0 0,-1 1 0 0 0,1-1 0 0 0,-1 1 0 0 0,1 0 0 0 0,-1-1 0 0 0,0 1 0 0 0,0 0 0 0 0,0 0 0 0 0,-1-1 1 0 0,1 1-1 0 0,0 0 0 0 0,-3-2 0 0 0,1 0 1 0 0,-1 1 0 0 0,0 0 0 0 0,0 0 0 0 0,0 1 0 0 0,0-1 0 0 0,0 1 0 0 0,0 0 0 0 0,-1 0 0 0 0,-8-3 0 0 0,-4 1-55 0 0,1 1 1 0 0,-1 0-1 0 0,0 1 1 0 0,-33 0-1 0 0,19 5-899 0 0,0 0 0 0 0,0 2 0 0 0,-43 13 0 0 0,41-10-1108 0 0,-18 3-603 0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40.777"/>
    </inkml:context>
    <inkml:brush xml:id="br0">
      <inkml:brushProperty name="width" value="0.1" units="cm"/>
      <inkml:brushProperty name="height" value="0.1" units="cm"/>
    </inkml:brush>
  </inkml:definitions>
  <inkml:trace contextRef="#ctx0" brushRef="#br0">175 37 24 0 0,'0'-3'365'0'0,"1"1"0"0"0,0 0 0 0 0,0-1 0 0 0,0 1 0 0 0,0 0 0 0 0,0-1 1 0 0,0 1-1 0 0,1 0 0 0 0,-1 0 0 0 0,1 0 0 0 0,-1 0 0 0 0,1 0 0 0 0,0 0 0 0 0,0 1 0 0 0,2-3 0 0 0,-3 4-149 0 0,-2 3-6 0 0,-67 222 1352 0 0,-36 157 429 0 0,92-339-1647 0 0,9-33-254 0 0,0-1 1 0 0,1 1-1 0 0,0-1 1 0 0,-2 19-1 0 0,4-27-87 0 0,0-1 0 0 0,0 0-1 0 0,0 0 1 0 0,0 1-1 0 0,0-1 1 0 0,0 0 0 0 0,1 0-1 0 0,-1 1 1 0 0,0-1 0 0 0,0 0-1 0 0,0 0 1 0 0,0 0 0 0 0,0 1-1 0 0,0-1 1 0 0,1 0-1 0 0,-1 0 1 0 0,0 0 0 0 0,0 0-1 0 0,0 1 1 0 0,0-1 0 0 0,1 0-1 0 0,-1 0 1 0 0,0 0-1 0 0,0 0 1 0 0,1 0 0 0 0,-1 0-1 0 0,0 1 1 0 0,0-1 0 0 0,0 0-1 0 0,1 0 1 0 0,-1 0 0 0 0,0 0-1 0 0,0 0 1 0 0,1 0-1 0 0,-1 0 1 0 0,0 0 0 0 0,0 0-1 0 0,1 0 1 0 0,-1 0 0 0 0,0 0-1 0 0,0 0 1 0 0,1 0-1 0 0,-1-1 1 0 0,0 1 0 0 0,0 0-1 0 0,1 0 1 0 0,-1 0 0 0 0,0 0-1 0 0,0 0 1 0 0,0 0 0 0 0,1-1-1 0 0,-1 1 1 0 0,0 0-1 0 0,0 0 1 0 0,24-16-701 0 0,23-26-4795 0 0,-32 25 2907 0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41.137"/>
    </inkml:context>
    <inkml:brush xml:id="br0">
      <inkml:brushProperty name="width" value="0.1" units="cm"/>
      <inkml:brushProperty name="height" value="0.1" units="cm"/>
    </inkml:brush>
  </inkml:definitions>
  <inkml:trace contextRef="#ctx0" brushRef="#br0">1 67 320 0 0,'0'0'3701'0'0,"8"-10"-1082"0"0,10 4-2278 0 0,1 1-1 0 0,0 1 1 0 0,34-3-1 0 0,3-1 1 0 0,58-4 438 0 0,-81 10-177 0 0,55-10 0 0 0,-86 12-526 0 0,34 2-6236 0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41.761"/>
    </inkml:context>
    <inkml:brush xml:id="br0">
      <inkml:brushProperty name="width" value="0.1" units="cm"/>
      <inkml:brushProperty name="height" value="0.1" units="cm"/>
    </inkml:brush>
  </inkml:definitions>
  <inkml:trace contextRef="#ctx0" brushRef="#br0">331 71 280 0 0,'0'0'1227'0'0,"-2"5"-797"0"0,-33 79 905 0 0,-3-1 1 0 0,-64 100-1 0 0,19-35-116 0 0,25-66 108 0 0,58-81-1301 0 0,0-1-1 0 0,0 0 1 0 0,0 0-1 0 0,0 1 1 0 0,-1-1-1 0 0,1 0 0 0 0,0 0 1 0 0,0 1-1 0 0,0-1 1 0 0,0 0-1 0 0,0 0 0 0 0,-1 1 1 0 0,1-1-1 0 0,0 0 1 0 0,0 0-1 0 0,0 0 1 0 0,-1 0-1 0 0,1 1 0 0 0,0-1 1 0 0,0 0-1 0 0,0 0 1 0 0,-1 0-1 0 0,1 0 0 0 0,0 0 1 0 0,0 0-1 0 0,-1 0 1 0 0,1 1-1 0 0,0-1 1 0 0,0 0-1 0 0,-1 0 0 0 0,1 0 1 0 0,0 0-1 0 0,-1 0 1 0 0,1 0-1 0 0,0 0 0 0 0,0 0 1 0 0,-1-1-1 0 0,1 1 1 0 0,0 0-1 0 0,0 0 1 0 0,-1 0-1 0 0,-2-13 339 0 0,5-22-81 0 0,6 0-129 0 0,1 0 0 0 0,2 1 0 0 0,2 0 0 0 0,28-54 0 0 0,-8 16-23 0 0,-20 41-82 0 0,0 0 0 0 0,2 1 0 0 0,2 1 0 0 0,1 0 0 0 0,0 1 0 0 0,3 2 0 0 0,34-38 0 0 0,-44 54-33 0 0,-9 7-13 0 0,1-1 0 0 0,1 1 0 0 0,-1 0 0 0 0,0 0 0 0 0,1 1 0 0 0,-1-1 0 0 0,1 1 0 0 0,0 0 0 0 0,0 0 0 0 0,0 0 0 0 0,0 0 0 0 0,0 0 0 0 0,0 1 0 0 0,8-2 0 0 0,-10 4-4 0 0,0-1-1 0 0,0 1 1 0 0,0 0 0 0 0,0-1 0 0 0,0 1 0 0 0,0 0-1 0 0,0 0 1 0 0,0 0 0 0 0,0 0 0 0 0,0 1 0 0 0,-1-1 0 0 0,1 0-1 0 0,0 1 1 0 0,-1-1 0 0 0,1 1 0 0 0,-1 0 0 0 0,0-1 0 0 0,1 1-1 0 0,1 3 1 0 0,16 38-2 0 0,-10-6 1 0 0,-3 0 0 0 0,-1 1-1 0 0,-1 0 1 0 0,-3 0 0 0 0,-1 0 0 0 0,-6 45 0 0 0,2 42 16 0 0,1-89 683 0 0,2-13-2512 0 0,0-7-4557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18.497"/>
    </inkml:context>
    <inkml:brush xml:id="br0">
      <inkml:brushProperty name="width" value="0.1" units="cm"/>
      <inkml:brushProperty name="height" value="0.1" units="cm"/>
    </inkml:brush>
  </inkml:definitions>
  <inkml:trace contextRef="#ctx0" brushRef="#br0">279 184 168 0 0,'8'-12'1065'0'0,"-7"11"-932"0"0,0 0 0 0 0,-1 1-1 0 0,1-1 1 0 0,0 0 0 0 0,0 0-1 0 0,0 0 1 0 0,-1 0-1 0 0,1 0 1 0 0,0 0 0 0 0,-1 0-1 0 0,1 0 1 0 0,-1 0-1 0 0,1 0 1 0 0,-1 0 0 0 0,1 0-1 0 0,-1 0 1 0 0,0 0 0 0 0,0 0-1 0 0,1-1 1 0 0,-1 1-1 0 0,0 0 1 0 0,0 0 0 0 0,0 0-1 0 0,0 0 1 0 0,-1-1 0 0 0,1 1-1 0 0,0 0 1 0 0,0 0-1 0 0,-1 0 1 0 0,1 0 0 0 0,-1 0-1 0 0,0-2 1 0 0,0 2 85 0 0,-42 12 443 0 0,21-1-581 0 0,1 2 1 0 0,1 1 0 0 0,0 0-1 0 0,1 1 1 0 0,0 1 0 0 0,1 1 0 0 0,1 1-1 0 0,0 0 1 0 0,1 2 0 0 0,1-1 0 0 0,1 2-1 0 0,-14 25 1 0 0,28-45-75 0 0,-1 1 0 0 0,1-1 0 0 0,0 1 1 0 0,-1-1-1 0 0,1 1 0 0 0,0-1 0 0 0,-1 1 0 0 0,1 0 0 0 0,0-1 0 0 0,0 1 0 0 0,-1-1 1 0 0,1 1-1 0 0,0 0 0 0 0,0-1 0 0 0,0 1 0 0 0,0 0 0 0 0,0-1 0 0 0,0 1 0 0 0,0 0 1 0 0,0-1-1 0 0,0 1 0 0 0,0 0 0 0 0,1-1 0 0 0,-1 1 0 0 0,0-1 0 0 0,0 1 0 0 0,0 0 1 0 0,1-1-1 0 0,-1 1 0 0 0,0-1 0 0 0,1 1 0 0 0,-1-1 0 0 0,1 1 0 0 0,-1-1 1 0 0,0 1-1 0 0,1-1 0 0 0,0 1 0 0 0,1 0 4 0 0,0-1 0 0 0,0 1 0 0 0,1-1 0 0 0,-1 1 0 0 0,0-1 0 0 0,0 0-1 0 0,0 0 1 0 0,0 0 0 0 0,1 0 0 0 0,-1-1 0 0 0,3 0 0 0 0,59-19 101 0 0,-38 7-82 0 0,0-2 0 0 0,0 0-1 0 0,-2-2 1 0 0,0-1 0 0 0,-1-1-1 0 0,-1 0 1 0 0,25-30 0 0 0,-41 45-93 0 0,-7 8 21 0 0,-13 23 7 0 0,6-12 37 0 0,1 0 0 0 0,0 0 0 0 0,-6 17 0 0 0,11-21 16 0 0,-1-1-6 0 0,1-1 0 0 0,0 1-1 0 0,1 1 1 0 0,-1 14-1 0 0,2-24-8 0 0,0 1 0 0 0,0-1 0 0 0,0 0-1 0 0,0 1 1 0 0,0-1 0 0 0,0 0 0 0 0,1 0 0 0 0,-1 1-1 0 0,0-1 1 0 0,1 0 0 0 0,-1 0 0 0 0,1 0 0 0 0,-1 0-1 0 0,1 1 1 0 0,-1-1 0 0 0,1 0 0 0 0,0 0 0 0 0,0 0-1 0 0,-1 0 1 0 0,1 0 0 0 0,0 0 0 0 0,0-1 0 0 0,0 1-1 0 0,0 0 1 0 0,0 0 0 0 0,0-1 0 0 0,0 1 0 0 0,1-1-1 0 0,-1 1 1 0 0,0-1 0 0 0,0 1 0 0 0,0-1 0 0 0,1 1-1 0 0,-1-1 1 0 0,0 0 0 0 0,0 0 0 0 0,1 0 0 0 0,-1 0-1 0 0,0 0 1 0 0,0 0 0 0 0,1 0 0 0 0,-1 0 0 0 0,0 0-1 0 0,0-1 1 0 0,1 1 0 0 0,0-1 0 0 0,13-2 7 0 0,-1 0 0 0 0,-1-1 1 0 0,1-1-1 0 0,-1 0 0 0 0,0-1 1 0 0,0 0-1 0 0,0-1 0 0 0,-1-1 1 0 0,0 1-1 0 0,0-2 0 0 0,-1 0 1 0 0,0 0-1 0 0,-1-1 0 0 0,0-1 1 0 0,0 0-1 0 0,13-19 0 0 0,-17 18-4 0 0,1 0 0 0 0,-2-1 0 0 0,0 1 0 0 0,0-1 0 0 0,-1 0 0 0 0,4-24 0 0 0,4-8-4 0 0,-8 34-2 0 0,-1 0 0 0 0,-1 0 0 0 0,1 0-1 0 0,0-13 1 0 0,-3 23-9 0 0,0 0 0 0 0,3-2 8 0 0,2 3 10 0 0,0 0 0 0 0,-1 1 0 0 0,1-1 0 0 0,0 1 0 0 0,-1 0 0 0 0,1 0 0 0 0,0 0 0 0 0,-1 1 0 0 0,0 0 0 0 0,8 3 0 0 0,-5-2-9 0 0,-1-1-1 0 0,-1 0-1 0 0,0 0 1 0 0,0 0 0 0 0,0 1 0 0 0,0 0-1 0 0,-1 0 1 0 0,1 0 0 0 0,-1 1-1 0 0,1-1 1 0 0,-1 1 0 0 0,0 0-1 0 0,-1 0 1 0 0,1 1 0 0 0,-1-1-1 0 0,0 1 1 0 0,0 0 0 0 0,0-1 0 0 0,0 1-1 0 0,-1 0 1 0 0,0 1 0 0 0,1 5-1 0 0,0 3 10 0 0,0 1-1 0 0,-2 0 0 0 0,1 0 0 0 0,-2 0 0 0 0,0 0 1 0 0,-4 24-1 0 0,4-37-3 0 0,-1 3 3 0 0,0 0 0 0 0,1-1 0 0 0,0 1 1 0 0,0-1-1 0 0,1 1 0 0 0,-1 0 0 0 0,2 6 0 0 0,-1-10-3 0 0,-1-1 0 0 0,0 0-1 0 0,1 1 1 0 0,-1-1 0 0 0,0 0-1 0 0,1 0 1 0 0,-1 1 0 0 0,0-1-1 0 0,1 0 1 0 0,-1 0 0 0 0,0 0-1 0 0,1 0 1 0 0,-1 1 0 0 0,1-1-1 0 0,-1 0 1 0 0,0 0-1 0 0,1 0 1 0 0,-1 0 0 0 0,1 0-1 0 0,-1 0 1 0 0,0 0 0 0 0,1 0-1 0 0,-1 0 1 0 0,1 0 0 0 0,-1 0-1 0 0,0 0 1 0 0,1 0 0 0 0,-1-1-1 0 0,1 1 1 0 0,-1 0 0 0 0,0 0-1 0 0,1 0 1 0 0,-1-1-1 0 0,0 1 1 0 0,1 0 0 0 0,26-14 15 0 0,-1 0 0 0 0,-1-1 0 0 0,0-2-1 0 0,-2 0 1 0 0,26-25 0 0 0,-7 2 128 0 0,62-79-1 0 0,-65 65 836 0 0,-38 53-799 0 0,-13 5-151 0 0,1 0 1 0 0,0 1 0 0 0,0 0 0 0 0,0 1 0 0 0,1 0 0 0 0,0 0 0 0 0,0 1 0 0 0,1 0 0 0 0,-12 12-1 0 0,-11 13 49 0 0,-30 40-1 0 0,55-63-56 0 0,-2 1 5 0 0,2 0 0 0 0,0 1 0 0 0,0-1 0 0 0,1 2 0 0 0,0-1 0 0 0,0 1 0 0 0,2-1 0 0 0,-1 2 0 0 0,-2 13 0 0 0,7-24-25 0 0,0 1 1 0 0,1-1-1 0 0,-1 1 0 0 0,0-1 0 0 0,1 0 0 0 0,0 0 0 0 0,-1 1 0 0 0,1-1 0 0 0,0 0 0 0 0,0 0 1 0 0,0 0-1 0 0,0 0 0 0 0,1 0 0 0 0,-1 0 0 0 0,1 0 0 0 0,-1 0 0 0 0,1 0 0 0 0,0-1 0 0 0,-1 1 0 0 0,1-1 1 0 0,0 1-1 0 0,0-1 0 0 0,0 0 0 0 0,0 0 0 0 0,0 0 0 0 0,5 2 0 0 0,2 1-82 0 0,1 0-1 0 0,0-1 0 0 0,0 0 0 0 0,19 3 1 0 0,21-2-1147 0 0,-1-2 0 0 0,1-3 0 0 0,0-2 0 0 0,51-9 0 0 0,-11-1-1328 0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42.251"/>
    </inkml:context>
    <inkml:brush xml:id="br0">
      <inkml:brushProperty name="width" value="0.1" units="cm"/>
      <inkml:brushProperty name="height" value="0.1" units="cm"/>
    </inkml:brush>
  </inkml:definitions>
  <inkml:trace contextRef="#ctx0" brushRef="#br0">28 44 540 0 0,'0'0'2312'0'0,"-12"2"836"0"0,1-19-1651 0 0,7 7 1073 0 0,22 3-1879 0 0,36-1-393 0 0,-4 5-149 0 0,78 5 1 0 0,-85 1-375 0 0,-34-3 153 0 0,4 1-90 0 0,-1 0-1257 0 0,-1 0 0 0 0,1-1 0 0 0,18-2 0 0 0,-10-3-1517 0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52.839"/>
    </inkml:context>
    <inkml:brush xml:id="br0">
      <inkml:brushProperty name="width" value="0.1" units="cm"/>
      <inkml:brushProperty name="height" value="0.1" units="cm"/>
    </inkml:brush>
  </inkml:definitions>
  <inkml:trace contextRef="#ctx0" brushRef="#br0">306 366 196 0 0,'0'0'9555'0'0,"5"-39"-9022"0"0,-2 33-466 0 0,-1-1-1 0 0,0 0 0 0 0,0 0 1 0 0,0 0-1 0 0,-1-1 0 0 0,0 1 1 0 0,-1 0-1 0 0,0 0 1 0 0,0 0-1 0 0,-2-12 0 0 0,2 18-79 0 0,-3 2 3 0 0,0 1 11 0 0,0-1 1 0 0,0 1-1 0 0,1-1 1 0 0,-1 1-1 0 0,0 0 1 0 0,1 0-1 0 0,0 1 1 0 0,-1-1-1 0 0,-2 4 1 0 0,-4 3-5 0 0,-13 13-27 0 0,0 1 1 0 0,2 1-1 0 0,0 0 0 0 0,-21 38 1 0 0,-56 115-128 0 0,88-159 155 0 0,-2 3 20 0 0,1 2 0 0 0,-9 30 0 0 0,17-47-13 0 0,0 1 0 0 0,0 0 1 0 0,1 0-1 0 0,0 0 1 0 0,0 0-1 0 0,1 0 0 0 0,-1 0 1 0 0,2 0-1 0 0,-1 0 1 0 0,1 0-1 0 0,0 0 0 0 0,3 10 1 0 0,-3-15-2 0 0,0-1 0 0 0,0 0 1 0 0,0 1-1 0 0,0-1 0 0 0,0 0 0 0 0,1 0 1 0 0,-1 0-1 0 0,0 0 0 0 0,1 0 1 0 0,-1 0-1 0 0,1 0 0 0 0,-1 0 1 0 0,1-1-1 0 0,0 1 0 0 0,-1 0 1 0 0,1-1-1 0 0,0 0 0 0 0,-1 1 0 0 0,1-1 1 0 0,0 0-1 0 0,-1 0 0 0 0,1 0 1 0 0,0 0-1 0 0,0 0 0 0 0,-1 0 1 0 0,1 0-1 0 0,0-1 0 0 0,2 0 0 0 0,53-15-124 0 0,-53 15 91 0 0,25-9-183 0 0,-2-2 1 0 0,1 0-1 0 0,-1-2 0 0 0,-1-1 0 0 0,-1-1 1 0 0,0-1-1 0 0,-1-1 0 0 0,-1-2 1 0 0,-1 0-1 0 0,0-1 0 0 0,-2-1 0 0 0,23-32 1 0 0,-28 22 85 0 0,-12 26 168 0 0,-1 0 0 0 0,0 1 0 0 0,1-1 0 0 0,0 1-1 0 0,0 0 1 0 0,5-6 0 0 0,-7 11 46 0 0,-2-1-81 0 0,1 1 0 0 0,0 0 0 0 0,0 0 0 0 0,0-1 0 0 0,0 1 0 0 0,0 0 0 0 0,0 0 0 0 0,0 0 0 0 0,-1-1 0 0 0,1 1 0 0 0,0 0 1 0 0,0 0-1 0 0,0 0 0 0 0,0-1 0 0 0,-1 1 0 0 0,1 0 0 0 0,0 0 0 0 0,0 0 0 0 0,-1 0 0 0 0,1 0 0 0 0,0-1 0 0 0,0 1 0 0 0,-1 0 0 0 0,1 0 0 0 0,0 0 0 0 0,0 0 0 0 0,-1 0 0 0 0,1 0 0 0 0,0 0 0 0 0,0 0 0 0 0,-1 0 0 0 0,1 0 0 0 0,0 0 0 0 0,0 0 0 0 0,-1 0 0 0 0,1 0 0 0 0,0 0 0 0 0,0 0 0 0 0,-1 0 0 0 0,1 1 0 0 0,0-1 1 0 0,0 0-1 0 0,-1 0 0 0 0,1 0 0 0 0,0 0 0 0 0,0 0 0 0 0,0 1 0 0 0,-1-1 0 0 0,1 0 0 0 0,-24 14 123 0 0,-19 21-1 0 0,26-14-59 0 0,1 0 0 0 0,1 0-1 0 0,-14 30 1 0 0,24-43-39 0 0,2 0 0 0 0,-1 0-1 0 0,1 1 1 0 0,1-1 0 0 0,0 1 0 0 0,0-1 0 0 0,0 1 0 0 0,1 0 0 0 0,0 0 0 0 0,1 0 0 0 0,0-1 0 0 0,1 1 0 0 0,1 14 0 0 0,-1-22-24 0 0,-1 0 0 0 0,0 1 0 0 0,1-1-1 0 0,-1 0 1 0 0,1 1 0 0 0,-1-1 0 0 0,1 0 0 0 0,0 0 0 0 0,0 0 0 0 0,-1 0 0 0 0,1 0 0 0 0,0 0 0 0 0,0 0-1 0 0,0 0 1 0 0,0 0 0 0 0,0 0 0 0 0,0 0 0 0 0,0 0 0 0 0,0-1 0 0 0,1 1 0 0 0,-1 0 0 0 0,0-1 0 0 0,0 1-1 0 0,3 0 1 0 0,0-1 5 0 0,0 1 0 0 0,0-1 0 0 0,0 0 0 0 0,-1 0 0 0 0,1 0 0 0 0,0 0 0 0 0,0-1 0 0 0,7-1 0 0 0,0-1 3 0 0,0-1-1 0 0,0 0 1 0 0,0 0 0 0 0,-1-1 0 0 0,13-9 0 0 0,-11 6-20 0 0,-1-1 1 0 0,-1 0 0 0 0,0 0 0 0 0,0-2 0 0 0,-1 1 0 0 0,0-1 0 0 0,9-15 0 0 0,-14 19-15 0 0,0 1 1 0 0,-1 0 0 0 0,1-1 0 0 0,-2 0-1 0 0,1 0 1 0 0,-1 0 0 0 0,0 0-1 0 0,0 0 1 0 0,-1-1 0 0 0,0 1 0 0 0,0 0-1 0 0,0-1 1 0 0,-1 1 0 0 0,-1 0 0 0 0,-1-12-1 0 0,2 17 10 0 0,-1 1 0 0 0,1-1 0 0 0,-1 0 0 0 0,0 1 0 0 0,0-1 0 0 0,0 0 0 0 0,0 1 0 0 0,0-1 0 0 0,0 1 0 0 0,0 0 0 0 0,0-1 1 0 0,-1 1-1 0 0,1 0 0 0 0,0 0 0 0 0,-1-1 0 0 0,1 1 0 0 0,-1 0 0 0 0,1 1 0 0 0,-1-1 0 0 0,-2-1 0 0 0,-36-8-196 0 0,27 7 152 0 0,12 3 28 0 0,6-1-32 0 0,42-8 93 0 0,62-21-1 0 0,1 0-69 0 0,-108 30 32 0 0,-1-1 1 0 0,1 1-1 0 0,-1 0 0 0 0,0 1 1 0 0,1-1-1 0 0,-1 0 0 0 0,0 0 1 0 0,1 0-1 0 0,-1 1 0 0 0,0-1 1 0 0,1 1-1 0 0,-1-1 0 0 0,0 1 1 0 0,0-1-1 0 0,0 1 0 0 0,1 0 1 0 0,-1 0-1 0 0,0-1 0 0 0,0 1 1 0 0,0 0-1 0 0,0 0 0 0 0,0 0 1 0 0,-1 0-1 0 0,1 0 0 0 0,0 0 0 0 0,0 1 1 0 0,-1-1-1 0 0,1 0 0 0 0,0 0 1 0 0,-1 1-1 0 0,1-1 0 0 0,-1 0 1 0 0,0 0-1 0 0,1 1 0 0 0,-1-1 1 0 0,0 0-1 0 0,0 1 0 0 0,0 1 1 0 0,1 4-6 0 0,0 0 0 0 0,0 0 0 0 0,-1 0 0 0 0,0 0 1 0 0,-2 12-1 0 0,2-17 7 0 0,-4 28-17 0 0,-2 0 1 0 0,-1-1 0 0 0,-2 0 0 0 0,-13 33 0 0 0,17-54 153 0 0,3-9-55 0 0,5-20-31 0 0,11-30-38 0 0,1 18-10 0 0,2 1 0 0 0,0 0 1 0 0,3 1-1 0 0,0 1 0 0 0,2 1 0 0 0,33-35 1 0 0,-54 64-6 0 0,-1-1 0 0 0,1 0 0 0 0,-1 1 0 0 0,1-1 0 0 0,-1 1 1 0 0,1-1-1 0 0,0 1 0 0 0,-1-1 0 0 0,1 1 0 0 0,0-1 0 0 0,-1 1 1 0 0,1-1-1 0 0,0 1 0 0 0,0 0 0 0 0,-1-1 0 0 0,1 1 0 0 0,0 0 1 0 0,0 0-1 0 0,0 0 0 0 0,0 0 0 0 0,-1 0 0 0 0,1 0 0 0 0,0 0 1 0 0,0 0-1 0 0,0 0 0 0 0,0 0 0 0 0,-1 0 0 0 0,1 0 0 0 0,1 1 1 0 0,0 0-2 0 0,-1 0 0 0 0,1 0 1 0 0,-1 1-1 0 0,1-1 1 0 0,-1 0-1 0 0,1 1 1 0 0,-1-1-1 0 0,0 1 1 0 0,0 0-1 0 0,0-1 1 0 0,0 1-1 0 0,1 2 1 0 0,15 49-45 0 0,-15-36 34 0 0,-1 0 1 0 0,0 0-1 0 0,-1 0 0 0 0,-1 0 1 0 0,-4 17-1 0 0,-1 50 2 0 0,6-83-1 0 0,2-4-39 0 0,154-204-287 0 0,-103 156 224 0 0,-33 33 14 0 0,-19 18 97 0 0,-1 0 0 0 0,1 0 0 0 0,-1 0 1 0 0,1 0-1 0 0,-1 0 0 0 0,1-1 0 0 0,-1 1 0 0 0,1 1 1 0 0,-1-1-1 0 0,0 0 0 0 0,1 0 0 0 0,-1 0 1 0 0,1 0-1 0 0,-1 0 0 0 0,1 0 0 0 0,-1 0 0 0 0,0 1 1 0 0,1-1-1 0 0,-1 0 0 0 0,1 0 0 0 0,-1 1 1 0 0,0-1-1 0 0,1 0 0 0 0,-1 0 0 0 0,0 1 0 0 0,1-1 1 0 0,-1 0-1 0 0,0 1 0 0 0,1-1 0 0 0,-1 1 0 0 0,0-1 1 0 0,0 0-1 0 0,0 1 0 0 0,1 0 0 0 0,8 14-39 0 0,-7-7 31 0 0,-1 0-1 0 0,0 0 0 0 0,0 1 0 0 0,0-1 0 0 0,-2 15 1 0 0,3 29-57 0 0,-2-50 67 0 0,0-1 0 0 0,1 1 0 0 0,-1 0 0 0 0,0 0 0 0 0,1 0 0 0 0,0 0 1 0 0,-1-1-1 0 0,1 1 0 0 0,0 0 0 0 0,0 0 0 0 0,0-1 0 0 0,0 1 0 0 0,0-1 0 0 0,0 1 0 0 0,0-1 1 0 0,1 1-1 0 0,-1-1 0 0 0,0 0 0 0 0,1 0 0 0 0,-1 1 0 0 0,1-1 0 0 0,0 0 0 0 0,-1 0 0 0 0,1-1 1 0 0,0 1-1 0 0,3 1 0 0 0,-1-2-1 0 0,1 0-1 0 0,-1 0 1 0 0,0 0 0 0 0,1 0 0 0 0,-1-1-1 0 0,0 0 1 0 0,0 0 0 0 0,0 0 0 0 0,0-1 0 0 0,0 1-1 0 0,6-4 1 0 0,14-6-220 0 0,-1-2 0 0 0,-1 0-1 0 0,0-1 1 0 0,0-2 0 0 0,-2 0 0 0 0,0-1-1 0 0,0-1 1 0 0,-2-1 0 0 0,-1 0-1 0 0,21-30 1 0 0,-30 38 74 0 0,-1 0-1 0 0,0 0 0 0 0,9-22 0 0 0,-16 32 141 0 0,4-7 119 0 0,0 7 85 0 0,-3 12-142 0 0,-1-10-40 0 0,0 0 0 0 0,0-1 0 0 0,0 1 1 0 0,0 0-1 0 0,0-1 0 0 0,1 1 0 0 0,-1-1 0 0 0,0 1 0 0 0,0 0 0 0 0,0-1 0 0 0,1 1 0 0 0,-1 0 1 0 0,0-1-1 0 0,0 1 0 0 0,1-1 0 0 0,-1 1 0 0 0,1-1 0 0 0,-1 1 0 0 0,0-1 0 0 0,1 1 0 0 0,-1-1 0 0 0,1 1 1 0 0,-1-1-1 0 0,1 0 0 0 0,0 1 0 0 0,-1-1 0 0 0,1 0 0 0 0,-1 1 0 0 0,1-1 0 0 0,-1 0 0 0 0,2 1 0 0 0,26-3 263 0 0,23-18-43 0 0,-26 7-153 0 0,-1-1 0 0 0,46-33 1 0 0,-60 38-67 0 0,1 0 1 0 0,-2-1-1 0 0,1 0 1 0 0,-1-1-1 0 0,-1 0 0 0 0,0-1 1 0 0,0 1-1 0 0,6-16 1 0 0,-7 13 394 0 0,-1-1 0 0 0,-1 0 1 0 0,6-24-1 0 0,-11 38-397 0 0,0 1 1 0 0,0 0 0 0 0,0 0-1 0 0,0-1 1 0 0,1 1-1 0 0,-1 0 1 0 0,0-1 0 0 0,0 1-1 0 0,0 0 1 0 0,0-1 0 0 0,0 1-1 0 0,0 0 1 0 0,0 0-1 0 0,0-1 1 0 0,0 1 0 0 0,0 0-1 0 0,0-1 1 0 0,0 1-1 0 0,-1 0 1 0 0,1-1 0 0 0,0 1-1 0 0,0 0 1 0 0,0 0 0 0 0,0-1-1 0 0,0 1 1 0 0,-1 0-1 0 0,1 0 1 0 0,0-1 0 0 0,0 1-1 0 0,0 0 1 0 0,-1 0 0 0 0,1-1-1 0 0,0 1 1 0 0,0 0-1 0 0,-1 0 1 0 0,1 0 0 0 0,0 0-1 0 0,0-1 1 0 0,-1 1-1 0 0,1 0 1 0 0,-1 0 0 0 0,-16 4 217 0 0,-19 20-92 0 0,10 1-61 0 0,1 2 0 0 0,2 1 0 0 0,0 1 0 0 0,2 0 0 0 0,-27 52 0 0 0,16-18 39 0 0,-46 129 0 0 0,69-162-42 0 0,1 0 0 0 0,-5 38 0 0 0,58-173 308 0 0,-42 97-385 0 0,0 1-1 0 0,1-1 1 0 0,-1 1 0 0 0,1-1 0 0 0,1 1 0 0 0,-1 1-1 0 0,1-1 1 0 0,1 0 0 0 0,-1 1 0 0 0,13-11-1 0 0,-13 16-4 0 0,-1 0 0 0 0,1 0-1 0 0,0 0 1 0 0,0 0 0 0 0,0 1-1 0 0,0 0 1 0 0,0 0 0 0 0,0 0-1 0 0,0 1 1 0 0,0-1 0 0 0,8 3-1 0 0,-10-2 5 0 0,-1 0-1 0 0,1 0 1 0 0,-1 0 0 0 0,0 0-1 0 0,1 1 1 0 0,-1-1-1 0 0,0 1 1 0 0,0-1-1 0 0,0 1 1 0 0,0 0-1 0 0,0 0 1 0 0,0-1 0 0 0,-1 1-1 0 0,1 1 1 0 0,-1-1-1 0 0,1 0 1 0 0,-1 0-1 0 0,0 1 1 0 0,1-1-1 0 0,-1 0 1 0 0,-1 1 0 0 0,1-1-1 0 0,0 1 1 0 0,-1-1-1 0 0,1 1 1 0 0,-1 0-1 0 0,0-1 1 0 0,1 1-1 0 0,-1-1 1 0 0,-1 1 0 0 0,1 0-1 0 0,-1 2 1 0 0,1 4 4 0 0,-2 0 0 0 0,1-1 1 0 0,-1 1-1 0 0,-1 0 0 0 0,1-1 1 0 0,-2 1-1 0 0,1-1 1 0 0,-6 9-1 0 0,3-6 1 0 0,-1 0 1 0 0,-1-1-1 0 0,1 0 0 0 0,-2 0 1 0 0,0 0-1 0 0,0-1 0 0 0,0-1 0 0 0,-1 1 1 0 0,-1-2-1 0 0,1 1 0 0 0,-1-1 1 0 0,0-1-1 0 0,-1 0 0 0 0,-12 4 1 0 0,-4 1 14 0 0,25-9-8 0 0,0-1 0 0 0,0 0 0 0 0,0 1 0 0 0,0-1 0 0 0,0 0 0 0 0,-1 0 0 0 0,1-1 0 0 0,0 1 0 0 0,-1-1 0 0 0,1 1 0 0 0,0-1 1 0 0,-1 0-1 0 0,1-1 0 0 0,0 1 0 0 0,-6-1 0 0 0,7 0-6 0 0,1 0-1 0 0,0-1 1 0 0,-1 1 0 0 0,1 0 0 0 0,0 0 0 0 0,0-1 0 0 0,-1 1 0 0 0,1 0-1 0 0,0-1 1 0 0,1 1 0 0 0,-1-1 0 0 0,0 0 0 0 0,0 1 0 0 0,0-1 0 0 0,1 1-1 0 0,-1-1 1 0 0,1 0 0 0 0,0 0 0 0 0,-1 1 0 0 0,1-1 0 0 0,0-2 0 0 0,-1 1-2 0 0,1-1 1 0 0,0 1 0 0 0,-1 0-1 0 0,1-1 1 0 0,1 1 0 0 0,-1-1 0 0 0,0 1-1 0 0,1 0 1 0 0,1-5 0 0 0,3-1-11 0 0,1 0 0 0 0,0 1 0 0 0,1-1 0 0 0,0 2 0 0 0,0-1 0 0 0,1 1 0 0 0,0 0 1 0 0,10-7-1 0 0,-8 8-3 0 0,1 1 0 0 0,0 0 0 0 0,1 0 0 0 0,-1 1 0 0 0,1 1 0 0 0,0 0 0 0 0,0 0 0 0 0,16-1 0 0 0,-24 5 6 0 0,0 0 0 0 0,0 0 0 0 0,0 0 0 0 0,0 0 0 0 0,0 1 1 0 0,0 0-1 0 0,0 0 0 0 0,-1 0 0 0 0,1 0 0 0 0,-1 0 0 0 0,1 1 0 0 0,-1-1 0 0 0,0 1 0 0 0,0 0 0 0 0,0 0 0 0 0,0 0 0 0 0,2 5 0 0 0,-2-4 9 0 0,1 0 0 0 0,-1-1 0 0 0,1 1 0 0 0,0-1-1 0 0,0 1 1 0 0,0-1 0 0 0,0 0 0 0 0,0-1 0 0 0,1 1 0 0 0,8 3 0 0 0,-8-5 1 0 0,1 0 0 0 0,-1-1 1 0 0,1 0-1 0 0,-1 0 0 0 0,1 0 0 0 0,-1 0 1 0 0,1-1-1 0 0,-1 0 0 0 0,0 0 1 0 0,1 0-1 0 0,-1-1 0 0 0,0 0 0 0 0,6-2 1 0 0,55-35 43 0 0,-63 37-46 0 0,6-5 0 0 0,0 0 1 0 0,-1-1-1 0 0,0 0 1 0 0,-1-1-1 0 0,0 0 1 0 0,0 0-1 0 0,0 0 1 0 0,-2-1-1 0 0,1 0 1 0 0,-1 0-1 0 0,0 0 1 0 0,-1-1-1 0 0,4-15 1 0 0,9-22-78 0 0,-17 46 62 0 0,-3 7-48 0 0,-9 15 42 0 0,0 0 0 0 0,2 1 0 0 0,1 0 1 0 0,0 0-1 0 0,2 1 0 0 0,0 1 0 0 0,2-1 0 0 0,0 1 0 0 0,2 0 1 0 0,0 0-1 0 0,1 24 0 0 0,5-27-208 0 0,3-13-1002 0 0,5-10-3493 0 0,11-14 2433 0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53.590"/>
    </inkml:context>
    <inkml:brush xml:id="br0">
      <inkml:brushProperty name="width" value="0.1" units="cm"/>
      <inkml:brushProperty name="height" value="0.1" units="cm"/>
    </inkml:brush>
  </inkml:definitions>
  <inkml:trace contextRef="#ctx0" brushRef="#br0">67 3 368 0 0,'4'-1'409'0'0,"-2"1"-339"0"0,0-1-1 0 0,0 1 0 0 0,-1 0 0 0 0,1 0 1 0 0,0 0-1 0 0,0 0 0 0 0,0 0 0 0 0,-1 0 0 0 0,1 1 1 0 0,0-1-1 0 0,0 0 0 0 0,-1 1 0 0 0,1 0 1 0 0,0-1-1 0 0,-1 1 0 0 0,1 0 0 0 0,0 0 0 0 0,-1 0 1 0 0,1 0-1 0 0,-1 0 0 0 0,0 0 0 0 0,1 0 1 0 0,-1 0-1 0 0,0 1 0 0 0,1-1 0 0 0,-1 1 1 0 0,0-1-1 0 0,0 1 0 0 0,0-1 0 0 0,-1 1 0 0 0,1-1 1 0 0,0 1-1 0 0,0 0 0 0 0,-1-1 0 0 0,1 1 1 0 0,-1 0-1 0 0,0 0 0 0 0,1-1 0 0 0,-1 1 0 0 0,0 2 1 0 0,0 10 155 0 0,0 0 0 0 0,0 0 0 0 0,-1-1 0 0 0,-1 1 0 0 0,0 0 0 0 0,-1-1 0 0 0,-8 22 0 0 0,-5 5 316 0 0,-22 41-1 0 0,4-12 194 0 0,23-51-183 0 0,11-18-535 0 0,0 0 0 0 0,0 0 0 0 0,0 0 0 0 0,0 0 0 0 0,-1 0 1 0 0,1 0-1 0 0,0 0 0 0 0,0 0 0 0 0,0 0 0 0 0,0 0 1 0 0,-1 0-1 0 0,1 0 0 0 0,0 0 0 0 0,0 0 0 0 0,0 0 1 0 0,0 0-1 0 0,-1-1 0 0 0,1 1 0 0 0,0 0 0 0 0,0 0 0 0 0,0 0 1 0 0,0 0-1 0 0,0 0 0 0 0,-1 0 0 0 0,1 0 0 0 0,0 0 1 0 0,0-1-1 0 0,0 1 0 0 0,0 0 0 0 0,0 0 0 0 0,0 0 0 0 0,0 0 1 0 0,0 0-1 0 0,0-1 0 0 0,0 1 0 0 0,-1 0 0 0 0,1 0 1 0 0,0 0-1 0 0,0 0 0 0 0,0-1 0 0 0,0 1 0 0 0,0 0 1 0 0,0 0-1 0 0,0 0 0 0 0,0 0 0 0 0,0-1 0 0 0,0 1 0 0 0,1 0 1 0 0,-1 0-1 0 0,0 0 0 0 0,0-5 54 0 0,0 1 0 0 0,0 0-1 0 0,0 0 1 0 0,1 0 0 0 0,0 0 0 0 0,0 0 0 0 0,2-7 0 0 0,4-7-15 0 0,1 0 1 0 0,0 1 0 0 0,1 0-1 0 0,1 0 1 0 0,1 1 0 0 0,18-23 0 0 0,-22 31-52 0 0,1 0 1 0 0,0 0-1 0 0,0 1 1 0 0,0 0 0 0 0,1 0-1 0 0,0 1 1 0 0,0 0-1 0 0,1 0 1 0 0,-1 1 0 0 0,1 0-1 0 0,19-5 1 0 0,-27 10-19 0 0,13 24-24 0 0,-15 47-3 0 0,-1-59 44 0 0,0 0 0 0 0,0 0-1 0 0,2 0 1 0 0,-1 0 0 0 0,2 0 0 0 0,0 0-1 0 0,6 23 1 0 0,-7-33 0 0 0,0-1 0 0 0,0 1 0 0 0,0-1 0 0 0,0 1 0 0 0,0-1 0 0 0,0 0 0 0 0,0 0 0 0 0,0 0-1 0 0,1 1 1 0 0,-1-1 0 0 0,0 0 0 0 0,1 0 0 0 0,-1-1 0 0 0,1 1 0 0 0,-1 0 0 0 0,1 0 0 0 0,-1-1 0 0 0,1 1 0 0 0,0-1-1 0 0,-1 0 1 0 0,1 1 0 0 0,0-1 0 0 0,-1 0 0 0 0,1 0 0 0 0,0 0 0 0 0,0 0 0 0 0,-1 0 0 0 0,1 0 0 0 0,0-1 0 0 0,-1 1 0 0 0,1 0-1 0 0,0-1 1 0 0,-1 1 0 0 0,1-1 0 0 0,1-1 0 0 0,10-3 9 0 0,-1 0-1 0 0,0-1 1 0 0,16-10-1 0 0,-18 10-8 0 0,3-3 6 0 0,-1 1-1 0 0,0-1 0 0 0,0-1 0 0 0,-1 0 1 0 0,0-1-1 0 0,-1 0 0 0 0,-1-1 1 0 0,15-22-1 0 0,-2-3-37 0 0,30-68 0 0 0,-56 113-63 0 0,-26 63 23 0 0,26-59 53 0 0,1 0 0 0 0,1 0 1 0 0,0 0-1 0 0,0 0 1 0 0,2 0-1 0 0,-1 1 1 0 0,2-1-1 0 0,-1 0 0 0 0,2 1 1 0 0,0-1-1 0 0,0 0 1 0 0,1 0-1 0 0,5 12 1 0 0,-8-24-39 0 0,0 0 1 0 0,1 1 0 0 0,-1-1 0 0 0,0 0 0 0 0,1 0 0 0 0,-1 1 0 0 0,1-1 0 0 0,-1 0 0 0 0,1 0 0 0 0,-1 0 0 0 0,0 0 0 0 0,1 0-1 0 0,-1 0 1 0 0,1 0 0 0 0,-1 0 0 0 0,1 0 0 0 0,-1 0 0 0 0,1 0 0 0 0,-1 0 0 0 0,0 0 0 0 0,1 0 0 0 0,-1 0 0 0 0,1 0 0 0 0,-1 0-1 0 0,1 0 1 0 0,-1-1 0 0 0,0 1 0 0 0,1 0 0 0 0,-1 0 0 0 0,0-1 0 0 0,1 1 0 0 0,-1 0 0 0 0,0 0 0 0 0,1-1 0 0 0,-1 1 0 0 0,0 0 0 0 0,1-1-1 0 0,-1 0 1 0 0,15-17-1547 0 0,-10 1-543 0 0,2-2 165 0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53.683"/>
    </inkml:context>
    <inkml:brush xml:id="br0">
      <inkml:brushProperty name="width" value="0.1" units="cm"/>
      <inkml:brushProperty name="height" value="0.1" units="cm"/>
    </inkml:brush>
  </inkml:definitions>
  <inkml:trace contextRef="#ctx0" brushRef="#br0">0 335 220 0 0,'9'-53'164'0'0,"0"7"84"0"0,0 2 76 0 0,0 13 76 0 0,0 1-24 0 0,-5 10 24 0 0,3-6-52 0 0,-2 10-60 0 0,1 0-16 0 0,1 2-8 0 0,0 1-24 0 0,-1 5-148 0 0,3 2-160 0 0,3 0-248 0 0,3 0-1360 0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54.575"/>
    </inkml:context>
    <inkml:brush xml:id="br0">
      <inkml:brushProperty name="width" value="0.1" units="cm"/>
      <inkml:brushProperty name="height" value="0.1" units="cm"/>
    </inkml:brush>
  </inkml:definitions>
  <inkml:trace contextRef="#ctx0" brushRef="#br0">41 11 748 0 0,'7'28'2708'0'0,"-6"-15"-2463"0"0,0 1 0 0 0,-1-1 0 0 0,0 0 1 0 0,-1 1-1 0 0,0-1 0 0 0,-1 0 0 0 0,-1 0 0 0 0,0 0 0 0 0,-1 0 0 0 0,0 0 0 0 0,-1-1 0 0 0,-10 18 0 0 0,9-19 72 0 0,0-4 922 0 0,9-31-988 0 0,1 11-182 0 0,1 0-1 0 0,0 0 1 0 0,0 1 0 0 0,2-1 0 0 0,-1 1 0 0 0,2 1-1 0 0,8-12 1 0 0,-3 4-1 0 0,-9 11-49 0 0,1 0 0 0 0,1 0 0 0 0,-1 0-1 0 0,2 1 1 0 0,-1 0 0 0 0,1 0 0 0 0,-1 1-1 0 0,2-1 1 0 0,-1 1 0 0 0,1 1-1 0 0,14-8 1 0 0,-21 13-29 0 0,21 22-40 0 0,-17 2 43 0 0,-2 0 0 0 0,-1 0 0 0 0,-1 44 0 0 0,2 29 25 0 0,-3-95-17 0 0,0 0 1 0 0,0-1 0 0 0,0 1 0 0 0,0-1-1 0 0,0 1 1 0 0,1 0 0 0 0,-1-1 0 0 0,1 1-1 0 0,-1-1 1 0 0,1 1 0 0 0,-1-1 0 0 0,1 1-1 0 0,0-1 1 0 0,0 0 0 0 0,-1 1 0 0 0,1-1-1 0 0,0 0 1 0 0,0 0 0 0 0,1 1 0 0 0,-1-1-1 0 0,0 0 1 0 0,0 0 0 0 0,0 0 0 0 0,1 0-1 0 0,-1-1 1 0 0,1 1 0 0 0,-1 0 0 0 0,0 0-1 0 0,1-1 1 0 0,-1 1 0 0 0,1-1 0 0 0,0 1-1 0 0,-1-1 1 0 0,1 0 0 0 0,-1 0 0 0 0,1 0-1 0 0,-1 0 1 0 0,1 0 0 0 0,0 0 0 0 0,-1 0-1 0 0,1 0 1 0 0,-1 0 0 0 0,1-1 0 0 0,0 1-1 0 0,-1-1 1 0 0,1 1 0 0 0,1-2 0 0 0,14-4 2 0 0,1 0 0 0 0,-1-2 0 0 0,0 0 0 0 0,-1-1 0 0 0,0-1 0 0 0,-1 0 0 0 0,22-19 0 0 0,-12 11 18 0 0,-14 8-18 0 0,0-1 1 0 0,-1 1 0 0 0,0-2 0 0 0,-1 1 0 0 0,0-1 0 0 0,-1-1-1 0 0,-1 1 1 0 0,7-15 0 0 0,-10 21 2 0 0,-3 4-2 0 0,9-20 25 0 0,-15 11-28 0 0,-17 8-23 0 0,14 4 18 0 0,0 1 0 0 0,-1 0 0 0 0,1 1 0 0 0,0-1 0 0 0,0 2 0 0 0,0-1 0 0 0,1 1 0 0 0,-1 0 0 0 0,1 1 0 0 0,0 0 0 0 0,0 0 0 0 0,-12 12 0 0 0,11-9 2 0 0,-1 0-1 0 0,1 1 0 0 0,1 0 0 0 0,0 0 0 0 0,0 1 1 0 0,1-1-1 0 0,0 2 0 0 0,1-1 0 0 0,-5 14 1 0 0,8-22 5 0 0,1 0 0 0 0,1 1 0 0 0,-1-1 0 0 0,0 0 0 0 0,0 1 1 0 0,1-1-1 0 0,0 0 0 0 0,-1 1 0 0 0,1-1 0 0 0,0 1 1 0 0,0-1-1 0 0,0 1 0 0 0,0-1 0 0 0,1 0 0 0 0,-1 1 1 0 0,1-1-1 0 0,-1 1 0 0 0,1-1 0 0 0,0 0 0 0 0,0 0 1 0 0,0 1-1 0 0,0-1 0 0 0,0 0 0 0 0,3 3 0 0 0,-1-3 3 0 0,0 0 0 0 0,1 0 0 0 0,-1-1 0 0 0,0 1 0 0 0,1-1 0 0 0,-1 0 0 0 0,1 0 0 0 0,0 0 0 0 0,-1 0 0 0 0,1-1 0 0 0,0 1 0 0 0,-1-1 0 0 0,1 0 0 0 0,0 0 0 0 0,5-1 0 0 0,124-8 31 0 0,-132 10-41 0 0,0-1 0 0 0,1 0 1 0 0,-1 1-1 0 0,0-1 1 0 0,0 1-1 0 0,0 0 1 0 0,1-1-1 0 0,-1 1 0 0 0,0 0 1 0 0,0 0-1 0 0,0-1 1 0 0,0 1-1 0 0,0 0 1 0 0,-1 0-1 0 0,1 0 0 0 0,0 0 1 0 0,0 0-1 0 0,-1 1 1 0 0,1-1-1 0 0,0 0 1 0 0,-1 0-1 0 0,1 0 1 0 0,-1 0-1 0 0,0 1 0 0 0,1-1 1 0 0,-1 0-1 0 0,0 1 1 0 0,1 1-1 0 0,3 38-14 0 0,-4 2 12 0 0,-3-1 0 0 0,-1 1 1 0 0,-2-1-1 0 0,-18 65 0 0 0,-65 164 27 0 0,69-215-15 0 0,18-49 7 0 0,-9 22-11 0 0,-25 52-1 0 0,33-74 51 0 0,-1-1-1 0 0,0 0 0 0 0,0 0 0 0 0,0 0 1 0 0,-1 0-1 0 0,0-1 0 0 0,0 0 0 0 0,0 0 0 0 0,0 0 1 0 0,-1 0-1 0 0,0-1 0 0 0,0 0 0 0 0,-12 6 1 0 0,16-10-30 0 0,0 0 0 0 0,0 0 0 0 0,1 0 0 0 0,-1 0 0 0 0,0 0 0 0 0,1 0 0 0 0,-1 0 0 0 0,0-1 0 0 0,1 1 0 0 0,-1-1 0 0 0,0 1 0 0 0,1-1 1 0 0,-1 0-1 0 0,1 1 0 0 0,-1-1 0 0 0,1 0 0 0 0,-1 0 0 0 0,1 0 0 0 0,0 0 0 0 0,-1 0 0 0 0,1-1 0 0 0,0 1 0 0 0,0 0 0 0 0,0 0 0 0 0,0-1 1 0 0,0 1-1 0 0,0-1 0 0 0,0-1 0 0 0,-22-44 328 0 0,18 28-297 0 0,1 0-1 0 0,1-1 1 0 0,1 1-1 0 0,0-1 1 0 0,2 1-1 0 0,0-1 0 0 0,2 1 1 0 0,0-1-1 0 0,1 1 1 0 0,0-1-1 0 0,2 1 1 0 0,0 1-1 0 0,2-1 1 0 0,0 1-1 0 0,1 0 0 0 0,0 0 1 0 0,2 1-1 0 0,0 0 1 0 0,20-25-1 0 0,-6 12-322 0 0,1 1 0 0 0,2 2 0 0 0,1 0 0 0 0,1 2 0 0 0,1 1 0 0 0,1 1 0 0 0,1 2 0 0 0,1 1 1 0 0,38-16-1 0 0,-21 8-4519 0 0,-29 14 2032 0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56.309"/>
    </inkml:context>
    <inkml:brush xml:id="br0">
      <inkml:brushProperty name="width" value="0.1" units="cm"/>
      <inkml:brushProperty name="height" value="0.1" units="cm"/>
    </inkml:brush>
  </inkml:definitions>
  <inkml:trace contextRef="#ctx0" brushRef="#br0">1 699 500 0 0,'0'0'3578'0'0,"4"-1"-3132"0"0,11-5-186 0 0,0-1 1 0 0,0-1-1 0 0,-1-1 0 0 0,0 0 1 0 0,-1-1-1 0 0,0 0 0 0 0,0-1 1 0 0,11-13-1 0 0,4-1-2 0 0,36-37 141 0 0,-3-3 1 0 0,90-125 0 0 0,-134 168-351 0 0,12-16 76 0 0,-2-1 1 0 0,28-51-1 0 0,-49 77-51 0 0,1 0-1 0 0,1 0 1 0 0,16-19-1 0 0,-23 30-46 0 0,-2 5-25 0 0,1-1-1 0 0,-1 1 0 0 0,0-1 1 0 0,0 1-1 0 0,0-1 1 0 0,0 0-1 0 0,0 0 0 0 0,0 1 1 0 0,-1-1-1 0 0,1 0 1 0 0,-4 3-1 0 0,-7 12-3 0 0,-93 191 32 0 0,72-139-16 0 0,-22 62-214 0 0,51-102-803 0 0,4-28 877 0 0,0-1-1 0 0,0 1 1 0 0,0 0-1 0 0,0-1 1 0 0,1 1-1 0 0,-1-1 1 0 0,0 1-1 0 0,0 0 1 0 0,0-1-1 0 0,1 1 1 0 0,-1-1-1 0 0,0 1 1 0 0,1-1-1 0 0,-1 1 1 0 0,0-1-1 0 0,1 1 1 0 0,-1-1-1 0 0,0 1 1 0 0,1-1-1 0 0,-1 1 1 0 0,1-1-1 0 0,-1 0 1 0 0,1 1-1 0 0,-1-1 1 0 0,1 0-1 0 0,0 1 1 0 0,-1-1-1 0 0,1 0 1 0 0,-1 0-1 0 0,1 0 1 0 0,0 1-1 0 0,-1-1 1 0 0,2 0-1 0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56.888"/>
    </inkml:context>
    <inkml:brush xml:id="br0">
      <inkml:brushProperty name="width" value="0.1" units="cm"/>
      <inkml:brushProperty name="height" value="0.1" units="cm"/>
    </inkml:brush>
  </inkml:definitions>
  <inkml:trace contextRef="#ctx0" brushRef="#br0">247 1 292 0 0,'0'0'2471'0'0,"-1"6"-2183"0"0,-10 29 184 0 0,-2-1 1 0 0,-1 0-1 0 0,-25 44 1 0 0,-13 30 341 0 0,33-65-390 0 0,-2-1 0 0 0,-2-1 0 0 0,-29 40 0 0 0,51-80-237 0 0,18-24-110 0 0,16-20-69 0 0,-13 14-27 0 0,2 1 0 0 0,1 1 0 0 0,2 1 1 0 0,0 1-1 0 0,34-26 0 0 0,-57 50 13 0 0,0-1 0 0 0,0 1 1 0 0,-1 0-1 0 0,1-1 0 0 0,0 1 0 0 0,0 0 0 0 0,0 1 1 0 0,0-1-1 0 0,1 0 0 0 0,-1 1 0 0 0,0-1 0 0 0,0 1 0 0 0,0-1 1 0 0,5 1-1 0 0,-6 1 4 0 0,0-1 1 0 0,0 1-1 0 0,0-1 1 0 0,0 1 0 0 0,0 0-1 0 0,-1 0 1 0 0,1-1-1 0 0,0 1 1 0 0,0 0-1 0 0,0 0 1 0 0,-1 0-1 0 0,1 0 1 0 0,0 0-1 0 0,-1 0 1 0 0,1 0-1 0 0,-1 0 1 0 0,1 0-1 0 0,-1 1 1 0 0,0-1-1 0 0,1 0 1 0 0,-1 0 0 0 0,0 0-1 0 0,0 0 1 0 0,0 1-1 0 0,0-1 1 0 0,0 0-1 0 0,0 0 1 0 0,0 0-1 0 0,0 1 1 0 0,-1 0-1 0 0,0 39-59 0 0,0-24 70 0 0,0 0 1 0 0,2 0-1 0 0,0 1 0 0 0,6 30 1 0 0,-7-46 1 0 0,1 1 1 0 0,-1-1-1 0 0,1 0 1 0 0,0 1-1 0 0,0-1 1 0 0,0 0-1 0 0,0 0 1 0 0,0 0-1 0 0,1 0 1 0 0,-1 0-1 0 0,1 0 1 0 0,-1 0-1 0 0,1 0 1 0 0,0-1-1 0 0,-1 1 1 0 0,1-1-1 0 0,0 1 1 0 0,0-1-1 0 0,0 1 1 0 0,0-1-1 0 0,0 0 1 0 0,3 1-1 0 0,-1-1 2 0 0,0-1-1 0 0,-1 1 0 0 0,1-1 1 0 0,0 0-1 0 0,0 0 1 0 0,-1 0-1 0 0,1-1 1 0 0,0 1-1 0 0,-1-1 0 0 0,1 0 1 0 0,0 0-1 0 0,6-3 1 0 0,8-5 13 0 0,0-1-1 0 0,0 0 1 0 0,-1-1 0 0 0,17-16 0 0 0,-33 26-25 0 0,18-14 25 0 0,-2-1-1 0 0,0-2 0 0 0,-1 1 0 0 0,-1-2 0 0 0,-1 0 0 0 0,0 0 1 0 0,-2-2-1 0 0,0 0 0 0 0,-1 0 0 0 0,-1-1 0 0 0,-1 0 0 0 0,-1 0 0 0 0,-1-1 1 0 0,7-43-1 0 0,-14 65-21 0 0,0 1 0 0 0,1-1-1 0 0,-1 0 1 0 0,0 0 0 0 0,0 0 0 0 0,0 1 0 0 0,0-1 0 0 0,0 0 0 0 0,0 0 0 0 0,0 0 0 0 0,0 1-1 0 0,0-1 1 0 0,0 0 0 0 0,0 0 0 0 0,-1 0 0 0 0,1 1 0 0 0,0-1 0 0 0,-1 0 0 0 0,1 0-1 0 0,0 1 1 0 0,-1-1 0 0 0,1 0 0 0 0,-1 0 0 0 0,1 1 0 0 0,-1-1 0 0 0,1 1 0 0 0,-1-1 0 0 0,0 1-1 0 0,1-1 1 0 0,-1 1 0 0 0,0-1 0 0 0,1 1 0 0 0,-1-1 0 0 0,0 1 0 0 0,0 0 0 0 0,1-1 0 0 0,-1 1-1 0 0,0 0 1 0 0,0 0 0 0 0,0-1 0 0 0,1 1 0 0 0,-1 0 0 0 0,0 0 0 0 0,0 0 0 0 0,0 0-1 0 0,0 0 1 0 0,1 0 0 0 0,-1 1 0 0 0,0-1 0 0 0,0 0 0 0 0,0 0 0 0 0,1 0 0 0 0,-1 1 0 0 0,0-1-1 0 0,0 0 1 0 0,1 1 0 0 0,-1-1 0 0 0,0 1 0 0 0,-7 3 11 0 0,1-1-1 0 0,-1 1 1 0 0,1 0 0 0 0,-13 11-1 0 0,4-1 1 0 0,1 1 0 0 0,0 1 0 0 0,1 0-1 0 0,0 1 1 0 0,1 1 0 0 0,2 0 0 0 0,-1 0 0 0 0,2 1-1 0 0,1 1 1 0 0,0 0 0 0 0,1 0 0 0 0,1 0-1 0 0,2 1 1 0 0,-6 29 0 0 0,10-44-14 0 0,1 0 0 0 0,-1-1 0 0 0,1 1 1 0 0,0 0-1 0 0,0 0 0 0 0,1-1 0 0 0,0 1 0 0 0,0 0 0 0 0,0-1 1 0 0,1 1-1 0 0,0-1 0 0 0,0 0 0 0 0,0 1 0 0 0,1-1 0 0 0,-1 0 1 0 0,1 0-1 0 0,1-1 0 0 0,-1 1 0 0 0,1 0 0 0 0,5 4 1 0 0,-5-5-138 0 0,1-1 0 0 0,0 0 0 0 0,0 0 0 0 0,0 0 0 0 0,0-1 0 0 0,1 0 0 0 0,-1 0 0 0 0,1 0 1 0 0,-1-1-1 0 0,1 0 0 0 0,-1 0 0 0 0,1 0 0 0 0,0 0 0 0 0,0-1 0 0 0,-1 0 0 0 0,1-1 0 0 0,0 1 1 0 0,-1-1-1 0 0,1 0 0 0 0,6-2 0 0 0,17-6-2170 0 0,0-1 176 0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57.215"/>
    </inkml:context>
    <inkml:brush xml:id="br0">
      <inkml:brushProperty name="width" value="0.1" units="cm"/>
      <inkml:brushProperty name="height" value="0.1" units="cm"/>
    </inkml:brush>
  </inkml:definitions>
  <inkml:trace contextRef="#ctx0" brushRef="#br0">8 162 44 0 0,'-7'-2'3237'0'0,"11"-2"-1368"0"0,30-8-775 0 0,47-10-1057 0 0,139-19-58 0 0,371-21 0 0 0,-469 51-3069 0 0,-65 3 1317 0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59.043"/>
    </inkml:context>
    <inkml:brush xml:id="br0">
      <inkml:brushProperty name="width" value="0.1" units="cm"/>
      <inkml:brushProperty name="height" value="0.1" units="cm"/>
    </inkml:brush>
  </inkml:definitions>
  <inkml:trace contextRef="#ctx0" brushRef="#br0">0 544 384 0 0,'5'-2'614'0'0,"7"-2"-301"0"0,0-1 0 0 0,0-1 0 0 0,-1 0 0 0 0,0 0-1 0 0,0-1 1 0 0,0-1 0 0 0,9-8 0 0 0,2-3 69 0 0,-2-1-1 0 0,26-30 1 0 0,-14 8-29 0 0,-3-1 0 0 0,-2-1 0 0 0,-1-1 0 0 0,-3-1 0 0 0,-2-1 0 0 0,18-57 0 0 0,-33 80 121 0 0,-13 36-143 0 0,-17 39-154 0 0,-81 235 4 0 0,11-32 24 0 0,74-214-115 0 0,13-25 237 0 0,24-37-166 0 0,111-173 9 0 0,-124 189-171 0 0,1-1 0 0 0,0 1 0 0 0,0 1 0 0 0,1-1 0 0 0,-1 1 0 0 0,1 0 0 0 0,0 0 0 0 0,1 1 0 0 0,-1-1 0 0 0,1 2 0 0 0,0-1 1 0 0,8-3-1 0 0,-12 6-2 0 0,0 1 1 0 0,0-1-1 0 0,0 0 1 0 0,1 1 0 0 0,-1 0-1 0 0,0 0 1 0 0,0 0-1 0 0,1 0 1 0 0,-1 0 0 0 0,0 1-1 0 0,0-1 1 0 0,0 1 0 0 0,0 0-1 0 0,0 0 1 0 0,0 0-1 0 0,0 1 1 0 0,0-1 0 0 0,0 1-1 0 0,0-1 1 0 0,-1 1-1 0 0,1 0 1 0 0,0 0 0 0 0,-1 0-1 0 0,0 0 1 0 0,1 1 0 0 0,-1-1-1 0 0,0 1 1 0 0,0-1-1 0 0,-1 1 1 0 0,1 0 0 0 0,1 3-1 0 0,8 14 12 0 0,0 1-1 0 0,8 26 0 0 0,-13-30-79 0 0,1 0-1 0 0,0-1 1 0 0,1 0-1 0 0,1-1 1 0 0,14 19-1 0 0,-22-32-16 0 0,1-1 1 0 0,-1 1-1 0 0,1-1 0 0 0,-1 0 1 0 0,1 1-1 0 0,0-1 0 0 0,0 0 1 0 0,-1 0-1 0 0,1 0 0 0 0,0 0 1 0 0,0 0-1 0 0,0-1 0 0 0,0 1 1 0 0,0-1-1 0 0,0 1 0 0 0,0-1 1 0 0,1 0-1 0 0,-1 0 0 0 0,0 0 0 0 0,0 0 1 0 0,0 0-1 0 0,0 0 0 0 0,0 0 1 0 0,0-1-1 0 0,0 1 0 0 0,0-1 1 0 0,0 0-1 0 0,0 1 0 0 0,0-1 1 0 0,0 0-1 0 0,0 0 0 0 0,0 0 1 0 0,1-2-1 0 0,8-4-245 0 0,0 0 0 0 0,-1-1 0 0 0,0-1 0 0 0,9-10 0 0 0,-16 16 283 0 0,33-38 109 0 0,-1-2-1 0 0,-3-1 0 0 0,30-53 1 0 0,-44 74 1127 0 0,-15 20-330 0 0,-12 13-601 0 0,-9 11-16 0 0,2 0 0 0 0,-25 42 1 0 0,36-55-196 0 0,0 0 0 0 0,1 1 0 0 0,1 0 0 0 0,-1 0 0 0 0,1 0 0 0 0,1 0 0 0 0,0 1 0 0 0,0-1 0 0 0,1 1 0 0 0,0-1 0 0 0,0 11 0 0 0,1-18-35 0 0,0-1 1 0 0,0 1 0 0 0,1 0-1 0 0,-1 0 1 0 0,0-1 0 0 0,0 1-1 0 0,1 0 1 0 0,0-1 0 0 0,-1 1 0 0 0,1 0-1 0 0,0-1 1 0 0,-1 1 0 0 0,1-1-1 0 0,0 1 1 0 0,0-1 0 0 0,0 0-1 0 0,0 1 1 0 0,1-1 0 0 0,-1 0-1 0 0,0 0 1 0 0,0 0 0 0 0,1 0-1 0 0,-1 0 1 0 0,1 0 0 0 0,1 1-1 0 0,0-1 3 0 0,0 0-1 0 0,0-1 0 0 0,0 1 1 0 0,1-1-1 0 0,-1 0 1 0 0,0 0-1 0 0,0 0 0 0 0,0-1 1 0 0,0 1-1 0 0,0-1 1 0 0,0 1-1 0 0,0-1 0 0 0,3-1 1 0 0,3-2 3 0 0,0 1 1 0 0,-1-1 0 0 0,0-1-1 0 0,1 1 1 0 0,-2-1 0 0 0,1-1-1 0 0,-1 1 1 0 0,10-10 0 0 0,-11 7-10 0 0,-1 0 0 0 0,1-1 0 0 0,-2 1 1 0 0,1-1-1 0 0,-1 0 0 0 0,-1 0 0 0 0,1-1 0 0 0,-2 1 1 0 0,1-1-1 0 0,-1 1 0 0 0,-1-1 0 0 0,0 0 0 0 0,0 0 1 0 0,-1-19-1 0 0,-1 24-61 0 0,1 0 1 0 0,-1 0 0 0 0,1 0-1 0 0,-1 0 1 0 0,-1 0-1 0 0,1 0 1 0 0,-1 0-1 0 0,0 1 1 0 0,0-1 0 0 0,0 0-1 0 0,0 1 1 0 0,-1 0-1 0 0,0-1 1 0 0,0 1 0 0 0,0 0-1 0 0,0 1 1 0 0,-1-1-1 0 0,0 0 1 0 0,0 1-1 0 0,0 0 1 0 0,0 0 0 0 0,0 0-1 0 0,0 1 1 0 0,-1-1-1 0 0,1 1 1 0 0,-1 0 0 0 0,0 0-1 0 0,0 0 1 0 0,-9-1-1 0 0,11 3-81 0 0,0 0-1 0 0,-1 0 0 0 0,1 0 1 0 0,-1 1-1 0 0,1 0 1 0 0,0-1-1 0 0,-1 1 0 0 0,1 0 1 0 0,0 1-1 0 0,0-1 1 0 0,-1 1-1 0 0,-3 2 0 0 0,5-3 41 0 0,0 0-1 0 0,0 0 0 0 0,0 0 0 0 0,0 1 0 0 0,0-1 0 0 0,1 0 0 0 0,-1 1 0 0 0,0 0 0 0 0,1-1 0 0 0,0 1 0 0 0,-1 0 0 0 0,1 0 0 0 0,0-1 0 0 0,0 1 0 0 0,0 0 0 0 0,0 0 0 0 0,0 0 0 0 0,0 1 1 0 0,1-1-1 0 0,-1 2 0 0 0,1-3 83 0 0,0-1 1 0 0,0 1 0 0 0,0 0 0 0 0,1-1 0 0 0,-1 1 0 0 0,0 0 0 0 0,1-1-1 0 0,-1 1 1 0 0,1-1 0 0 0,-1 1 0 0 0,0-1 0 0 0,1 1 0 0 0,-1-1 0 0 0,1 1-1 0 0,-1-1 1 0 0,1 1 0 0 0,0-1 0 0 0,-1 0 0 0 0,1 1 0 0 0,-1-1 0 0 0,1 0-1 0 0,0 0 1 0 0,-1 1 0 0 0,1-1 0 0 0,0 0 0 0 0,-1 0 0 0 0,1 0 0 0 0,0 0-1 0 0,0 0 1 0 0,-1 0 0 0 0,1 0 0 0 0,1 0 0 0 0,26-2 29 0 0,11-8 117 0 0,0 0 296 0 0,60-9-1 0 0,-97 19-417 0 0,0 0 0 0 0,-1-1 0 0 0,1 1 0 0 0,0 0 0 0 0,-1 0 0 0 0,1 1 0 0 0,0-1 0 0 0,0 0 0 0 0,-1 0 0 0 0,1 1 0 0 0,0-1-1 0 0,-1 1 1 0 0,1 0 0 0 0,0-1 0 0 0,-1 1 0 0 0,1 0 0 0 0,-1 0 0 0 0,0 0 0 0 0,1 0 0 0 0,-1 0 0 0 0,0 0 0 0 0,1 1 0 0 0,1 1 0 0 0,-2 0 5 0 0,1 0 0 0 0,-1 0 0 0 0,0 0 0 0 0,1 0 0 0 0,-1 0 1 0 0,-1 0-1 0 0,1 1 0 0 0,0-1 0 0 0,-1 0 0 0 0,0 0 0 0 0,0 7 0 0 0,-1 4 41 0 0,0 1 0 0 0,-1-1-1 0 0,-1 1 1 0 0,-9 24 0 0 0,-43 117 1840 0 0,75-191-1511 0 0,0-1-296 0 0,1 0 1 0 0,2 1 0 0 0,2 2-1 0 0,1 0 1 0 0,1 1 0 0 0,51-44-1 0 0,-75 74-85 0 0,0-1 0 0 0,0 1 0 0 0,0-1 0 0 0,0 1-1 0 0,0 0 1 0 0,0 0 0 0 0,0 1 0 0 0,1-1 0 0 0,-1 1-1 0 0,1 0 1 0 0,-1-1 0 0 0,1 1 0 0 0,0 1 0 0 0,-1-1-1 0 0,1 1 1 0 0,4-1 0 0 0,-6 2-5 0 0,0 0 1 0 0,1 0-1 0 0,-1 0 0 0 0,0 0 0 0 0,0 0 1 0 0,0 0-1 0 0,0 0 0 0 0,0 1 0 0 0,0-1 1 0 0,-1 1-1 0 0,1 0 0 0 0,0-1 1 0 0,-1 1-1 0 0,1 0 0 0 0,-1 0 0 0 0,0 0 1 0 0,1 0-1 0 0,-1 0 0 0 0,0 0 0 0 0,0 0 1 0 0,-1 0-1 0 0,1 1 0 0 0,0-1 0 0 0,-1 0 1 0 0,1 5-1 0 0,1 6 1 0 0,0 0 0 0 0,-2 0 0 0 0,1 0 0 0 0,-2 0 0 0 0,0 1 0 0 0,0-2 0 0 0,-1 1 0 0 0,-1 0 0 0 0,-6 19 0 0 0,-6 40-32 0 0,34-103 125 0 0,1 1 1 0 0,39-43 0 0 0,-54 68-81 0 0,43-48 13 0 0,-45 50-28 0 0,1 0 0 0 0,-1 0 0 0 0,0 0 0 0 0,1 1 0 0 0,-1-1 0 0 0,1 1 0 0 0,0 0 0 0 0,0 0 0 0 0,0 0 0 0 0,0 1 0 0 0,0-1-1 0 0,0 1 1 0 0,6-1 0 0 0,-8 2-1 0 0,21 13-16 0 0,-20-7 12 0 0,0 1-1 0 0,1-1 0 0 0,-2 1 1 0 0,1 0-1 0 0,-1 0 1 0 0,0 0-1 0 0,-1 0 0 0 0,0 0 1 0 0,1 12-1 0 0,-1-9 5 0 0,0-1 0 0 0,1 1 0 0 0,0-1 0 0 0,0 0 0 0 0,7 15 0 0 0,-7-20 2 0 0,0 0 1 0 0,1 0 0 0 0,-1 0 0 0 0,1 0 0 0 0,0 0-1 0 0,0-1 1 0 0,0 0 0 0 0,0 1 0 0 0,1-1-1 0 0,0 0 1 0 0,-1-1 0 0 0,1 1 0 0 0,0-1-1 0 0,0 1 1 0 0,9 2 0 0 0,-6-3-11 0 0,0 0 0 0 0,0-1 1 0 0,0 0-1 0 0,0 0 0 0 0,0-1 0 0 0,1 0 1 0 0,-1 0-1 0 0,0-1 0 0 0,13-2 0 0 0,3-1-64 0 0,0-2 0 0 0,0 0 0 0 0,0-1 0 0 0,32-15-1 0 0,-43 15 47 0 0,0 0-1 0 0,0 0 0 0 0,0-1 1 0 0,-1-1-1 0 0,0 0 0 0 0,-1 0 0 0 0,0-1 1 0 0,0 0-1 0 0,8-13 0 0 0,-18 23 32 0 0,1-1 0 0 0,0 0 0 0 0,-1 1 0 0 0,1-1 0 0 0,-1 0 0 0 0,1 0 0 0 0,-1 0 0 0 0,1 0 0 0 0,-1 0 0 0 0,1 0 0 0 0,-1 0 0 0 0,0 0 0 0 0,0 0 0 0 0,1 1 0 0 0,-1-1 0 0 0,0 0 0 0 0,0 0 0 0 0,0 0 0 0 0,0 0 0 0 0,-1-2 0 0 0,1 2 1 0 0,0 1 0 0 0,-1-1 0 0 0,1 1 0 0 0,-1-1 1 0 0,1 1-1 0 0,-1-1 0 0 0,1 1 0 0 0,-1-1 0 0 0,1 1 1 0 0,-1-1-1 0 0,1 1 0 0 0,-1 0 0 0 0,0 0 0 0 0,1-1 1 0 0,-1 1-1 0 0,0 0 0 0 0,1 0 0 0 0,-1 0 0 0 0,0-1 1 0 0,1 1-1 0 0,-2 0 0 0 0,-2 0 8 0 0,0 0 1 0 0,1 0-1 0 0,-1 0 0 0 0,1 1 0 0 0,-1-1 1 0 0,0 1-1 0 0,1 0 0 0 0,-7 2 1 0 0,-1 4 32 0 0,-1 1 1 0 0,1-1-1 0 0,0 2 1 0 0,0-1 0 0 0,1 2-1 0 0,-9 10 1 0 0,15-17-29 0 0,1 1 0 0 0,0-1 0 0 0,0 1-1 0 0,1 0 1 0 0,-1-1 0 0 0,1 1 0 0 0,0 1 0 0 0,-1-1 0 0 0,2 0 0 0 0,-1 0 0 0 0,1 1 0 0 0,-1-1 0 0 0,1 1-1 0 0,0-1 1 0 0,1 1 0 0 0,-1-1 0 0 0,1 1 0 0 0,0 0 0 0 0,0-1 0 0 0,1 8 0 0 0,1-9-7 0 0,-1-1 0 0 0,1 0 0 0 0,-1 0 1 0 0,1 1-1 0 0,0-2 0 0 0,0 1 0 0 0,0 0 1 0 0,0 0-1 0 0,0 0 0 0 0,0-1 0 0 0,1 1 1 0 0,-1-1-1 0 0,0 0 0 0 0,1 0 0 0 0,-1 0 0 0 0,1 0 1 0 0,-1 0-1 0 0,1 0 0 0 0,0-1 0 0 0,-1 1 1 0 0,1-1-1 0 0,0 0 0 0 0,-1 1 0 0 0,1-1 1 0 0,0-1-1 0 0,3 1 0 0 0,10-1 24 0 0,0 0 0 0 0,31-6 0 0 0,-39 5-23 0 0,-1 0-1 0 0,1 0 1 0 0,-1 0 0 0 0,0-1 0 0 0,0 0 0 0 0,0-1 0 0 0,0 0-1 0 0,0 0 1 0 0,-1 0 0 0 0,0-1 0 0 0,0 0 0 0 0,0 0 0 0 0,0 0-1 0 0,-1-1 1 0 0,0 0 0 0 0,5-8 0 0 0,-7 10-12 0 0,-2 0 0 0 0,1 1 0 0 0,0-1 0 0 0,-1-1 0 0 0,1 1 0 0 0,-1 0 0 0 0,0 0 0 0 0,-1 0 0 0 0,1-1 0 0 0,-1 1 0 0 0,0 0 0 0 0,0-1 0 0 0,0 1 0 0 0,0 0 0 0 0,-1 0 0 0 0,0-1 0 0 0,0 1 0 0 0,0 0 0 0 0,0 0 0 0 0,-1 0 0 0 0,1 0 0 0 0,-1 0 0 0 0,0 0 0 0 0,0 0 0 0 0,-1 1 0 0 0,1-1-1 0 0,-1 1 1 0 0,0 0 0 0 0,0-1 0 0 0,-5-3 0 0 0,-1-1-156 0 0,1 0 0 0 0,-1 1 0 0 0,0 0 0 0 0,-1 1 0 0 0,0 0 0 0 0,0 1 0 0 0,-11-5 0 0 0,-45-13-3486 0 0,45 17 1753 0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1:59.792"/>
    </inkml:context>
    <inkml:brush xml:id="br0">
      <inkml:brushProperty name="width" value="0.1" units="cm"/>
      <inkml:brushProperty name="height" value="0.1" units="cm"/>
    </inkml:brush>
  </inkml:definitions>
  <inkml:trace contextRef="#ctx0" brushRef="#br0">335 265 164 0 0,'18'6'2248'0'0,"-12"-7"-2139"0"0,-1-1 0 0 0,1 1 0 0 0,-1-1-1 0 0,0 0 1 0 0,0 0 0 0 0,0 0 0 0 0,0-1-1 0 0,0 0 1 0 0,0 0 0 0 0,-1 0 0 0 0,1 0 0 0 0,-1-1-1 0 0,0 0 1 0 0,0 0 0 0 0,0 0 0 0 0,-1 0-1 0 0,1 0 1 0 0,-1-1 0 0 0,0 0 0 0 0,-1 0-1 0 0,1 1 1 0 0,-1-2 0 0 0,0 1 0 0 0,3-8 0 0 0,-2 3 18 0 0,-1 0 0 0 0,0 0 0 0 0,0 0 1 0 0,-1 0-1 0 0,0 0 0 0 0,-1-1 0 0 0,0 1 1 0 0,0 0-1 0 0,-1 0 0 0 0,-1 0 0 0 0,0 0 1 0 0,-5-19-1 0 0,6 28-103 0 0,1-1-1 0 0,-1 1 1 0 0,0-1 0 0 0,1 1-1 0 0,-1 0 1 0 0,0-1 0 0 0,0 1-1 0 0,0 0 1 0 0,0-1 0 0 0,0 1-1 0 0,0 0 1 0 0,-1 0 0 0 0,1 0-1 0 0,0 0 1 0 0,0 0 0 0 0,-1 0-1 0 0,1 0 1 0 0,-1 1 0 0 0,1-1-1 0 0,-1 0 1 0 0,1 1 0 0 0,-1-1-1 0 0,-2 0 1 0 0,1 1-6 0 0,-1 0-1 0 0,0 0 0 0 0,1 0 1 0 0,-1 0-1 0 0,0 1 1 0 0,1 0-1 0 0,-1-1 0 0 0,1 1 1 0 0,-1 0-1 0 0,-3 2 0 0 0,-8 4 29 0 0,1 1 0 0 0,0 0-1 0 0,-22 17 1 0 0,16-9 19 0 0,1 2 0 0 0,0 0 1 0 0,1 2-1 0 0,-29 38 0 0 0,46-57-57 0 0,0 0-1 0 0,0 0 1 0 0,1 0-1 0 0,-1 0 0 0 0,0 0 1 0 0,0 0-1 0 0,0 0 1 0 0,1 1-1 0 0,-1-1 1 0 0,1 0-1 0 0,-1 0 1 0 0,1 1-1 0 0,-1-1 1 0 0,1 0-1 0 0,0 0 1 0 0,-1 1-1 0 0,1-1 1 0 0,0 0-1 0 0,0 1 1 0 0,0-1-1 0 0,0 0 1 0 0,0 1-1 0 0,1-1 1 0 0,-1 0-1 0 0,0 1 1 0 0,1-1-1 0 0,0 2 1 0 0,0-2-2 0 0,1-1 1 0 0,-1 1 0 0 0,1 0-1 0 0,-1-1 1 0 0,1 1 0 0 0,-1-1-1 0 0,1 1 1 0 0,0-1-1 0 0,-1 0 1 0 0,1 0 0 0 0,0 0-1 0 0,-1 0 1 0 0,1 0 0 0 0,0 0-1 0 0,0 0 1 0 0,-1-1 0 0 0,4 0-1 0 0,12-3 21 0 0,0-1 1 0 0,29-13-1 0 0,19-18 52 0 0,-64 36-65 0 0,3 7-19 0 0,5 10-3 0 0,-10 2 16 0 0,-1-1 1 0 0,0 1-1 0 0,-2 0 1 0 0,0-1-1 0 0,-9 25 1 0 0,-42 90 175 0 0,43-104-149 0 0,-12 22 79 0 0,-2-1 0 0 0,-2-1 0 0 0,-2-1-1 0 0,-49 59 1 0 0,76-104-76 0 0,0 0 0 0 0,0 0-1 0 0,0 0 1 0 0,0 0 0 0 0,0-1-1 0 0,0 1 1 0 0,-1-1 0 0 0,1 0 0 0 0,-1 0-1 0 0,0 0 1 0 0,0 0 0 0 0,1-1-1 0 0,-1 1 1 0 0,0-1 0 0 0,-6 1 0 0 0,9-3-29 0 0,0 1 1 0 0,0 0 0 0 0,0-1 0 0 0,0 0 0 0 0,0 1-1 0 0,0-1 1 0 0,0 0 0 0 0,0 1 0 0 0,0-1 0 0 0,0 0-1 0 0,0 0 1 0 0,1 0 0 0 0,-1 1 0 0 0,0-1 0 0 0,1 0-1 0 0,-1 0 1 0 0,1 0 0 0 0,-1 0 0 0 0,1 0 0 0 0,-1 0-1 0 0,1-1 1 0 0,0 1 0 0 0,-1 0 0 0 0,1 0 0 0 0,0-1-1 0 0,-5-31 111 0 0,7 12-101 0 0,1 0 1 0 0,1 0 0 0 0,1 0-1 0 0,0 0 1 0 0,2 1 0 0 0,0 0-1 0 0,19-34 1 0 0,-11 28-82 0 0,0 0 0 0 0,2 1 0 0 0,1 0 0 0 0,1 1 0 0 0,23-21 0 0 0,-34 37-18 0 0,1 0 0 0 0,1 0 0 0 0,0 0 0 0 0,0 1 0 0 0,0 1 0 0 0,1-1 0 0 0,16-6 1 0 0,-22 11-266 0 0,1 1 1 0 0,-1-1 0 0 0,1 1 0 0 0,0 0 0 0 0,0 0 0 0 0,-1 0 0 0 0,1 1-1 0 0,0 0 1 0 0,0 0 0 0 0,0 0 0 0 0,0 1 0 0 0,-1 0 0 0 0,1 0 0 0 0,0 0-1 0 0,-1 1 1 0 0,1 0 0 0 0,8 4 0 0 0,-5-2-1521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17.058"/>
    </inkml:context>
    <inkml:brush xml:id="br0">
      <inkml:brushProperty name="width" value="0.1" units="cm"/>
      <inkml:brushProperty name="height" value="0.1" units="cm"/>
    </inkml:brush>
  </inkml:definitions>
  <inkml:trace contextRef="#ctx0" brushRef="#br0">1 204 276 0 0,'0'0'3228'0'0,"4"-2"-3024"0"0,17-9-53 0 0,1 1 0 0 0,0 1 1 0 0,1 2-1 0 0,0 0 0 0 0,30-5 1 0 0,19-6 40 0 0,42-13 208 0 0,1 4 1 0 0,2 6-1 0 0,121-7 0 0 0,-152 22-2190 0 0,-78-8-1577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19.871"/>
    </inkml:context>
    <inkml:brush xml:id="br0">
      <inkml:brushProperty name="width" value="0.1" units="cm"/>
      <inkml:brushProperty name="height" value="0.1" units="cm"/>
    </inkml:brush>
  </inkml:definitions>
  <inkml:trace contextRef="#ctx0" brushRef="#br0">1 627 332 0 0,'0'0'1261'0'0,"4"-2"-676"0"0,34-15 684 0 0,-1-3 0 0 0,0-1 0 0 0,48-37 1 0 0,-70 46-1056 0 0,-1 0 0 0 0,0-1 1 0 0,0 0-1 0 0,-1-1 0 0 0,-1 0 0 0 0,-1-1 1 0 0,0 0-1 0 0,-1-1 0 0 0,0-1 0 0 0,10-24 1 0 0,-15 28-32 0 0,-3 9-108 0 0,0 1 1 0 0,-1 0-1 0 0,0-1 0 0 0,0 1 1 0 0,0 0-1 0 0,0-1 0 0 0,-1 1 1 0 0,1-1-1 0 0,-1-6 0 0 0,0 9-60 0 0,-1 0 0 0 0,0-1-1 0 0,1 1 1 0 0,-1 0-1 0 0,0 0 1 0 0,0 0 0 0 0,0-1-1 0 0,0 1 1 0 0,0 0-1 0 0,0 0 1 0 0,0 0 0 0 0,0 0-1 0 0,-1 1 1 0 0,1-1-1 0 0,0 0 1 0 0,0 0 0 0 0,-1 1-1 0 0,1-1 1 0 0,-1 1-1 0 0,1-1 1 0 0,0 1 0 0 0,-1 0-1 0 0,1-1 1 0 0,-1 1-1 0 0,1 0 1 0 0,-1 0-1 0 0,1 0 1 0 0,-3 0 0 0 0,-13 0 37 0 0,-1 0 0 0 0,0 1 0 0 0,1 1 0 0 0,-1 0 1 0 0,1 2-1 0 0,0 0 0 0 0,-21 7 0 0 0,38-11-51 0 0,-1 0 1 0 0,1 1-1 0 0,-1-1 0 0 0,1 0 0 0 0,-1 0 1 0 0,1 0-1 0 0,-1 0 0 0 0,1 1 0 0 0,-1-1 1 0 0,1 0-1 0 0,-1 1 0 0 0,1-1 0 0 0,-1 0 1 0 0,1 1-1 0 0,0-1 0 0 0,-1 1 1 0 0,1-1-1 0 0,0 0 0 0 0,-1 1 0 0 0,1-1 1 0 0,0 1-1 0 0,-1-1 0 0 0,1 1 0 0 0,0-1 1 0 0,0 1-1 0 0,0-1 0 0 0,0 1 0 0 0,-1-1 1 0 0,1 1-1 0 0,0 0 0 0 0,0-1 0 0 0,0 1 1 0 0,0-1-1 0 0,0 1 0 0 0,0-1 1 0 0,0 1-1 0 0,0-1 0 0 0,1 1 0 0 0,-1 0 1 0 0,0-1-1 0 0,0 1 0 0 0,0-1 0 0 0,1 1 1 0 0,-1-1-1 0 0,0 1 0 0 0,0-1 0 0 0,1 1 1 0 0,-1-1-1 0 0,0 0 0 0 0,1 1 0 0 0,-1-1 1 0 0,1 1-1 0 0,-1-1 0 0 0,0 0 0 0 0,1 1 1 0 0,-1-1-1 0 0,1 0 0 0 0,-1 0 1 0 0,1 1-1 0 0,0-1 0 0 0,34 25 20 0 0,-30-22-14 0 0,16 11-6 0 0,1 0 8 0 0,0 1 0 0 0,22 20-1 0 0,-37-28-7 0 0,0 0-1 0 0,-1 1 0 0 0,0 0 1 0 0,0 0-1 0 0,0 0 1 0 0,-1 0-1 0 0,-1 1 0 0 0,1 0 1 0 0,3 11-1 0 0,-5-10 6 0 0,0 0-1 0 0,0 0 1 0 0,-1 0 0 0 0,-1 0-1 0 0,0 0 1 0 0,0 0 0 0 0,-1 0-1 0 0,0 1 1 0 0,-4 18 0 0 0,3-24 11 0 0,0 0 0 0 0,0 0 0 0 0,-1 0 1 0 0,1 0-1 0 0,-2 0 0 0 0,1 0 0 0 0,0 0 0 0 0,-1-1 0 0 0,0 1 1 0 0,0-1-1 0 0,0 1 0 0 0,0-1 0 0 0,-1 0 0 0 0,0-1 0 0 0,0 1 1 0 0,0-1-1 0 0,0 1 0 0 0,0-1 0 0 0,-1 0 0 0 0,-6 3 0 0 0,17-28 5 0 0,3 7-31 0 0,1 0 1 0 0,0 1 0 0 0,2 0 0 0 0,-1 1-1 0 0,2 1 1 0 0,0-1 0 0 0,28-19-1 0 0,-6 3 1 0 0,38-32 1 0 0,94-87-35 0 0,-148 129 39 0 0,-2 0-1 0 0,0-1 1 0 0,-1-1 0 0 0,-2-1-1 0 0,0-1 1 0 0,14-30-1 0 0,-20 37 45 0 0,-2 0-1 0 0,0 0 0 0 0,-1 0 0 0 0,0-1 0 0 0,-2 0 1 0 0,4-30-1 0 0,-12 49-47 0 0,-3 4 9 0 0,1 0-1 0 0,-1 0 1 0 0,2 1-1 0 0,-1-1 1 0 0,1 1-1 0 0,0 1 1 0 0,0 0-1 0 0,1-1 1 0 0,0 1 0 0 0,0 1-1 0 0,-5 14 1 0 0,-7 16-5 0 0,-14 55 1 0 0,-13 115 42 0 0,22-84-35 0 0,12-76-62 0 0,-22 89-2957 0 0,23-128 1359 0 0,-16-24-4377 0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2:01.777"/>
    </inkml:context>
    <inkml:brush xml:id="br0">
      <inkml:brushProperty name="width" value="0.1" units="cm"/>
      <inkml:brushProperty name="height" value="0.1" units="cm"/>
    </inkml:brush>
  </inkml:definitions>
  <inkml:trace contextRef="#ctx0" brushRef="#br0">67 306 360 0 0,'0'0'622'0'0,"37"-8"2037"0"0,-32 6-2507 0 0,1 1 0 0 0,-1-1 0 0 0,1-1 0 0 0,-1 1 0 0 0,0-1 0 0 0,0 0 0 0 0,0 0 0 0 0,0 0 0 0 0,-1 0 0 0 0,1-1 0 0 0,-1 0 0 0 0,0 0 0 0 0,0 0 0 0 0,0-1 0 0 0,-1 1 0 0 0,6-10 0 0 0,-4 7 50 0 0,-1-1 0 0 0,0 1 0 0 0,0-1 1 0 0,-1 0-1 0 0,0 0 0 0 0,0 0 0 0 0,-1-1 1 0 0,0 1-1 0 0,-1-1 0 0 0,1-12 0 0 0,-2 21-193 0 0,0-1 0 0 0,0 1-1 0 0,-1 0 1 0 0,1-1 0 0 0,0 1-1 0 0,0 0 1 0 0,0 0-1 0 0,-1-1 1 0 0,1 1 0 0 0,0 0-1 0 0,-1-1 1 0 0,1 1 0 0 0,0 0-1 0 0,-1 0 1 0 0,1 0-1 0 0,0-1 1 0 0,-1 1 0 0 0,1 0-1 0 0,-1 0 1 0 0,1 0-1 0 0,0 0 1 0 0,-1 0 0 0 0,1 0-1 0 0,-1 0 1 0 0,1 0 0 0 0,0 0-1 0 0,-1 0 1 0 0,1 0-1 0 0,-1 0 1 0 0,1 0 0 0 0,0 0-1 0 0,-1 0 1 0 0,1 0 0 0 0,0 0-1 0 0,-1 0 1 0 0,0 1-1 0 0,-14 3 71 0 0,14-4-83 0 0,-7 3 27 0 0,0 0-1 0 0,0 0 1 0 0,0 1 0 0 0,1 0-1 0 0,-1 1 1 0 0,1-1 0 0 0,0 1-1 0 0,0 1 1 0 0,1-1 0 0 0,-8 9-1 0 0,-4 6 41 0 0,-27 41 0 0 0,33-44-33 0 0,9-12-20 0 0,0 0 1 0 0,-1 0-1 0 0,2 0 1 0 0,-1 0 0 0 0,0 0-1 0 0,1 1 1 0 0,0-1 0 0 0,1 1-1 0 0,-1 0 1 0 0,1-1 0 0 0,0 1-1 0 0,0 0 1 0 0,1 0 0 0 0,-1 0-1 0 0,1-1 1 0 0,1 8-1 0 0,0-9-1 0 0,1 1-1 0 0,-1-1 1 0 0,1 0-1 0 0,-1 0 0 0 0,1-1 1 0 0,0 1-1 0 0,0 0 1 0 0,1-1-1 0 0,-1 1 0 0 0,1-1 1 0 0,0 0-1 0 0,0 0 0 0 0,0 0 1 0 0,0 0-1 0 0,0 0 1 0 0,1-1-1 0 0,-1 1 0 0 0,1-1 1 0 0,0 0-1 0 0,0 0 1 0 0,6 2-1 0 0,-1 0 1 0 0,0-1 0 0 0,-1 0 1 0 0,2-1-1 0 0,-1 0 0 0 0,0-1 0 0 0,0 1 0 0 0,1-2 1 0 0,-1 1-1 0 0,0-1 0 0 0,1-1 0 0 0,-1 0 0 0 0,0 0 1 0 0,0-1-1 0 0,1 0 0 0 0,-1 0 0 0 0,0-1 1 0 0,-1-1-1 0 0,1 1 0 0 0,-1-1 0 0 0,16-10 0 0 0,-10 4-1 0 0,-1 0 0 0 0,0-1 0 0 0,-1-1 0 0 0,0 0 0 0 0,-1 0 0 0 0,0-1 0 0 0,-1-1 0 0 0,0 0 0 0 0,-1 0 0 0 0,12-28 0 0 0,-1-3-4 0 0,-11 21-1 0 0,2 1-1 0 0,0 1 1 0 0,1 0 0 0 0,18-24 0 0 0,-28 44-6 0 0,-1 0 1 0 0,1 0-1 0 0,0 0 1 0 0,-1 0-1 0 0,1 1 1 0 0,0-1-1 0 0,0 1 1 0 0,0-1-1 0 0,0 1 1 0 0,0 0 0 0 0,0 0-1 0 0,1 0 1 0 0,-1 0-1 0 0,0 0 1 0 0,1 1-1 0 0,-1-1 1 0 0,0 1-1 0 0,1-1 1 0 0,2 1-1 0 0,-3 0 2 0 0,-1 1-1 0 0,1-1 0 0 0,-1 1 0 0 0,1-1 0 0 0,-1 1 1 0 0,1 0-1 0 0,-1 0 0 0 0,1 0 0 0 0,-1 0 0 0 0,0 0 1 0 0,1 0-1 0 0,-1 0 0 0 0,0 0 0 0 0,0 0 0 0 0,0 1 1 0 0,0-1-1 0 0,0 0 0 0 0,0 1 0 0 0,0-1 0 0 0,0 1 0 0 0,-1-1 1 0 0,1 1-1 0 0,-1-1 0 0 0,1 1 0 0 0,-1 0 0 0 0,1-1 1 0 0,-1 1-1 0 0,0-1 0 0 0,0 4 0 0 0,2 10 1 0 0,-1-1 1 0 0,0 1-1 0 0,-1-1 0 0 0,-1 1 0 0 0,0-1 1 0 0,-1 1-1 0 0,-1-1 0 0 0,0 0 0 0 0,-1 0 0 0 0,0 0 1 0 0,-2 0-1 0 0,1 0 0 0 0,-1-1 0 0 0,-1 0 0 0 0,-1-1 1 0 0,-14 20-1 0 0,14-23 64 0 0,19-32-47 0 0,21-36-8 0 0,-16 35-9 0 0,1 1 0 0 0,32-35 0 0 0,-42 50-7 0 0,1 0-1 0 0,0 1 1 0 0,0 0 0 0 0,0 1 0 0 0,1 0-1 0 0,0 0 1 0 0,0 1 0 0 0,1 0 0 0 0,0 1-1 0 0,13-5 1 0 0,-22 9 5 0 0,0 1-1 0 0,1-1 1 0 0,-1 1-1 0 0,0-1 1 0 0,1 1-1 0 0,-1-1 1 0 0,0 1 0 0 0,0 0-1 0 0,0 0 1 0 0,0 0-1 0 0,0-1 1 0 0,0 1-1 0 0,0 0 1 0 0,0 0-1 0 0,0 0 1 0 0,0 0-1 0 0,0 1 1 0 0,0-1-1 0 0,-1 0 1 0 0,1 0-1 0 0,0 0 1 0 0,-1 1 0 0 0,1-1-1 0 0,-1 0 1 0 0,0 1-1 0 0,1-1 1 0 0,-1 0-1 0 0,0 1 1 0 0,0-1-1 0 0,0 1 1 0 0,0 1-1 0 0,1 55-21 0 0,-1-45 23 0 0,-9 134-37 0 0,8-145 44 0 0,1 1-1 0 0,-1-1 1 0 0,1 1 0 0 0,0 0-1 0 0,0 0 1 0 0,0-1 0 0 0,0 1-1 0 0,1 0 1 0 0,-1-1 0 0 0,1 1-1 0 0,-1 0 1 0 0,1-1 0 0 0,0 1-1 0 0,0-1 1 0 0,0 1 0 0 0,0-1-1 0 0,0 0 1 0 0,1 1 0 0 0,-1-1-1 0 0,3 3 1 0 0,-1-3-2 0 0,-1-1-1 0 0,0 1 1 0 0,0-1 0 0 0,1 0-1 0 0,-1 0 1 0 0,1 0 0 0 0,-1 0 0 0 0,1 0-1 0 0,-1-1 1 0 0,1 1 0 0 0,0-1-1 0 0,-1 1 1 0 0,1-1 0 0 0,-1 0-1 0 0,1 0 1 0 0,5-1 0 0 0,2-1 1 0 0,0 0 0 0 0,0 0 0 0 0,-1-1 0 0 0,1 0 0 0 0,-1-1 0 0 0,0 0 0 0 0,0-1 0 0 0,0 1 0 0 0,14-12 0 0 0,-10 5 3 0 0,-1-1 0 0 0,0-1 0 0 0,-1 0 0 0 0,0-1 0 0 0,-1 0 0 0 0,-1 0 0 0 0,11-22 0 0 0,-8 11 5 0 0,-1 0 1 0 0,-1-1-1 0 0,12-50 0 0 0,-21 75-10 0 0,-1 0-3 0 0,1 0 0 0 0,0 1 0 0 0,-1-1-1 0 0,1 0 1 0 0,-1 0 0 0 0,0 0 0 0 0,1 0 0 0 0,-1 0-1 0 0,0 0 1 0 0,1 0 0 0 0,-1 1 0 0 0,0-1 0 0 0,0 0-1 0 0,0 0 1 0 0,0 0 0 0 0,0 0 0 0 0,0 0 0 0 0,0 0-1 0 0,0 0 1 0 0,0 0 0 0 0,0 0 0 0 0,-1 0 0 0 0,1 0 0 0 0,0 0-1 0 0,-1 0 1 0 0,1 0 0 0 0,-1 0 0 0 0,1 1 0 0 0,-1-1-1 0 0,1 0 1 0 0,-1 0 0 0 0,0 0 0 0 0,1 1 0 0 0,-1-1-1 0 0,0 0 1 0 0,1 1 0 0 0,-1-1 0 0 0,0 1 0 0 0,0-1-1 0 0,0 1 1 0 0,0-1 0 0 0,1 1 0 0 0,-1-1 0 0 0,0 1 0 0 0,0 0-1 0 0,0 0 1 0 0,0-1 0 0 0,0 1 0 0 0,0 0 0 0 0,0 0-1 0 0,0 0 1 0 0,0 0 0 0 0,0 0 0 0 0,0 0 0 0 0,0 0-1 0 0,-1 1 1 0 0,-6 0 3 0 0,1 0-1 0 0,0 1 0 0 0,-1 0 1 0 0,1 1-1 0 0,0-1 1 0 0,0 1-1 0 0,0 1 0 0 0,0-1 1 0 0,1 1-1 0 0,-1 0 0 0 0,1 1 1 0 0,0 0-1 0 0,1 0 1 0 0,-1 0-1 0 0,1 0 0 0 0,0 1 1 0 0,0 0-1 0 0,0 0 0 0 0,1 0 1 0 0,-6 12-1 0 0,5-9 2 0 0,0 0-1 0 0,0 1 0 0 0,1-1 1 0 0,1 1-1 0 0,-1 0 0 0 0,2 0 1 0 0,-1 1-1 0 0,1-1 0 0 0,1 0 1 0 0,0 1-1 0 0,1-1 0 0 0,-1 1 1 0 0,2-1-1 0 0,2 16 0 0 0,-2-20 5 0 0,0-1 0 0 0,1 1-1 0 0,-1-1 1 0 0,1 0 0 0 0,1 0 0 0 0,-1 0-1 0 0,1 0 1 0 0,0 0 0 0 0,0 0 0 0 0,0-1-1 0 0,1 1 1 0 0,-1-1 0 0 0,1 0 0 0 0,0 0-1 0 0,8 5 1 0 0,-8-6 0 0 0,1-1-1 0 0,-1 0 1 0 0,1 0-1 0 0,0 0 1 0 0,0-1-1 0 0,0 1 1 0 0,0-1-1 0 0,0-1 1 0 0,0 1-1 0 0,0-1 0 0 0,0 1 1 0 0,0-2-1 0 0,0 1 1 0 0,0 0-1 0 0,0-1 1 0 0,0 0-1 0 0,7-2 1 0 0,7-3-4 0 0,-1-1 1 0 0,0-1-1 0 0,-1-1 0 0 0,0 0 1 0 0,0-1-1 0 0,-1 0 1 0 0,0-2-1 0 0,-1 0 0 0 0,0 0 1 0 0,-1-2-1 0 0,17-19 1 0 0,2-8-15 0 0,-1 0 1 0 0,-3-2-1 0 0,27-50 1 0 0,-13 26-70 0 0,-42 65 60 0 0,-5 5-134 0 0,-6 4 148 0 0,0 0 0 0 0,0 1 0 0 0,0 0 0 0 0,1 1 0 0 0,1 0 0 0 0,-1 1 0 0 0,2 0 0 0 0,-1 0 0 0 0,-6 12 0 0 0,3-2 9 0 0,1 0 0 0 0,1 1 0 0 0,0 0 0 0 0,2 1 0 0 0,0 0 0 0 0,2 0 0 0 0,0 0 0 0 0,2 1 0 0 0,0-1 0 0 0,1 37 0 0 0,2-57-1 0 0,-1 0 0 0 0,1-1 0 0 0,0 1 0 0 0,1 0 0 0 0,-1 0 0 0 0,0-1 0 0 0,0 1-1 0 0,1 0 1 0 0,-1-1 0 0 0,1 1 0 0 0,-1-1 0 0 0,1 1 0 0 0,0-1 0 0 0,0 1 0 0 0,0-1 0 0 0,0 1 0 0 0,0-1 0 0 0,0 1 0 0 0,0-1 0 0 0,0 0 0 0 0,0 0 0 0 0,0 0 0 0 0,1 0 0 0 0,-1 0 0 0 0,1 0-1 0 0,-1 0 1 0 0,1 0 0 0 0,-1 0 0 0 0,1 0 0 0 0,-1-1 0 0 0,1 1 0 0 0,-1-1 0 0 0,1 1 0 0 0,0-1 0 0 0,-1 0 0 0 0,1 0 0 0 0,0 0 0 0 0,0 1 0 0 0,-1-2 0 0 0,1 1 0 0 0,0 0 0 0 0,-1 0 0 0 0,1 0-1 0 0,0-1 1 0 0,2 0 0 0 0,3-1 4 0 0,0 0-1 0 0,0 0 1 0 0,-1 0-1 0 0,1-1 1 0 0,0 0-1 0 0,-1-1 1 0 0,0 1-1 0 0,0-1 1 0 0,0 0-1 0 0,6-6 1 0 0,-2 0-24 0 0,-1-2 0 0 0,0 1 0 0 0,0-1-1 0 0,-1-1 1 0 0,-1 1 0 0 0,0-1 0 0 0,-1-1 0 0 0,0 1 0 0 0,-1-1 0 0 0,0 0 0 0 0,-2 0-1 0 0,1-1 1 0 0,-2 1 0 0 0,0-1 0 0 0,0 1 0 0 0,-2-24 0 0 0,0 35 10 0 0,-1 1 1 0 0,1-1-1 0 0,-1 0 1 0 0,0 0-1 0 0,0 0 1 0 0,0 1 0 0 0,0-1-1 0 0,-1 1 1 0 0,1-1-1 0 0,-1 1 1 0 0,1-1-1 0 0,-1 1 1 0 0,0 0-1 0 0,0 0 1 0 0,0 0-1 0 0,0 0 1 0 0,0 0-1 0 0,0 0 1 0 0,-1 0-1 0 0,1 1 1 0 0,-1-1-1 0 0,1 1 1 0 0,-1 0-1 0 0,1 0 1 0 0,-1 0-1 0 0,0 0 1 0 0,0 0-1 0 0,1 0 1 0 0,-1 1-1 0 0,0-1 1 0 0,-4 1-1 0 0,0-1 2 0 0,1 1-1 0 0,0 0 0 0 0,0 0 1 0 0,-1 0-1 0 0,1 1 0 0 0,0 0 1 0 0,0 0-1 0 0,0 1 0 0 0,0 0 1 0 0,0 0-1 0 0,0 0 1 0 0,0 0-1 0 0,-6 5 0 0 0,5-1 0 0 0,-1 0 0 0 0,1 1-1 0 0,0 0 1 0 0,1 1 0 0 0,0-1 0 0 0,0 1-1 0 0,-6 12 1 0 0,10-17 9 0 0,1 0 0 0 0,-1 0 0 0 0,1 0 0 0 0,0 0 0 0 0,0 0 0 0 0,0 1 0 0 0,0-1 0 0 0,1 0 0 0 0,-1 1 0 0 0,1-1 0 0 0,0 5 0 0 0,0-7 0 0 0,0 1 0 0 0,1 0 1 0 0,-1-1-1 0 0,1 1 1 0 0,-1-1-1 0 0,1 1 1 0 0,0-1-1 0 0,0 1 1 0 0,-1-1-1 0 0,1 0 1 0 0,0 1-1 0 0,0-1 1 0 0,0 0-1 0 0,1 0 1 0 0,-1 0-1 0 0,0 1 1 0 0,0-1-1 0 0,1-1 1 0 0,-1 1-1 0 0,0 0 1 0 0,1 0-1 0 0,-1 0 1 0 0,1-1-1 0 0,1 2 1 0 0,4-1-1 0 0,0 1 1 0 0,0-1 0 0 0,1 0 0 0 0,-1 0 0 0 0,0-1 0 0 0,0 0 0 0 0,1-1 0 0 0,-1 1-1 0 0,0-1 1 0 0,0-1 0 0 0,0 1 0 0 0,7-4 0 0 0,5 0-10 0 0,-1-2-1 0 0,0 0 1 0 0,22-13 0 0 0,-19 8-12 0 0,-1-1 0 0 0,0-1 1 0 0,-1-1-1 0 0,-1 0 0 0 0,0-1 1 0 0,-1-1-1 0 0,28-37 0 0 0,-42 50-77 0 0,-5 9 34 0 0,-15 28 12 0 0,-32 64 59 0 0,38-72-24 0 0,4-8 10 0 0,0 1 0 0 0,-7 26 0 0 0,12-38 9 0 0,1-1 1 0 0,1 1-1 0 0,-1-1 0 0 0,1 1 0 0 0,0 0 1 0 0,0-1-1 0 0,0 1 0 0 0,1-1 1 0 0,0 1-1 0 0,0-1 0 0 0,0 1 1 0 0,5 9-1 0 0,-5-13-1 0 0,0 0 1 0 0,1-1-1 0 0,-1 1 0 0 0,1 0 0 0 0,0-1 1 0 0,0 1-1 0 0,0-1 0 0 0,-1 0 1 0 0,1 1-1 0 0,1-1 0 0 0,-1 0 1 0 0,0 0-1 0 0,0 0 0 0 0,0-1 1 0 0,0 1-1 0 0,1 0 0 0 0,-1-1 1 0 0,0 0-1 0 0,0 1 0 0 0,1-1 1 0 0,-1 0-1 0 0,0 0 0 0 0,1 0 1 0 0,1-1-1 0 0,5 1 2 0 0,0-1 0 0 0,0 0 0 0 0,-1-1 1 0 0,1 1-1 0 0,12-6 0 0 0,-6 1-7 0 0,-1-1 0 0 0,0-1 0 0 0,-1 0 0 0 0,1-1 0 0 0,-2-1 0 0 0,1 0 0 0 0,16-17 1 0 0,71-91-7 0 0,-92 108 18 0 0,5-14 20 0 0,-28 28-31 0 0,7 1 2 0 0,0 1 1 0 0,0 0 0 0 0,0 0-1 0 0,-7 9 1 0 0,-3 6 28 0 0,8-10-21 0 0,0 0 0 0 0,1 1-1 0 0,0 0 1 0 0,1 1 0 0 0,0 0-1 0 0,1 0 1 0 0,-10 25 0 0 0,17-38-7 0 0,0 1 0 0 0,0-1 0 0 0,-1 1 0 0 0,1-1 0 0 0,0 0 0 0 0,0 1 0 0 0,0-1 1 0 0,0 0-1 0 0,0 1 0 0 0,0-1 0 0 0,0 1 0 0 0,0-1 0 0 0,0 0 0 0 0,0 1 0 0 0,0-1 0 0 0,0 0 0 0 0,0 1 0 0 0,0-1 0 0 0,0 1 1 0 0,1-1-1 0 0,-1 0 0 0 0,0 1 0 0 0,0-1 0 0 0,0 0 0 0 0,0 1 0 0 0,1-1 0 0 0,-1 0 0 0 0,0 1 0 0 0,0-1 0 0 0,1 0 1 0 0,-1 0-1 0 0,0 1 0 0 0,1-1 0 0 0,-1 0 0 0 0,0 0 0 0 0,1 0 0 0 0,-1 1 0 0 0,0-1 0 0 0,1 0 0 0 0,-1 0 0 0 0,1 0 0 0 0,21-3 5 0 0,18-17-108 0 0,45-43-272 0 0,-66 47 290 0 0,1 1 0 0 0,1 0 0 0 0,0 2 0 0 0,30-15-1 0 0,-49 27 85 0 0,-1 1-1 0 0,1-1 0 0 0,0 0 1 0 0,0 0-1 0 0,0 1 0 0 0,0-1 1 0 0,0 1-1 0 0,0 0 0 0 0,0-1 1 0 0,0 1-1 0 0,0 0 0 0 0,0 0 1 0 0,0 0-1 0 0,0 1 0 0 0,0-1 0 0 0,0 0 1 0 0,0 1-1 0 0,0-1 0 0 0,0 1 1 0 0,-1 0-1 0 0,1 0 0 0 0,0-1 1 0 0,0 1-1 0 0,0 0 0 0 0,-1 1 1 0 0,1-1-1 0 0,-1 0 0 0 0,1 0 1 0 0,-1 1-1 0 0,1-1 0 0 0,-1 1 0 0 0,0-1 1 0 0,1 1-1 0 0,-1-1 0 0 0,0 1 1 0 0,0 0-1 0 0,0 0 0 0 0,-1 0 1 0 0,1-1-1 0 0,0 1 0 0 0,-1 0 1 0 0,1 0-1 0 0,0 4 0 0 0,1 6 67 0 0,0 1 1 0 0,0-1-1 0 0,-1 1 0 0 0,-2 22 0 0 0,1-34-62 0 0,0 14 64 0 0,-1 0-1 0 0,0-1 0 0 0,-1 1 1 0 0,0-1-1 0 0,-2 1 1 0 0,0-1-1 0 0,0 0 1 0 0,-7 15-1 0 0,11-29-72 0 0,0 0-1 0 0,0 0 0 0 0,0 1 1 0 0,0-1-1 0 0,-1 0 1 0 0,1 0-1 0 0,0 1 0 0 0,0-1 1 0 0,0 0-1 0 0,0 1 1 0 0,0-1-1 0 0,0 0 0 0 0,-1 0 1 0 0,1 0-1 0 0,0 1 1 0 0,0-1-1 0 0,0 0 0 0 0,0 0 1 0 0,-1 0-1 0 0,1 1 1 0 0,0-1-1 0 0,0 0 1 0 0,-1 0-1 0 0,1 0 0 0 0,0 0 1 0 0,0 0-1 0 0,-1 0 1 0 0,1 1-1 0 0,0-1 0 0 0,0 0 1 0 0,-1 0-1 0 0,1 0 1 0 0,0 0-1 0 0,-1 0 0 0 0,1 0 1 0 0,0 0-1 0 0,0 0 1 0 0,-1 0-1 0 0,1 0 0 0 0,0 0 1 0 0,0 0-1 0 0,-1-1 1 0 0,1 1-1 0 0,-6-14-358 0 0,4-22-783 0 0,6-22-2689 0 0,2 16 1625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2:05.544"/>
    </inkml:context>
    <inkml:brush xml:id="br0">
      <inkml:brushProperty name="width" value="0.1" units="cm"/>
      <inkml:brushProperty name="height" value="0.1" units="cm"/>
    </inkml:brush>
  </inkml:definitions>
  <inkml:trace contextRef="#ctx0" brushRef="#br0">72 369 228 0 0,'-1'-9'208'0'0,"0"0"0"0"0,1-1 0 0 0,0 1 0 0 0,0-1 1 0 0,1 1-1 0 0,0 0 0 0 0,1 0 0 0 0,0-1 0 0 0,1 1 0 0 0,0 0 0 0 0,0 1 0 0 0,1-1 0 0 0,0 1 0 0 0,6-11 1 0 0,9-10 294 0 0,1 1 0 0 0,36-39 0 0 0,-43 54-272 0 0,1 0 1 0 0,0 1-1 0 0,1 0 1 0 0,1 1-1 0 0,0 1 0 0 0,30-15 1 0 0,-45 25-225 0 0,-1 0 1 0 0,1-1-1 0 0,-1 1 1 0 0,0 0-1 0 0,1 0 1 0 0,-1-1-1 0 0,1 1 1 0 0,-1 0 0 0 0,1 0-1 0 0,-1 0 1 0 0,1 0-1 0 0,-1 0 1 0 0,1 0-1 0 0,-1 0 1 0 0,1 0-1 0 0,-1 0 1 0 0,1 0 0 0 0,-1 0-1 0 0,1 0 1 0 0,-1 0-1 0 0,1 0 1 0 0,-1 0-1 0 0,1 0 1 0 0,-1 1-1 0 0,0-1 1 0 0,1 0-1 0 0,-1 0 1 0 0,1 1 0 0 0,-1-1-1 0 0,1 0 1 0 0,-1 0-1 0 0,0 1 1 0 0,1-1-1 0 0,-1 0 1 0 0,0 1-1 0 0,1-1 1 0 0,-1 1 0 0 0,0-1-1 0 0,0 0 1 0 0,1 1-1 0 0,-1-1 1 0 0,0 1-1 0 0,0-1 1 0 0,0 1-1 0 0,1-1 1 0 0,-1 1-1 0 0,0-1 1 0 0,0 1 0 0 0,0-1-1 0 0,0 1 1 0 0,0-1-1 0 0,0 1 1 0 0,0-1-1 0 0,0 1 1 0 0,0-1-1 0 0,-1 1 1 0 0,-5 27 139 0 0,-4-9-72 0 0,-2-1 0 0 0,0-1 1 0 0,-2 0-1 0 0,1-1 0 0 0,-28 24 0 0 0,-88 66 369 0 0,78-66-171 0 0,-10 5 607 0 0,60-45-754 0 0,22 1-60 0 0,1-1-1 0 0,-1-1 1 0 0,0-1-1 0 0,36-8 1 0 0,8 0-310 0 0,126-1-1312 0 0,-49 5-2564 0 0,-88 1 2074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2:06.042"/>
    </inkml:context>
    <inkml:brush xml:id="br0">
      <inkml:brushProperty name="width" value="0.1" units="cm"/>
      <inkml:brushProperty name="height" value="0.1" units="cm"/>
    </inkml:brush>
  </inkml:definitions>
  <inkml:trace contextRef="#ctx0" brushRef="#br0">123 460 736 0 0,'0'0'3289'0'0,"1"-3"-2804"0"0,23-62 1264 0 0,-11 33-1171 0 0,16-57 0 0 0,0-9 2 0 0,-20 69-119 0 0,0 0 0 0 0,9-59 0 0 0,-14 62 54 0 0,-30 84-390 0 0,-26 84 0 0 0,0 2 34 0 0,-55 144 285 0 0,90-233-151 0 0,12-36-6958 0 0,9-41 4203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2:06.402"/>
    </inkml:context>
    <inkml:brush xml:id="br0">
      <inkml:brushProperty name="width" value="0.1" units="cm"/>
      <inkml:brushProperty name="height" value="0.1" units="cm"/>
    </inkml:brush>
  </inkml:definitions>
  <inkml:trace contextRef="#ctx0" brushRef="#br0">101 74 308 0 0,'1'-3'178'0'0,"1"0"0"0"0,0 0-1 0 0,0 0 1 0 0,0 0 0 0 0,0 0 0 0 0,1 0 0 0 0,-1 0-1 0 0,1 1 1 0 0,0-1 0 0 0,-1 1 0 0 0,1 0-1 0 0,0 0 1 0 0,0 0 0 0 0,1 0 0 0 0,-1 0 0 0 0,5-1-1 0 0,11-9 603 0 0,-16 10-704 0 0,0 0 1 0 0,0 0-1 0 0,1 0 1 0 0,-1 0-1 0 0,0 1 1 0 0,1-1-1 0 0,-1 1 1 0 0,1 0-1 0 0,-1 0 1 0 0,1 1-1 0 0,0-1 1 0 0,-1 1-1 0 0,1-1 1 0 0,0 1-1 0 0,-1 0 1 0 0,1 0-1 0 0,0 1 1 0 0,-1-1-1 0 0,1 1 1 0 0,0 0-1 0 0,-1 0 1 0 0,1 0-1 0 0,-1 0 1 0 0,1 1-1 0 0,-1-1 1 0 0,0 1-1 0 0,0 0 1 0 0,0 0-1 0 0,0 0 1 0 0,0 1-1 0 0,0-1 1 0 0,0 1-1 0 0,-1-1 1 0 0,4 5-1 0 0,-2-2-15 0 0,0-1-1 0 0,0 1 0 0 0,0 0 0 0 0,-1 0 0 0 0,0 0 1 0 0,0 0-1 0 0,-1 1 0 0 0,1-1 0 0 0,-1 1 0 0 0,0-1 1 0 0,-1 1-1 0 0,1 0 0 0 0,-1 0 0 0 0,0 0 1 0 0,-1 0-1 0 0,1 0 0 0 0,-1 0 0 0 0,-1 0 0 0 0,1 0 1 0 0,-1 0-1 0 0,-1 5 0 0 0,-1-3-9 0 0,-1-1 0 0 0,1 0-1 0 0,-1 0 1 0 0,-1-1 0 0 0,1 1-1 0 0,-1-1 1 0 0,-1 0 0 0 0,1 0 0 0 0,-1 0-1 0 0,0-1 1 0 0,0 0 0 0 0,0 0-1 0 0,-1-1 1 0 0,0 0 0 0 0,0 0 0 0 0,0 0-1 0 0,0-1 1 0 0,-1 0 0 0 0,1 0 0 0 0,-9 1-1 0 0,8-1-46 0 0,-1-1-1 0 0,1 0 0 0 0,-1-1 0 0 0,1 0 1 0 0,-1 0-1 0 0,0-1 0 0 0,1 0 0 0 0,-1-1 1 0 0,0 0-1 0 0,1 0 0 0 0,-1 0 1 0 0,1-1-1 0 0,-1-1 0 0 0,1 1 0 0 0,0-1 1 0 0,0-1-1 0 0,0 0 0 0 0,-10-6 1 0 0,16 8-74 0 0,0 1 0 0 0,0-1 1 0 0,0 0-1 0 0,0 0 1 0 0,1 0-1 0 0,-1 0 1 0 0,1 0-1 0 0,-1 0 1 0 0,1-1-1 0 0,0 1 0 0 0,0 0 1 0 0,0-1-1 0 0,0 1 1 0 0,0-1-1 0 0,0 0 1 0 0,1 1-1 0 0,-1-1 1 0 0,0-4-1 0 0,7-28-4526 0 0,-3 27 2726 0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2:07.903"/>
    </inkml:context>
    <inkml:brush xml:id="br0">
      <inkml:brushProperty name="width" value="0.1" units="cm"/>
      <inkml:brushProperty name="height" value="0.1" units="cm"/>
    </inkml:brush>
  </inkml:definitions>
  <inkml:trace contextRef="#ctx0" brushRef="#br0">137 424 568 0 0,'17'-8'1025'0'0,"-9"4"-574"0"0,0 1 0 0 0,-1-1 1 0 0,0-1-1 0 0,0 1 0 0 0,0-1 0 0 0,0 0 0 0 0,0-1 0 0 0,-1 0 0 0 0,0 0 0 0 0,-1 0 0 0 0,1 0 0 0 0,6-11 0 0 0,-12 16-426 0 0,1 1 0 0 0,-1-1 0 0 0,0 1 0 0 0,1-1 0 0 0,-1 1 0 0 0,0-1 0 0 0,1 1 0 0 0,-1-1 0 0 0,0 0 0 0 0,0 1 0 0 0,0-1 0 0 0,1 1-1 0 0,-1-1 1 0 0,0 0 0 0 0,0 1 0 0 0,0-1 0 0 0,0 1 0 0 0,0-1 0 0 0,0 0 0 0 0,0 1 0 0 0,0-1 0 0 0,0 0 0 0 0,-1 1 0 0 0,1-1 0 0 0,0 1 0 0 0,0-1 0 0 0,0 1-1 0 0,-1-1 1 0 0,1 0 0 0 0,0 1 0 0 0,-1-1 0 0 0,1 1 0 0 0,0-1 0 0 0,-1 1 0 0 0,1 0 0 0 0,-1-1 0 0 0,1 1 0 0 0,-1-1 0 0 0,1 1 0 0 0,-1 0 0 0 0,1-1 0 0 0,-1 1-1 0 0,1 0 1 0 0,-1-1 0 0 0,1 1 0 0 0,-1 0 0 0 0,0 0 0 0 0,1 0 0 0 0,-1 0 0 0 0,1 0 0 0 0,-1-1 0 0 0,0 1 0 0 0,1 0 0 0 0,-1 0 0 0 0,1 0 0 0 0,-1 1 0 0 0,0-1-1 0 0,1 0 1 0 0,-1 0 0 0 0,1 0 0 0 0,-1 0 0 0 0,0 1 0 0 0,0-1 0 0 0,-41 10 234 0 0,25-1-208 0 0,2 0-1 0 0,-1 1 0 0 0,1 1 1 0 0,0 0-1 0 0,1 2 1 0 0,1-1-1 0 0,0 1 0 0 0,0 1 1 0 0,2 1-1 0 0,-1 0 1 0 0,-15 28-1 0 0,26-42-43 0 0,1-1-1 0 0,-1 1 1 0 0,1-1 0 0 0,-1 1-1 0 0,1 0 1 0 0,-1-1 0 0 0,1 1-1 0 0,0 0 1 0 0,-1-1 0 0 0,1 1-1 0 0,0 0 1 0 0,-1-1 0 0 0,1 1-1 0 0,0 0 1 0 0,0 0-1 0 0,0-1 1 0 0,0 1 0 0 0,0 0-1 0 0,-1 0 1 0 0,1-1 0 0 0,1 1-1 0 0,-1 0 1 0 0,0 0 0 0 0,0-1-1 0 0,0 1 1 0 0,0 0 0 0 0,0 0-1 0 0,1-1 1 0 0,-1 1 0 0 0,0 0-1 0 0,1-1 1 0 0,-1 1 0 0 0,1 0-1 0 0,-1-1 1 0 0,0 1 0 0 0,1-1-1 0 0,-1 1 1 0 0,2 0 0 0 0,0 0 2 0 0,1-1 0 0 0,-1 0 0 0 0,1 0 0 0 0,-1 0 0 0 0,1-1 0 0 0,-1 1 0 0 0,1-1 0 0 0,-1 1 1 0 0,0-1-1 0 0,1 0 0 0 0,3-1 0 0 0,68-36 93 0 0,-51 22-86 0 0,-1-1 0 0 0,0-1 0 0 0,-2-1 0 0 0,0 0 0 0 0,18-26 0 0 0,-23 29-4 0 0,-15 16-14 0 0,0 0 1 0 0,0-1 0 0 0,0 1-1 0 0,1 0 1 0 0,-1 0 0 0 0,0 0 0 0 0,0 0-1 0 0,0 0 1 0 0,0 0 0 0 0,0-1-1 0 0,0 1 1 0 0,1 0 0 0 0,-1 0 0 0 0,0 0-1 0 0,0 0 1 0 0,0 0 0 0 0,0 0-1 0 0,0 0 1 0 0,1 0 0 0 0,-1 0-1 0 0,0 0 1 0 0,0 0 0 0 0,0 0 0 0 0,0 0-1 0 0,1 0 1 0 0,-1 0 0 0 0,0 0-1 0 0,0 0 1 0 0,0 0 0 0 0,0 0 0 0 0,1 0-1 0 0,-1 0 1 0 0,0 0 0 0 0,0 0-1 0 0,0 0 1 0 0,0 0 0 0 0,1 0-1 0 0,-1 0 1 0 0,0 0 0 0 0,0 1 0 0 0,0-1-1 0 0,0 0 1 0 0,0 0 0 0 0,0 0-1 0 0,1 0 1 0 0,-1 0 0 0 0,0 0 0 0 0,0 1-1 0 0,0-1 1 0 0,5 15-29 0 0,2 34 16 0 0,-3-13-27 0 0,-4-35 43 0 0,1 1-1 0 0,-1 0 1 0 0,1-1 0 0 0,-1 1-1 0 0,1-1 1 0 0,0 1-1 0 0,-1-1 1 0 0,1 1-1 0 0,0-1 1 0 0,0 1-1 0 0,0-1 1 0 0,0 1 0 0 0,0-1-1 0 0,1 0 1 0 0,-1 0-1 0 0,0 0 1 0 0,1 0-1 0 0,-1 0 1 0 0,0 0 0 0 0,1 0-1 0 0,-1 0 1 0 0,1 0-1 0 0,-1-1 1 0 0,1 1-1 0 0,0-1 1 0 0,-1 1-1 0 0,3 0 1 0 0,0-1 0 0 0,0 0 1 0 0,-1-1-1 0 0,1 1 1 0 0,0-1-1 0 0,0 0 1 0 0,-1 0-1 0 0,1 0 0 0 0,-1 0 1 0 0,1-1-1 0 0,-1 1 1 0 0,1-1-1 0 0,3-2 1 0 0,1-1-8 0 0,0 0 0 0 0,-1-1 0 0 0,1 0 0 0 0,-1 0 0 0 0,0-1 0 0 0,-1 1 0 0 0,0-2 0 0 0,0 1 0 0 0,0-1 0 0 0,4-8 0 0 0,-7 10-4 0 0,2-4-19 0 0,0-2 1 0 0,-1 1-1 0 0,0 0 1 0 0,-1-1-1 0 0,2-14 0 0 0,-5 24 22 0 0,-1 0 1 0 0,1 1-1 0 0,0-1 0 0 0,-1 0 0 0 0,0 0 0 0 0,1 1 0 0 0,-1-1 0 0 0,0 1 0 0 0,0-1 1 0 0,0 1-1 0 0,0-1 0 0 0,0 1 0 0 0,0-1 0 0 0,0 1 0 0 0,-1 0 0 0 0,1 0 0 0 0,0 0 1 0 0,-1-1-1 0 0,1 1 0 0 0,-3-1 0 0 0,-4-6 7 0 0,25 2 10 0 0,7 2 19 0 0,-16 1-23 0 0,0 2-1 0 0,0-1 1 0 0,0 1-1 0 0,0 1 0 0 0,0-1 1 0 0,13 2-1 0 0,-19-1-7 0 0,0 1 1 0 0,1 0-1 0 0,-1-1 1 0 0,0 1-1 0 0,0 0 0 0 0,0 0 1 0 0,-1 0-1 0 0,1 0 1 0 0,0 1-1 0 0,0-1 0 0 0,0 0 1 0 0,-1 1-1 0 0,1-1 0 0 0,-1 1 1 0 0,1 0-1 0 0,-1-1 1 0 0,0 1-1 0 0,0 0 0 0 0,1 0 1 0 0,-1 0-1 0 0,0 0 1 0 0,-1 0-1 0 0,1 0 0 0 0,0 0 1 0 0,-1 0-1 0 0,1 0 0 0 0,-1 0 1 0 0,1 0-1 0 0,-1 4 1 0 0,1 8-7 0 0,-1 0 1 0 0,0 0-1 0 0,-1 0 1 0 0,-3 21 0 0 0,1-24 4 0 0,2 1 0 0 0,0 0 0 0 0,0 1 0 0 0,1-1 0 0 0,0 0 0 0 0,1 0 0 0 0,3 18 0 0 0,-3-29 4 0 0,0 0 0 0 0,0 0 0 0 0,0 0 0 0 0,-1 0 0 0 0,1 0 0 0 0,0 0 0 0 0,0 0 0 0 0,0 0 0 0 0,1 0 0 0 0,-1 0 0 0 0,0-1 0 0 0,0 1 0 0 0,0 0 0 0 0,1-1 0 0 0,-1 1 0 0 0,0-1 0 0 0,0 1 0 0 0,1-1 0 0 0,-1 0 0 0 0,1 1 0 0 0,-1-1 0 0 0,0 0 0 0 0,1 0 0 0 0,-1 0 0 0 0,0 0 0 0 0,1 0 0 0 0,-1 0 0 0 0,1-1 0 0 0,-1 1 0 0 0,0 0 0 0 0,1-1 0 0 0,1 0 0 0 0,50-16 17 0 0,-49 16-17 0 0,34-15 2 0 0,-1-2 1 0 0,0-1-1 0 0,-2-1 0 0 0,0-3 1 0 0,-1 0-1 0 0,-1-2 1 0 0,-2-2-1 0 0,55-59 0 0 0,-76 75 23 0 0,0-1 0 0 0,-1 0-1 0 0,0-1 1 0 0,-1 0 0 0 0,-1 0-1 0 0,0-1 1 0 0,-1 0 0 0 0,0 0-1 0 0,-1 0 1 0 0,-1-1 0 0 0,0 0-1 0 0,-1 0 1 0 0,2-20 0 0 0,-5 34-25 0 0,0 1 1 0 0,0 0 0 0 0,0 0 0 0 0,1-1-1 0 0,-1 1 1 0 0,0 0 0 0 0,0 0 0 0 0,0-1-1 0 0,0 1 1 0 0,0 0 0 0 0,0 0 0 0 0,0-1-1 0 0,0 1 1 0 0,0 0 0 0 0,0 0 0 0 0,0-1 0 0 0,0 1-1 0 0,0 0 1 0 0,0 0 0 0 0,-1-1 0 0 0,1 1-1 0 0,0 0 1 0 0,0 0 0 0 0,0-1 0 0 0,0 1-1 0 0,0 0 1 0 0,0 0 0 0 0,-1 0 0 0 0,1-1-1 0 0,0 1 1 0 0,0 0 0 0 0,0 0 0 0 0,-1 0-1 0 0,1 0 1 0 0,0-1 0 0 0,0 1 0 0 0,0 0-1 0 0,-1 0 1 0 0,1 0 0 0 0,0 0 0 0 0,0 0-1 0 0,-1 0 1 0 0,1 0 0 0 0,0 0 0 0 0,0 0-1 0 0,-1 0 1 0 0,1 0 0 0 0,0 0 0 0 0,0 0-1 0 0,-1 0 1 0 0,1 0 0 0 0,0 0 0 0 0,0 0 0 0 0,-1 0-1 0 0,1 0 1 0 0,-17 15 48 0 0,-13 28-30 0 0,-1 24 2 0 0,2 1 0 0 0,4 2 0 0 0,-29 124 0 0 0,53-187-26 0 0,-1 0-21 0 0,0 1-1 0 0,1 0 0 0 0,0-1 1 0 0,0 1-1 0 0,1-1 1 0 0,0 1-1 0 0,1 10 0 0 0,-1-17-10 0 0,0-1 0 0 0,0 0 0 0 0,0 0 0 0 0,1 0 0 0 0,-1 1 0 0 0,0-1 0 0 0,0 0-1 0 0,0 0 1 0 0,0 1 0 0 0,0-1 0 0 0,0 0 0 0 0,0 0 0 0 0,0 0 0 0 0,1 1 0 0 0,-1-1 0 0 0,0 0 0 0 0,0 0-1 0 0,0 0 1 0 0,0 0 0 0 0,1 0 0 0 0,-1 1 0 0 0,0-1 0 0 0,0 0 0 0 0,0 0 0 0 0,1 0 0 0 0,-1 0-1 0 0,0 0 1 0 0,0 0 0 0 0,0 0 0 0 0,1 0 0 0 0,-1 0 0 0 0,0 0 0 0 0,0 1 0 0 0,1-1 0 0 0,-1 0-1 0 0,0 0 1 0 0,0-1 0 0 0,1 1 0 0 0,-1 0 0 0 0,0 0 0 0 0,0 0 0 0 0,0 0 0 0 0,1 0 0 0 0,-1 0 0 0 0,0 0-1 0 0,0 0 1 0 0,0 0 0 0 0,1-1 0 0 0,10-12-860 0 0,3-21-245 0 0,-14 25 941 0 0,0 1-1 0 0,0-1 0 0 0,-1 1 1 0 0,0-1-1 0 0,-1 1 0 0 0,0-1 1 0 0,-4-11-1 0 0,5 16 210 0 0,0 1 0 0 0,-1-1 1 0 0,1 0-1 0 0,-1 1 0 0 0,0-1 0 0 0,0 1 1 0 0,0 0-1 0 0,0 0 0 0 0,0 0 0 0 0,-1 0 1 0 0,1 0-1 0 0,-1 0 0 0 0,0 1 0 0 0,0-1 1 0 0,0 1-1 0 0,0 0 0 0 0,-1 0 0 0 0,-4-3 1 0 0,-19-17 679 0 0,27 22-678 0 0,0 0 1 0 0,0 0-1 0 0,0 0 1 0 0,0-1 0 0 0,-1 1-1 0 0,1 0 1 0 0,0 0 0 0 0,0 0-1 0 0,0 0 1 0 0,0 0 0 0 0,0-1-1 0 0,0 1 1 0 0,0 0-1 0 0,0 0 1 0 0,0 0 0 0 0,-1-1-1 0 0,1 1 1 0 0,0 0 0 0 0,0 0-1 0 0,0 0 1 0 0,0-1 0 0 0,0 1-1 0 0,0 0 1 0 0,0 0-1 0 0,0 0 1 0 0,1-1 0 0 0,-1 1-1 0 0,0 0 1 0 0,0 0 0 0 0,0 0-1 0 0,0-1 1 0 0,0 1-1 0 0,0 0 1 0 0,0 0 0 0 0,0 0-1 0 0,0 0 1 0 0,0-1 0 0 0,1 1-1 0 0,-1 0 1 0 0,0 0 0 0 0,0 0-1 0 0,0 0 1 0 0,0 0-1 0 0,1 0 1 0 0,-1-1 0 0 0,0 1-1 0 0,0 0 1 0 0,0 0 0 0 0,0 0-1 0 0,1 0 1 0 0,-1 0 0 0 0,0 0-1 0 0,0 0 1 0 0,0 0-1 0 0,1 0 1 0 0,-1 0 0 0 0,0 0-1 0 0,1 0 1 0 0,18-6 341 0 0,84 13-33 0 0,114-9 1 0 0,-209 2-303 0 0,-1 0 0 0 0,0 0 1 0 0,1-1-1 0 0,-1-1 0 0 0,0 1 1 0 0,0-1-1 0 0,1 0 0 0 0,-2-1 1 0 0,1 1-1 0 0,0-1 0 0 0,0-1 1 0 0,-1 1-1 0 0,0-1 0 0 0,0-1 1 0 0,9-6-1 0 0,-15 10 37 0 0,4-8 195 0 0,-7 21-180 0 0,-8 8-38 0 0,-3 7 9 0 0,0 0-1 0 0,2 1 1 0 0,-12 41-1 0 0,19-52-44 0 0,3-11-43 0 0,-1 1 0 0 0,2-1 1 0 0,-1 0-1 0 0,1 1 0 0 0,0-1 0 0 0,0 1 0 0 0,0-1 1 0 0,1 1-1 0 0,0 0 0 0 0,2 7 0 0 0,-2-13-64 0 0,1-1 0 0 0,-1 1 0 0 0,1-1-1 0 0,-1 1 1 0 0,1 0 0 0 0,-1-1 0 0 0,1 1 0 0 0,-1-1-1 0 0,1 0 1 0 0,0 1 0 0 0,-1-1 0 0 0,1 0 0 0 0,0 1-1 0 0,-1-1 1 0 0,1 0 0 0 0,0 1 0 0 0,0-1 0 0 0,-1 0-1 0 0,1 0 1 0 0,0 0 0 0 0,0 0 0 0 0,-1 0 0 0 0,1 0-1 0 0,0 0 1 0 0,0 0 0 0 0,-1 0 0 0 0,1 0 0 0 0,0 0-1 0 0,0-1 1 0 0,-1 1 0 0 0,1 0 0 0 0,0 0 0 0 0,-1-1-1 0 0,1 1 1 0 0,0 0 0 0 0,-1-1 0 0 0,1 1 0 0 0,0-1-1 0 0,-1 1 1 0 0,1-1 0 0 0,-1 1 0 0 0,1-1 0 0 0,-1 0-1 0 0,1 1 1 0 0,0-2 0 0 0,9-9-1743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2:08.011"/>
    </inkml:context>
    <inkml:brush xml:id="br0">
      <inkml:brushProperty name="width" value="0.1" units="cm"/>
      <inkml:brushProperty name="height" value="0.1" units="cm"/>
    </inkml:brush>
  </inkml:definitions>
  <inkml:trace contextRef="#ctx0" brushRef="#br0">0 75 120 0 0,'3'-17'780'0'0,"3"1"-28"0"0,-6 6-28 0 0,3 0-108 0 0,-3 2-56 0 0,4 0-96 0 0,-4 2 272 0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2:09.500"/>
    </inkml:context>
    <inkml:brush xml:id="br0">
      <inkml:brushProperty name="width" value="0.1" units="cm"/>
      <inkml:brushProperty name="height" value="0.1" units="cm"/>
    </inkml:brush>
  </inkml:definitions>
  <inkml:trace contextRef="#ctx0" brushRef="#br0">132 371 396 0 0,'2'-2'234'0'0,"0"0"0"0"0,0 1 1 0 0,0-1-1 0 0,0 0 0 0 0,0 0 0 0 0,-1 0 0 0 0,1 0 1 0 0,-1-1-1 0 0,1 1 0 0 0,1-4 0 0 0,5-8 1092 0 0,-8 13-982 0 0,-1-18 1425 0 0,0 18-1463 0 0,-22 9-54 0 0,15-4-197 0 0,0 0 0 0 0,0 1 0 0 0,1 0 0 0 0,-1 1 1 0 0,1-1-1 0 0,0 1 0 0 0,0 1 0 0 0,1-1 0 0 0,0 1 0 0 0,0 1 1 0 0,1-1-1 0 0,-7 11 0 0 0,6-9 20 0 0,1 1-1 0 0,0-1 1 0 0,1 1-1 0 0,-1 0 1 0 0,2 0-1 0 0,-1 1 1 0 0,2-1-1 0 0,-1 1 1 0 0,-1 20-1 0 0,4-29-58 0 0,0 0 0 0 0,0-1 0 0 0,1 1 0 0 0,-1 0 0 0 0,0 0 0 0 0,1 0 0 0 0,-1-1 0 0 0,1 1 0 0 0,-1 0 0 0 0,1-1 0 0 0,0 1 0 0 0,0 0 0 0 0,0-1 0 0 0,0 1 0 0 0,0-1 0 0 0,0 1 0 0 0,0-1 0 0 0,0 0 0 0 0,0 1 0 0 0,1-1 0 0 0,-1 0 0 0 0,1 0 0 0 0,-1 0 0 0 0,3 1 0 0 0,0 0 5 0 0,1 0 0 0 0,-1-1 0 0 0,1 1 1 0 0,-1-1-1 0 0,1 0 0 0 0,0 0 0 0 0,0-1 0 0 0,-1 0 0 0 0,8 0 0 0 0,2-1 11 0 0,1 0-1 0 0,-1-1 1 0 0,0-1-1 0 0,0 0 1 0 0,24-10 0 0 0,-20 5-16 0 0,0-1 0 0 0,-1 0 0 0 0,0-2 0 0 0,-1 0 0 0 0,0-1 0 0 0,-1 0 0 0 0,0-1 0 0 0,-1-1 0 0 0,-1 0 0 0 0,0-1 0 0 0,15-23 0 0 0,-26 35 0 0 0,-1 0 0 0 0,1 0 0 0 0,0 1 0 0 0,0-1 0 0 0,1 0 0 0 0,-1 1 0 0 0,1-1 0 0 0,-1 1 0 0 0,4-2 0 0 0,-6 4-15 0 0,0 0 1 0 0,0 0-1 0 0,-1 0 1 0 0,1 0-1 0 0,0 0 1 0 0,0 0-1 0 0,0 0 1 0 0,0 0-1 0 0,0 0 1 0 0,0 1-1 0 0,0-1 1 0 0,0 0-1 0 0,0 0 1 0 0,0 0-1 0 0,0 0 1 0 0,0 0-1 0 0,0 0 1 0 0,0 0-1 0 0,0 0 1 0 0,0 0-1 0 0,0 1 1 0 0,0-1-1 0 0,0 0 1 0 0,0 0-1 0 0,0 0 1 0 0,0 0-1 0 0,0 0 1 0 0,0 0-1 0 0,0 0 1 0 0,0 0-1 0 0,0 0 0 0 0,0 0 1 0 0,0 1-1 0 0,0-1 1 0 0,1 0-1 0 0,-1 0 1 0 0,0 0-1 0 0,0 0 1 0 0,0 0-1 0 0,0 0 1 0 0,0 0-1 0 0,0 0 1 0 0,0 0-1 0 0,0 0 1 0 0,0 0-1 0 0,0 0 1 0 0,0 0-1 0 0,1 0 1 0 0,-1 0-1 0 0,0 0 1 0 0,0 0-1 0 0,0 0 1 0 0,0 0-1 0 0,0 0 1 0 0,0 0-1 0 0,0 0 1 0 0,0 0-1 0 0,0 0 1 0 0,1 0-1 0 0,-1 0 1 0 0,0 0-1 0 0,0 0 1 0 0,-14 21 4 0 0,4-6-3 0 0,0 0-1 0 0,0 1 1 0 0,2 0 0 0 0,0 0-1 0 0,1 1 1 0 0,-6 20-1 0 0,12-35 4 0 0,0 0 0 0 0,1-1 0 0 0,-1 1 0 0 0,1 0 0 0 0,-1 0 0 0 0,1-1 0 0 0,0 1 0 0 0,0 0 0 0 0,0 0 0 0 0,0 0 0 0 0,0 0 0 0 0,0-1 0 0 0,1 1 0 0 0,-1 0 0 0 0,0 0 0 0 0,1-1 1 0 0,-1 1-1 0 0,1 0 0 0 0,0 0 0 0 0,1 2 0 0 0,-1-4-3 0 0,0 1 1 0 0,0 0-1 0 0,0-1 1 0 0,1 0-1 0 0,-1 1 1 0 0,0-1 0 0 0,0 1-1 0 0,0-1 1 0 0,0 0-1 0 0,1 0 1 0 0,-1 0-1 0 0,0 0 1 0 0,0 0 0 0 0,0 0-1 0 0,1 0 1 0 0,-1 0-1 0 0,0 0 1 0 0,0 0 0 0 0,0-1-1 0 0,0 1 1 0 0,0-1-1 0 0,2 0 1 0 0,6-2 1 0 0,-1-1 0 0 0,0-1 0 0 0,0 1 0 0 0,-1-1 0 0 0,1-1 0 0 0,10-9 0 0 0,-9 5 2 0 0,0-1 1 0 0,0-1 0 0 0,11-20 0 0 0,17-21 16 0 0,-32 48-29 0 0,-5 5 3 0 0,0 0-1 0 0,0 0 1 0 0,0 0-1 0 0,1 1 1 0 0,-1-1 0 0 0,0 0-1 0 0,0 0 1 0 0,0 0-1 0 0,0 0 1 0 0,0 0-1 0 0,0 1 1 0 0,0-1-1 0 0,1 0 1 0 0,-1 0 0 0 0,0 0-1 0 0,0 0 1 0 0,0 0-1 0 0,0 0 1 0 0,1 0-1 0 0,-1 0 1 0 0,0 0 0 0 0,0 0-1 0 0,0 0 1 0 0,0 0-1 0 0,1 1 1 0 0,-1-1-1 0 0,0 0 1 0 0,0 0 0 0 0,0 0-1 0 0,0-1 1 0 0,1 1-1 0 0,-1 0 1 0 0,0 0-1 0 0,0 0 1 0 0,0 0-1 0 0,1 0 1 0 0,-2 20-28 0 0,-2 19-29 0 0,2-31 59 0 0,0 0 0 0 0,1 1 0 0 0,-1-1 0 0 0,1 0 0 0 0,1 1 0 0 0,0-1 0 0 0,0 0 1 0 0,5 16-1 0 0,-5-23 1 0 0,0 1 0 0 0,0-1 1 0 0,0 0-1 0 0,0 1 0 0 0,0-1 1 0 0,0 0-1 0 0,1 0 0 0 0,-1 0 1 0 0,0 0-1 0 0,1 0 1 0 0,-1 0-1 0 0,1 0 0 0 0,-1 0 1 0 0,1-1-1 0 0,0 1 0 0 0,-1-1 1 0 0,1 1-1 0 0,0-1 0 0 0,-1 1 1 0 0,1-1-1 0 0,0 0 0 0 0,-1 0 1 0 0,1 0-1 0 0,0 0 1 0 0,0 0-1 0 0,-1 0 0 0 0,1-1 1 0 0,0 1-1 0 0,-1 0 0 0 0,3-2 1 0 0,53-16-82 0 0,-55 17 70 0 0,12-6-42 0 0,-1 0-1 0 0,0-1 0 0 0,0-1 1 0 0,-1 0-1 0 0,0-1 1 0 0,-1 0-1 0 0,0 0 0 0 0,-1-1 1 0 0,0-1-1 0 0,15-22 0 0 0,-5 3-47 0 0,-1 0 0 0 0,-2-1 0 0 0,17-45 0 0 0,-20 40 287 0 0,-2 0 0 0 0,-2-1 0 0 0,9-65-1 0 0,-19 102-170 0 0,1 0-1 0 0,-1 0 0 0 0,0-1 1 0 0,0 1-1 0 0,0 0 1 0 0,1 0-1 0 0,-1-1 0 0 0,-1 1 1 0 0,1 0-1 0 0,0 0 1 0 0,0-1-1 0 0,0 1 1 0 0,-1 0-1 0 0,1 0 0 0 0,0 0 1 0 0,-1 0-1 0 0,1-1 1 0 0,-2 0-1 0 0,1 1-9 0 0,1 1 0 0 0,-1 0 0 0 0,1 0-1 0 0,-1 0 1 0 0,1 0 0 0 0,-1 0 0 0 0,0-1 0 0 0,1 1 0 0 0,-1 0-1 0 0,1 0 1 0 0,-1 1 0 0 0,0-1 0 0 0,1 0 0 0 0,-1 0 0 0 0,1 0 0 0 0,-1 0-1 0 0,1 0 1 0 0,-1 1 0 0 0,0-1 0 0 0,1 0 0 0 0,-1 1 0 0 0,1-1 0 0 0,-1 0-1 0 0,1 1 1 0 0,-1 0 0 0 0,-33 34 95 0 0,22-15-78 0 0,0 0 0 0 0,1 0 0 0 0,1 1 0 0 0,1 0 0 0 0,1 1 0 0 0,1 0 0 0 0,-5 30 0 0 0,4-7-14 0 0,2 1-1 0 0,1 76 1 0 0,5-104-3 0 0,0-1 0 0 0,1 0 0 0 0,1 1 0 0 0,1-1 0 0 0,1 0 1 0 0,0 0-1 0 0,1-1 0 0 0,8 20 0 0 0,-12-34-4 0 0,0 0 0 0 0,1 0 1 0 0,-1 0-1 0 0,1 0 0 0 0,-1 0 0 0 0,1 0 1 0 0,0 0-1 0 0,0-1 0 0 0,0 1 0 0 0,0 0 0 0 0,0-1 1 0 0,0 0-1 0 0,0 1 0 0 0,1-1 0 0 0,-1 0 1 0 0,0 0-1 0 0,1-1 0 0 0,-1 1 0 0 0,4 0 0 0 0,-1 0 1 0 0,0-1 0 0 0,0 0 0 0 0,0 0-1 0 0,0 0 1 0 0,0-1 0 0 0,0 1-1 0 0,0-1 1 0 0,0-1 0 0 0,6-2-1 0 0,2 0 2 0 0,-1-2 0 0 0,-1 0 0 0 0,1 0 0 0 0,-1-1 0 0 0,0-1 0 0 0,17-15 0 0 0,0-3 7 0 0,31-39 0 0 0,-51 54-20 0 0,0 0-1 0 0,0-1 0 0 0,-1 0 1 0 0,0 0-1 0 0,-1-1 0 0 0,-1 1 1 0 0,5-16-1 0 0,-10 27 7 0 0,1 0-1 0 0,-1 0 1 0 0,1-1-1 0 0,-1 1 1 0 0,0 0-1 0 0,1-1 1 0 0,-1 1 0 0 0,0 0-1 0 0,0-1 1 0 0,0 1-1 0 0,0-1 1 0 0,0 1-1 0 0,0 0 1 0 0,0-1 0 0 0,0 1-1 0 0,-1 0 1 0 0,1-1-1 0 0,-1 1 1 0 0,1 0-1 0 0,-1 0 1 0 0,1-1 0 0 0,-1 1-1 0 0,0 0 1 0 0,1 0-1 0 0,-1 0 1 0 0,0 0-1 0 0,0 0 1 0 0,0 0 0 0 0,0 0-1 0 0,0 0 1 0 0,0 0-1 0 0,0 0 1 0 0,0 0-1 0 0,0 1 1 0 0,0-1 0 0 0,-1 0-1 0 0,1 1 1 0 0,0-1-1 0 0,0 1 1 0 0,-1-1 0 0 0,1 1-1 0 0,0 0 1 0 0,-1 0-1 0 0,1-1 1 0 0,-1 1-1 0 0,1 0 1 0 0,0 0 0 0 0,-1 0-1 0 0,-1 1 1 0 0,-2-1-2 0 0,0 0 0 0 0,1 1 0 0 0,-1 0 0 0 0,0 0 1 0 0,0 0-1 0 0,0 0 0 0 0,0 1 0 0 0,1 0 0 0 0,-1 0 0 0 0,1 0 1 0 0,-1 1-1 0 0,-5 4 0 0 0,-8 9 0 0 0,2 0 1 0 0,1 2 0 0 0,-20 26-1 0 0,30-38 13 0 0,1 1 0 0 0,0-1 0 0 0,0 1 0 0 0,1-1 0 0 0,0 1 0 0 0,0 1-1 0 0,0-1 1 0 0,1 0 0 0 0,0 1 0 0 0,1-1 0 0 0,-1 1 0 0 0,2-1 0 0 0,-1 1 0 0 0,1 9 0 0 0,0-16-5 0 0,1 1 1 0 0,-1-1-1 0 0,0 0 1 0 0,1 0 0 0 0,0 0-1 0 0,-1 0 1 0 0,1 0-1 0 0,-1 0 1 0 0,1 0 0 0 0,0 0-1 0 0,0-1 1 0 0,0 1-1 0 0,-1 0 1 0 0,1 0 0 0 0,0-1-1 0 0,0 1 1 0 0,0 0 0 0 0,0-1-1 0 0,0 1 1 0 0,0-1-1 0 0,0 1 1 0 0,0-1 0 0 0,1 1-1 0 0,-1-1 1 0 0,0 0-1 0 0,0 0 1 0 0,0 0 0 0 0,0 0-1 0 0,0 1 1 0 0,1-1-1 0 0,-1-1 1 0 0,0 1 0 0 0,0 0-1 0 0,0 0 1 0 0,0 0-1 0 0,1-1 1 0 0,-1 1 0 0 0,0 0-1 0 0,0-1 1 0 0,1 0-1 0 0,46-19 48 0 0,-29 5-100 0 0,-1 0-1 0 0,0-1 0 0 0,27-32 1 0 0,30-25-125 0 0,-45 38 36 0 0,-29 34 104 0 0,-17 33-149 0 0,5-11 162 0 0,4-10 7 0 0,1 1 0 0 0,0 1-1 0 0,0-1 1 0 0,1 1 0 0 0,1 0 0 0 0,0 0 0 0 0,1 0-1 0 0,-3 20 1 0 0,6-32 18 0 0,0 1 0 0 0,0-1 0 0 0,0 0 0 0 0,0 0 0 0 0,0 1 0 0 0,1-1 0 0 0,-1 0 0 0 0,0 0 0 0 0,1 1 0 0 0,-1-1-1 0 0,1 0 1 0 0,-1 0 0 0 0,1 0 0 0 0,0 0 0 0 0,-1 0 0 0 0,1 0 0 0 0,0 0 0 0 0,0 0 0 0 0,0 0 0 0 0,0 0 0 0 0,0 0 0 0 0,0 0 0 0 0,0-1 0 0 0,1 2 0 0 0,0-1 1 0 0,1 0 1 0 0,0 0 0 0 0,0 0 0 0 0,-1-1 0 0 0,1 1 0 0 0,0-1-1 0 0,0 1 1 0 0,0-1 0 0 0,-1 0 0 0 0,5-1 0 0 0,3 0 4 0 0,1 0 1 0 0,-2-1-1 0 0,1 0 0 0 0,0-1 1 0 0,11-5-1 0 0,45-23 3 0 0,76-51-1 0 0,-55 30 6 0 0,-83 49-19 0 0,0 1-1 0 0,0 0 0 0 0,-1 0 1 0 0,1 1-1 0 0,0-1 0 0 0,1 1 1 0 0,-1 0-1 0 0,0 0 1 0 0,0 0-1 0 0,8 0 0 0 0,-12 1 2 0 0,1 0 1 0 0,0 1-1 0 0,0-1 0 0 0,-1 1 0 0 0,1-1 1 0 0,0 1-1 0 0,-1 0 0 0 0,1-1 1 0 0,0 1-1 0 0,-1 0 0 0 0,1-1 0 0 0,-1 1 1 0 0,1 0-1 0 0,-1 0 0 0 0,0-1 0 0 0,1 1 1 0 0,-1 0-1 0 0,0 0 0 0 0,1 0 0 0 0,-1 0 1 0 0,0 0-1 0 0,0-1 0 0 0,0 1 0 0 0,0 0 1 0 0,0 0-1 0 0,0 0 0 0 0,0 0 0 0 0,0 0 1 0 0,0 0-1 0 0,0 0 0 0 0,0-1 0 0 0,-1 1 1 0 0,1 2-1 0 0,-7 28 7 0 0,-7 3 32 0 0,-1-1 1 0 0,-34 53-1 0 0,14-26 50 0 0,35-60-104 0 0,-1 1 1 0 0,1-1-1 0 0,0 0 0 0 0,0 1 1 0 0,-1-1-1 0 0,1 1 1 0 0,0-1-1 0 0,0 0 0 0 0,0 1 1 0 0,0-1-1 0 0,0 1 0 0 0,0-1 1 0 0,-1 1-1 0 0,1-1 1 0 0,0 0-1 0 0,0 1 0 0 0,0-1 1 0 0,0 1-1 0 0,1-1 0 0 0,-1 1 1 0 0,0-1-1 0 0,0 1 0 0 0,0-1 1 0 0,0 0-1 0 0,0 1 1 0 0,1-1-1 0 0,-1 1 0 0 0,0-1 1 0 0,0 0-1 0 0,0 1 0 0 0,1-1 1 0 0,-1 0-1 0 0,0 1 1 0 0,1-1-1 0 0,-1 0 0 0 0,0 1 1 0 0,1-1-1 0 0,-1 0 0 0 0,0 0 1 0 0,1 1-1 0 0,-1-1 1 0 0,1 0-1 0 0,-1 0 0 0 0,0 0 1 0 0,1 0-1 0 0,-1 0 0 0 0,1 1 1 0 0,-1-1-1 0 0,1 0 1 0 0,-1 0-1 0 0,1 0 0 0 0,0 0 1 0 0,26 0-770 0 0,-24 0 641 0 0,79-10-3981 0 0,-31 2 1743 0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2:10.183"/>
    </inkml:context>
    <inkml:brush xml:id="br0">
      <inkml:brushProperty name="width" value="0.1" units="cm"/>
      <inkml:brushProperty name="height" value="0.1" units="cm"/>
    </inkml:brush>
  </inkml:definitions>
  <inkml:trace contextRef="#ctx0" brushRef="#br0">33 432 32 0 0,'185'-135'3900'0'0,"-158"112"-3491"0"0,-1-1 1 0 0,-1-1-1 0 0,-1-2 0 0 0,29-42 0 0 0,-39 51-162 0 0,20-31 601 0 0,-33 48-799 0 0,0-1 0 0 0,-1 0 0 0 0,1 1 0 0 0,0-1 0 0 0,0 0 0 0 0,-1 0 0 0 0,1 0 0 0 0,-1 1 0 0 0,0-1 0 0 0,1 0 0 0 0,-1 0 0 0 0,0 0-1 0 0,0 0 1 0 0,0 0 0 0 0,0 0 0 0 0,-1 0 0 0 0,1 1 0 0 0,0-1 0 0 0,-1 0 0 0 0,1 0 0 0 0,-1 0 0 0 0,0 1 0 0 0,0-1 0 0 0,-1-3 0 0 0,0 4-27 0 0,1 0 0 0 0,-1-1-1 0 0,0 1 1 0 0,0 0 0 0 0,0 0 0 0 0,1 0 0 0 0,-1 0 0 0 0,0 0 0 0 0,0 0 0 0 0,0 1 0 0 0,0-1 0 0 0,-1 1 0 0 0,1-1-1 0 0,0 1 1 0 0,0 0 0 0 0,0 0 0 0 0,0 0 0 0 0,0 0 0 0 0,0 0 0 0 0,0 0 0 0 0,-1 1 0 0 0,1-1 0 0 0,-2 1 0 0 0,-55 19 177 0 0,42-13-120 0 0,8-4-44 0 0,0 0 0 0 0,0 1 0 0 0,1 0 0 0 0,0 1 0 0 0,-1-1 0 0 0,2 2 0 0 0,-1-1 0 0 0,1 1 0 0 0,-10 9 0 0 0,14-12-22 0 0,1 0 0 0 0,-1 1 1 0 0,1-1-1 0 0,0 0 0 0 0,0 1 0 0 0,0 0 1 0 0,0-1-1 0 0,0 1 0 0 0,1 0 0 0 0,0 0 1 0 0,0 0-1 0 0,0 0 0 0 0,0 0 0 0 0,1 0 1 0 0,-1 0-1 0 0,1 1 0 0 0,0-1 0 0 0,0 0 1 0 0,1 0-1 0 0,-1 0 0 0 0,1 0 0 0 0,2 7 1 0 0,5 10 32 0 0,0 0 1 0 0,2 0 0 0 0,1 0 0 0 0,13 18 0 0 0,-13-22-20 0 0,-1-1 1 0 0,-1 1-1 0 0,0 1 0 0 0,-1-1 1 0 0,-2 1-1 0 0,7 21 1 0 0,-13-36-17 0 0,1 0 1 0 0,-1 0-1 0 0,1 0 1 0 0,-1 0 0 0 0,0 0-1 0 0,0-1 1 0 0,0 1 0 0 0,0 0-1 0 0,-1 0 1 0 0,1 0 0 0 0,-1 0-1 0 0,0-1 1 0 0,0 1-1 0 0,0 0 1 0 0,0 0 0 0 0,0-1-1 0 0,0 1 1 0 0,-1-1 0 0 0,1 1-1 0 0,-1-1 1 0 0,-3 4-1 0 0,1-3 6 0 0,0 0-1 0 0,0 0 1 0 0,-1 0 0 0 0,1 0-1 0 0,-1-1 1 0 0,1 0-1 0 0,-1 0 1 0 0,0 0-1 0 0,0-1 1 0 0,0 1-1 0 0,-6 0 1 0 0,-13 1 39 0 0,0-1 0 0 0,0-2 0 0 0,-48-3 0 0 0,70 2-54 0 0,-4 1-50 0 0,0-1 0 0 0,-1 0 0 0 0,1 0 0 0 0,0-1 0 0 0,0 0 0 0 0,0 0 0 0 0,0 0 0 0 0,0-1 0 0 0,-8-5 0 0 0,12 7-113 0 0,1 0 0 0 0,0 0 0 0 0,0 0 0 0 0,-1 0 0 0 0,1-1 0 0 0,0 1 0 0 0,0 0 0 0 0,0 0 0 0 0,0-1 0 0 0,0 1 0 0 0,1-1 0 0 0,-1 1 0 0 0,0-1 0 0 0,1 1 0 0 0,-1-1 0 0 0,1 1 0 0 0,-1-1 0 0 0,1 0 0 0 0,0 1 0 0 0,0-1 0 0 0,0 1 0 0 0,0-1 0 0 0,0 0 0 0 0,0 1 0 0 0,0-1 0 0 0,0 0 0 0 0,1 1 0 0 0,-1-1 0 0 0,1 1 0 0 0,-1-1 0 0 0,1 1 0 0 0,-1-1 0 0 0,1 1 0 0 0,0-1 1 0 0,0 1-1 0 0,0-1 0 0 0,0 1 0 0 0,0 0 0 0 0,0 0 0 0 0,2-2 0 0 0,7-7-1965 0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2:12.075"/>
    </inkml:context>
    <inkml:brush xml:id="br0">
      <inkml:brushProperty name="width" value="0.1" units="cm"/>
      <inkml:brushProperty name="height" value="0.1" units="cm"/>
    </inkml:brush>
  </inkml:definitions>
  <inkml:trace contextRef="#ctx0" brushRef="#br0">146 406 672 0 0,'42'-32'4807'0'0,"-51"33"-4678"0"0,1 1 0 0 0,-1 0 0 0 0,1 0-1 0 0,0 1 1 0 0,0 0 0 0 0,0 0 0 0 0,0 1-1 0 0,0 0 1 0 0,1 1 0 0 0,-1-1 0 0 0,1 1 0 0 0,0 1-1 0 0,1-1 1 0 0,-1 1 0 0 0,1 1 0 0 0,-9 11-1 0 0,9-12-76 0 0,1 0-1 0 0,1 0 0 0 0,-1 1 0 0 0,1 0 0 0 0,0-1 1 0 0,0 1-1 0 0,1 1 0 0 0,0-1 0 0 0,0 0 0 0 0,1 1 0 0 0,0-1 1 0 0,0 1-1 0 0,1 0 0 0 0,-1 0 0 0 0,2 0 0 0 0,-1-1 1 0 0,1 1-1 0 0,1 0 0 0 0,1 9 0 0 0,-2-15-36 0 0,1 0-1 0 0,0 0 1 0 0,0-1-1 0 0,1 1 1 0 0,-1 0-1 0 0,0-1 1 0 0,0 1-1 0 0,1-1 1 0 0,-1 0-1 0 0,1 1 0 0 0,0-1 1 0 0,-1 0-1 0 0,1 0 1 0 0,0 0-1 0 0,-1 0 1 0 0,1 0-1 0 0,0 0 1 0 0,0 0-1 0 0,0-1 1 0 0,0 1-1 0 0,0-1 1 0 0,0 1-1 0 0,0-1 1 0 0,0 0-1 0 0,0 0 1 0 0,0 0-1 0 0,0 0 1 0 0,3 0-1 0 0,1-1 12 0 0,1 1-1 0 0,-1-1 1 0 0,1 0-1 0 0,0 0 1 0 0,-1 0-1 0 0,0-1 1 0 0,8-3-1 0 0,-6 1-11 0 0,-1 0 0 0 0,0-1 0 0 0,-1 0 0 0 0,1 0-1 0 0,-1 0 1 0 0,0 0 0 0 0,0-1 0 0 0,0 0 0 0 0,-1-1 0 0 0,0 1 0 0 0,0-1 0 0 0,-1 0-1 0 0,0 0 1 0 0,0 0 0 0 0,-1-1 0 0 0,4-9 0 0 0,-3 4-3 0 0,0-1-1 0 0,-1 0 1 0 0,-1 0 0 0 0,0-1 0 0 0,-1 1 0 0 0,0 0-1 0 0,-1 0 1 0 0,-3-23 0 0 0,3 33-16 0 0,-5-5-18 0 0,2 5 12 0 0,0 4 9 0 0,0 1 0 0 0,0-1 1 0 0,1 1-1 0 0,-1 0 0 0 0,0 0 1 0 0,1 0-1 0 0,-1 0 0 0 0,1 0 1 0 0,-1 1-1 0 0,-3 2 1 0 0,-1 2-1 0 0,0 0 1 0 0,0 1 0 0 0,1-1 0 0 0,0 1-1 0 0,0 0 1 0 0,1 1 0 0 0,0 0 0 0 0,0-1-1 0 0,-6 17 1 0 0,8-18 4 0 0,1 0 0 0 0,0 0 0 0 0,0 0 0 0 0,0 0 0 0 0,1 0 0 0 0,0 0 0 0 0,0 0-1 0 0,1 0 1 0 0,-1 1 0 0 0,1-1 0 0 0,1 0 0 0 0,-1 0 0 0 0,1 0 0 0 0,0 1 0 0 0,3 8 0 0 0,-2-13-1 0 0,-1-1 0 0 0,0 1 0 0 0,1 0 1 0 0,0-1-1 0 0,-1 1 0 0 0,1-1 1 0 0,0 1-1 0 0,0-1 0 0 0,-1 0 0 0 0,1 0 1 0 0,0 0-1 0 0,1 0 0 0 0,-1 0 1 0 0,0 0-1 0 0,0-1 0 0 0,0 1 0 0 0,0 0 1 0 0,0-1-1 0 0,1 0 0 0 0,-1 0 1 0 0,0 0-1 0 0,0 0 0 0 0,1 0 0 0 0,-1 0 1 0 0,0 0-1 0 0,0-1 0 0 0,3 0 1 0 0,63-14 47 0 0,-48 7-51 0 0,0 0 1 0 0,0-2 0 0 0,-1 0 0 0 0,0-2 0 0 0,0 0 0 0 0,-2-1 0 0 0,1 0 0 0 0,-2-1 0 0 0,0-2-1 0 0,-1 1 1 0 0,0-2 0 0 0,-1 0 0 0 0,16-26 0 0 0,-11 12 58 0 0,-1 0 1 0 0,-1-1-1 0 0,-2-1 0 0 0,-1 0 0 0 0,-2-1 1 0 0,-1-1-1 0 0,9-51 0 0 0,-15 66 117 0 0,-2 5 217 0 0,-18 26-240 0 0,0 8-125 0 0,2 0 0 0 0,0 0 0 0 0,2 2 0 0 0,0-1 0 0 0,1 2 0 0 0,-14 42 0 0 0,10-28-3 0 0,5-10-8 0 0,1-1 0 0 0,1 1 0 0 0,2 0 0 0 0,0 1 0 0 0,2-1 0 0 0,0 1 0 0 0,2 0 0 0 0,4 40 0 0 0,-3-64-12 0 0,0 0 0 0 0,0-1 0 0 0,0 1 0 0 0,1-1-1 0 0,-1 1 1 0 0,1-1 0 0 0,-1 1 0 0 0,1-1 0 0 0,0 1 0 0 0,0-1 0 0 0,0 0 0 0 0,1 0 0 0 0,-1 1 0 0 0,0-1 0 0 0,1 0 0 0 0,0 0 0 0 0,-1 0 0 0 0,1 0 0 0 0,0-1 0 0 0,0 1 0 0 0,0 0 0 0 0,0-1 0 0 0,0 1 0 0 0,0-1 0 0 0,1 0 0 0 0,-1 0 0 0 0,0 0-1 0 0,1 0 1 0 0,-1 0 0 0 0,0 0 0 0 0,1-1 0 0 0,-1 1 0 0 0,1-1 0 0 0,0 1 0 0 0,-1-1 0 0 0,1 0 0 0 0,-1 0 0 0 0,1-1 0 0 0,-1 1 0 0 0,4-1 0 0 0,1 0 3 0 0,1 0 1 0 0,-1-1 0 0 0,0 0-1 0 0,0 0 1 0 0,0-1-1 0 0,0 0 1 0 0,0 0-1 0 0,0 0 1 0 0,-1-1-1 0 0,0 0 1 0 0,1-1-1 0 0,7-7 1 0 0,16-22 9 0 0,-2-1 0 0 0,-1-1 0 0 0,39-69 0 0 0,-56 92-89 0 0,-16 39 63 0 0,-22 51-11 0 0,27-73 9 0 0,-4 7 2 0 0,2-2 12 0 0,0-1-1 0 0,0 0 1 0 0,1 1-1 0 0,0 0 0 0 0,0 0 1 0 0,0 11-1 0 0,0-17 4 0 0,14 2 16 0 0,-8-5-19 0 0,0 0 0 0 0,0 0-1 0 0,0 0 1 0 0,0 0 0 0 0,0-1 0 0 0,0 0 0 0 0,-1 1 0 0 0,1-2 0 0 0,0 1 0 0 0,0 0 0 0 0,0-1-1 0 0,-1 0 1 0 0,1 1 0 0 0,-1-2 0 0 0,1 1 0 0 0,-1 0 0 0 0,0-1 0 0 0,4-3 0 0 0,7-7-2 0 0,-1-1 1 0 0,19-26-1 0 0,-18 22-14 0 0,0-4-164 0 0,-28 70 146 0 0,10-41 27 0 0,1 1 0 0 0,0 0 0 0 0,0 0 0 0 0,1 0 0 0 0,0 0 0 0 0,1 0 0 0 0,0 1 0 0 0,0-1 0 0 0,1 0 0 0 0,0 1 0 0 0,0-1 0 0 0,2 10 0 0 0,-1-16 6 0 0,1 1-1 0 0,0 0 0 0 0,0 0 0 0 0,0-1 0 0 0,0 1 0 0 0,0-1 1 0 0,1 0-1 0 0,-1 0 0 0 0,1 1 0 0 0,-1-2 0 0 0,1 1 1 0 0,0 0-1 0 0,0 0 0 0 0,0-1 0 0 0,0 0 0 0 0,0 1 1 0 0,0-1-1 0 0,0 0 0 0 0,0-1 0 0 0,0 1 0 0 0,1-1 0 0 0,-1 1 1 0 0,0-1-1 0 0,0 0 0 0 0,1 0 0 0 0,-1 0 0 0 0,0-1 1 0 0,6 0-1 0 0,9-1-18 0 0,0-1 0 0 0,0-1-1 0 0,28-10 1 0 0,-35 10-9 0 0,0-1-1 0 0,0-1 0 0 0,-1 0 0 0 0,0 0 0 0 0,0-1 0 0 0,0 0 0 0 0,9-9 1 0 0,57-62-168 0 0,-69 70 183 0 0,9-15-2 0 0,0-1 1 0 0,-2 0-1 0 0,-1-1 0 0 0,0 0 0 0 0,-2-1 1 0 0,8-27-1 0 0,-16 43 57 0 0,6-10 92 0 0,-7 16-98 0 0,0 0-1 0 0,0 0 1 0 0,0-1-1 0 0,-1 1 1 0 0,1-1-1 0 0,-1 1 1 0 0,1-6-1 0 0,-2 9-11 0 0,9-13 200 0 0,-51 114-292 0 0,2-11 76 0 0,27-64-19 0 0,1 2 1 0 0,1 0-1 0 0,1 0 0 0 0,1 1 0 0 0,-6 40 0 0 0,11 29 22 0 0,7-28-1 0 0,-3-68 12 0 0,4 5 143 0 0,-12-11-2257 0 0,1-3 1567 0 0,1 0 0 0 0,0 0 1 0 0,0 0-1 0 0,0-1 0 0 0,1 1 0 0 0,0-1 1 0 0,1 0-1 0 0,0-1 0 0 0,-5-16 0 0 0,3 9 328 0 0,-1 0 1 0 0,-16-28-1 0 0,-15-19 2241 0 0,46 63-1838 0 0,0 0-1 0 0,0 1 1 0 0,0 0-1 0 0,-1 0 0 0 0,1 1 1 0 0,0 0-1 0 0,10 2 1 0 0,12 1-24 0 0,9-1-96 0 0,1-2 0 0 0,0-2 0 0 0,-1-1 0 0 0,1-2 1 0 0,-1-1-1 0 0,58-17 0 0 0,-91 19-75 0 0,-1 1 0 0 0,0-2 1 0 0,0 1-1 0 0,-1 0 0 0 0,1-1 0 0 0,-1 0 0 0 0,1 0 0 0 0,-1 0 0 0 0,-1-1 0 0 0,1 1 1 0 0,0-1-1 0 0,-1 0 0 0 0,0 0 0 0 0,0 0 0 0 0,-1 0 0 0 0,3-7 0 0 0,0-5 90 0 0,-14 17-81 0 0,6 2-21 0 0,1 0 0 0 0,-1 1 0 0 0,0-1 0 0 0,1 1 0 0 0,-1-1 0 0 0,1 1 0 0 0,0 0 0 0 0,-3 4 0 0 0,-13 28 74 0 0,0-3 19 0 0,1 2 0 0 0,-12 37-1 0 0,21-48-84 0 0,1 1-1 0 0,2 0 1 0 0,0 0-1 0 0,1 0 1 0 0,-1 32-1 0 0,11-32-804 0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2:12.184"/>
    </inkml:context>
    <inkml:brush xml:id="br0">
      <inkml:brushProperty name="width" value="0.1" units="cm"/>
      <inkml:brushProperty name="height" value="0.1" units="cm"/>
    </inkml:brush>
  </inkml:definitions>
  <inkml:trace contextRef="#ctx0" brushRef="#br0">25 3 588 0 0,'0'-2'1972'0'0,"-12"28"-2540"0"0,6-16-264 0 0,-1 4 192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20.778"/>
    </inkml:context>
    <inkml:brush xml:id="br0">
      <inkml:brushProperty name="width" value="0.1" units="cm"/>
      <inkml:brushProperty name="height" value="0.1" units="cm"/>
    </inkml:brush>
  </inkml:definitions>
  <inkml:trace contextRef="#ctx0" brushRef="#br0">40 547 3800 0 0,'-6'-8'-13'0'0,"2"0"0"0"0,-1 1 0 0 0,1-2 1 0 0,0 1-1 0 0,1 0 0 0 0,0-1 0 0 0,0 0 0 0 0,1 0 0 0 0,0 0 0 0 0,0 0 0 0 0,1 0 0 0 0,0 0 0 0 0,1 0 0 0 0,0 0 0 0 0,1 0 0 0 0,1-10 0 0 0,-1 13 64 0 0,1 0 0 0 0,0 0 0 0 0,1 0 0 0 0,-1 0 1 0 0,1 0-1 0 0,0 1 0 0 0,1-1 0 0 0,-1 1 0 0 0,1-1 0 0 0,0 1 0 0 0,0 1 0 0 0,1-1 0 0 0,-1 0 0 0 0,1 1 1 0 0,0 0-1 0 0,0 0 0 0 0,1 1 0 0 0,-1-1 0 0 0,1 1 0 0 0,0 1 0 0 0,0-1 0 0 0,0 1 0 0 0,8-3 0 0 0,1 0 4 0 0,0 1-1 0 0,0 1 1 0 0,1 0 0 0 0,-1 1-1 0 0,1 0 1 0 0,0 2-1 0 0,27 1 1 0 0,-36 0-37 0 0,1 0 0 0 0,-1 1 1 0 0,0 0-1 0 0,0 0 0 0 0,0 0 1 0 0,0 1-1 0 0,0 0 0 0 0,0 1 1 0 0,-1-1-1 0 0,0 1 0 0 0,0 1 1 0 0,0-1-1 0 0,0 1 0 0 0,0 0 1 0 0,-1 0-1 0 0,0 0 0 0 0,0 1 1 0 0,5 8-1 0 0,-7-9 9 0 0,0 0 1 0 0,0 0-1 0 0,0 0 0 0 0,-1 0 0 0 0,0 1 1 0 0,0-1-1 0 0,-1 0 0 0 0,1 1 0 0 0,-1 0 1 0 0,0-1-1 0 0,-1 1 0 0 0,1 0 0 0 0,-1 0 1 0 0,0-1-1 0 0,0 1 0 0 0,-1 0 0 0 0,0 0 1 0 0,0-1-1 0 0,0 1 0 0 0,-3 6 0 0 0,4-12-23 0 0,0 1 0 0 0,-1-1 0 0 0,1 0 0 0 0,0 1 0 0 0,0-1 0 0 0,0 0 0 0 0,0 1 0 0 0,0-1 1 0 0,0 0-1 0 0,-1 0 0 0 0,1 1 0 0 0,0-1 0 0 0,0 0 0 0 0,0 0 0 0 0,-1 1 0 0 0,1-1 0 0 0,0 0 0 0 0,0 0 0 0 0,-1 0 0 0 0,1 1 0 0 0,0-1 0 0 0,0 0 0 0 0,-1 0 0 0 0,1 0 0 0 0,0 0 0 0 0,0 0 0 0 0,-1 0 0 0 0,1 0 0 0 0,0 1 0 0 0,-1-1 0 0 0,1 0 0 0 0,0 0 0 0 0,-1 0 0 0 0,1 0 0 0 0,0 0 0 0 0,-1 0 0 0 0,1-1 0 0 0,0 1 0 0 0,-1 0 0 0 0,1 0 0 0 0,0 0 0 0 0,0 0 1 0 0,-1 0-1 0 0,1 0 0 0 0,0 0 0 0 0,-1-1 0 0 0,1 1 0 0 0,0 0 0 0 0,0 0 0 0 0,-1 0 0 0 0,1-1 0 0 0,0 1 0 0 0,0 0 0 0 0,0 0 0 0 0,-1-1 0 0 0,1 1 0 0 0,0 0 0 0 0,0 0 0 0 0,0-1 0 0 0,0 1 0 0 0,0 0 0 0 0,0-1 0 0 0,-1 1 0 0 0,-7-22 109 0 0,10 11-96 0 0,0 1-1 0 0,1-1 1 0 0,0 1-1 0 0,1-1 1 0 0,0 1 0 0 0,0 1-1 0 0,1-1 1 0 0,0 0-1 0 0,1 1 1 0 0,0 0 0 0 0,1 0-1 0 0,0 1 1 0 0,15-15 0 0 0,-6 8-27 0 0,1 1 0 0 0,0 1 0 0 0,1 0 0 0 0,0 1 0 0 0,39-18 0 0 0,-49 28-104 0 0,1 0 0 0 0,-1 0 0 0 0,0 1 1 0 0,1 0-1 0 0,-1 0 0 0 0,1 1 0 0 0,0 0 1 0 0,-1 0-1 0 0,1 1 0 0 0,-1 0 0 0 0,0 1 1 0 0,1 0-1 0 0,9 4 0 0 0,1-2-156 0 0,-15-3 228 0 0,0-1 0 0 0,1 1-1 0 0,-1-1 1 0 0,0 0 0 0 0,0 0 0 0 0,0 0 0 0 0,1-1 0 0 0,-1 1 0 0 0,0-1-1 0 0,0 0 1 0 0,5-2 0 0 0,-7 2 68 0 0,-1 1 0 0 0,1-1 1 0 0,-1 0-1 0 0,0 1 0 0 0,1-1 0 0 0,-1 0 0 0 0,0 0 0 0 0,1 0 0 0 0,-1 0 0 0 0,0 0 0 0 0,0 0 1 0 0,0 0-1 0 0,0 0 0 0 0,0 0 0 0 0,0-1 0 0 0,0 1 0 0 0,-1 0 0 0 0,1-1 0 0 0,0 1 1 0 0,-1 0-1 0 0,1-1 0 0 0,-1 1 0 0 0,1-1 0 0 0,-1 1 0 0 0,0-1 0 0 0,0 1 0 0 0,1-1 0 0 0,-1 1 1 0 0,0-1-1 0 0,-1-2 0 0 0,1 3 16 0 0,0-1-1 0 0,0 1 1 0 0,0 0 0 0 0,0-1 0 0 0,-1 1-1 0 0,1-1 1 0 0,0 1 0 0 0,-1 0 0 0 0,1 0 0 0 0,-1-1-1 0 0,0 1 1 0 0,1 0 0 0 0,-1 0 0 0 0,0 0 0 0 0,0 0-1 0 0,0 0 1 0 0,0 0 0 0 0,0 0 0 0 0,0 0-1 0 0,0 0 1 0 0,0 0 0 0 0,0 0 0 0 0,0 0 0 0 0,0 1-1 0 0,0-1 1 0 0,-1 1 0 0 0,1-1 0 0 0,0 1-1 0 0,-2-1 1 0 0,-1 1-16 0 0,1 0 0 0 0,0 0 0 0 0,0 0 0 0 0,0 1 0 0 0,0-1 0 0 0,-1 1 0 0 0,1 0 0 0 0,0 0 0 0 0,0 0-1 0 0,0 1 1 0 0,1-1 0 0 0,-5 3 0 0 0,-4 3-12 0 0,0 0-1 0 0,0 1 1 0 0,1 0-1 0 0,0 1 1 0 0,-11 13-1 0 0,12-12 36 0 0,-30 43 118 0 0,37-50-141 0 0,0 0 0 0 0,0 1-1 0 0,1-1 1 0 0,-1 0 0 0 0,1 1-1 0 0,0-1 1 0 0,0 1 0 0 0,0-1-1 0 0,1 1 1 0 0,-1 0-1 0 0,1-1 1 0 0,0 1 0 0 0,0-1-1 0 0,1 8 1 0 0,-1-10-16 0 0,1 0 0 0 0,0 0 1 0 0,0 0-1 0 0,0 0 0 0 0,-1 0 0 0 0,1 0 0 0 0,0 0 0 0 0,0 0 1 0 0,1 0-1 0 0,-1 0 0 0 0,0-1 0 0 0,0 1 0 0 0,0 0 0 0 0,0-1 1 0 0,1 1-1 0 0,-1-1 0 0 0,0 0 0 0 0,0 1 0 0 0,1-1 0 0 0,-1 0 1 0 0,0 0-1 0 0,1 0 0 0 0,-1 1 0 0 0,0-1 0 0 0,1-1 0 0 0,-1 1 1 0 0,0 0-1 0 0,1 0 0 0 0,-1 0 0 0 0,3-2 0 0 0,45-9 81 0 0,-47 11-82 0 0,17-8 18 0 0,0-1 0 0 0,-1 0 1 0 0,0-1-1 0 0,0-1 1 0 0,-1-1-1 0 0,0 0 0 0 0,-1-1 1 0 0,27-29-1 0 0,-6 7 58 0 0,-38 38-87 0 0,-3 5 2 0 0,0 0 0 0 0,1 0-1 0 0,0 0 1 0 0,0 0 0 0 0,-2 15 0 0 0,4-21 4 0 0,1-1 0 0 0,0 1 0 0 0,0 0 0 0 0,-1 0 0 0 0,1 0 0 0 0,0 0 0 0 0,1 0-1 0 0,-1-1 1 0 0,0 1 0 0 0,1 0 0 0 0,-1 0 0 0 0,1 0 0 0 0,-1-1 0 0 0,1 1 0 0 0,0 0 0 0 0,0-1 0 0 0,-1 1 0 0 0,1 0 0 0 0,1-1 0 0 0,-1 1 0 0 0,0-1 0 0 0,0 1 0 0 0,0-1 0 0 0,1 0 0 0 0,-1 0 0 0 0,1 0 0 0 0,-1 1 0 0 0,1-1-1 0 0,-1-1 1 0 0,1 1 0 0 0,0 0 0 0 0,-1 0 0 0 0,1-1 0 0 0,0 1 0 0 0,0 0 0 0 0,0-1 0 0 0,-1 0 0 0 0,1 1 0 0 0,0-1 0 0 0,0 0 0 0 0,0 0 0 0 0,2 0 0 0 0,9 0 4 0 0,0 0-1 0 0,1 0 1 0 0,-1-1 0 0 0,0-1-1 0 0,0 0 1 0 0,0-1 0 0 0,-1-1 0 0 0,1 0-1 0 0,-1 0 1 0 0,1-1 0 0 0,-2-1 0 0 0,1 0-1 0 0,20-14 1 0 0,-16 8 5 0 0,-2 0 0 0 0,1-2 0 0 0,-2 0 0 0 0,0 0-1 0 0,0-1 1 0 0,-2-1 0 0 0,0 0 0 0 0,17-31 0 0 0,4-13 494 0 0,-31 59-384 0 0,-4 3-118 0 0,1 0 1 0 0,-1 0-1 0 0,0 0 0 0 0,1 0 1 0 0,0 0-1 0 0,0 1 0 0 0,0-1 1 0 0,0 1-1 0 0,0-1 0 0 0,0 1 1 0 0,1 0-1 0 0,-1 0 0 0 0,1 0 1 0 0,-1 0-1 0 0,0 4 0 0 0,-3 3 17 0 0,-4 8 12 0 0,0 1 0 0 0,1 0 0 0 0,-8 29 0 0 0,14-40-114 0 0,0 0 0 0 0,0 0 0 0 0,1 0 0 0 0,0 0 1 0 0,0 0-1 0 0,1 1 0 0 0,0-1 0 0 0,0 0 0 0 0,1 0 0 0 0,0 0 0 0 0,4 12 0 0 0,-4-18-158 0 0,-1 0 0 0 0,1-1-1 0 0,0 1 1 0 0,0-1-1 0 0,1 1 1 0 0,-1-1-1 0 0,0 1 1 0 0,0-1-1 0 0,1 0 1 0 0,-1 0 0 0 0,1 1-1 0 0,-1-1 1 0 0,1 0-1 0 0,-1 0 1 0 0,1 0-1 0 0,0-1 1 0 0,0 1-1 0 0,1 0 1 0 0,14 2-1983 0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2:12.918"/>
    </inkml:context>
    <inkml:brush xml:id="br0">
      <inkml:brushProperty name="width" value="0.1" units="cm"/>
      <inkml:brushProperty name="height" value="0.1" units="cm"/>
    </inkml:brush>
  </inkml:definitions>
  <inkml:trace contextRef="#ctx0" brushRef="#br0">61 56 396 0 0,'3'-2'690'0'0,"0"0"-1"0"0,0 0 1 0 0,1 1 0 0 0,-1-1 0 0 0,1 1-1 0 0,0-1 1 0 0,4 0 0 0 0,-7 4-641 0 0,0-1 0 0 0,-1 1 0 0 0,1-1 0 0 0,-1 1-1 0 0,0 0 1 0 0,1-1 0 0 0,-1 1 0 0 0,0 0 0 0 0,0-1 0 0 0,0 1 0 0 0,0 0 0 0 0,0-1 0 0 0,-1 1 0 0 0,1-1 0 0 0,0 1-1 0 0,-1 0 1 0 0,0-1 0 0 0,1 1 0 0 0,-1-1 0 0 0,-1 3 0 0 0,-23 42 524 0 0,8-16-281 0 0,5-7-106 0 0,7-13-97 0 0,0-1 0 0 0,0 1-1 0 0,1-1 1 0 0,0 1 0 0 0,1 0 0 0 0,0 1 0 0 0,1-1 0 0 0,0 0 0 0 0,0 1 0 0 0,1 12-1 0 0,1-22-76 0 0,1 0 0 0 0,-1 0 0 0 0,1 0 0 0 0,-1 0 0 0 0,1 0 0 0 0,0 0 0 0 0,0 0 0 0 0,0 0 0 0 0,-1 0 0 0 0,1 0 0 0 0,0 0 0 0 0,0-1 0 0 0,0 1-1 0 0,0 0 1 0 0,0-1 0 0 0,0 1 0 0 0,1 0 0 0 0,-1-1 0 0 0,0 0 0 0 0,0 1 0 0 0,0-1 0 0 0,0 0 0 0 0,1 1 0 0 0,-1-1 0 0 0,0 0 0 0 0,0 0 0 0 0,1 0-1 0 0,-1 0 1 0 0,0 0 0 0 0,0 0 0 0 0,1-1 0 0 0,1 0 0 0 0,42-7 128 0 0,-26 2-113 0 0,-1-1-1 0 0,0 0 1 0 0,-1-2 0 0 0,0 0 0 0 0,0-1 0 0 0,0 0-1 0 0,-2-2 1 0 0,29-25 0 0 0,-25 18-7 0 0,-1-1 0 0 0,0 0 0 0 0,-2-2 0 0 0,0 0 0 0 0,23-46 0 0 0,-38 67-23 0 0,0 0 1 0 0,0 0 0 0 0,0-1-1 0 0,0 1 1 0 0,0-1 0 0 0,-1 1 0 0 0,1 0-1 0 0,-1-1 1 0 0,1 0 0 0 0,-1 1 0 0 0,1-1-1 0 0,-1 1 1 0 0,0-1 0 0 0,0 1 0 0 0,0-1-1 0 0,0 0 1 0 0,0-2 0 0 0,-1 4-1 0 0,0 0 0 0 0,0 0 0 0 0,0 0 0 0 0,0 0 1 0 0,0 1-1 0 0,0-1 0 0 0,0 0 0 0 0,0 0 0 0 0,0 1 1 0 0,0-1-1 0 0,0 1 0 0 0,0-1 0 0 0,0 1 0 0 0,0-1 1 0 0,1 1-1 0 0,-1 0 0 0 0,0-1 0 0 0,0 1 0 0 0,0 1 1 0 0,-49 47-27 0 0,34-30 56 0 0,0 1 0 0 0,2 0 0 0 0,1 1 0 0 0,0 1 0 0 0,-12 31 0 0 0,25-52-25 0 0,0 0 0 0 0,-1-1 0 0 0,1 1 1 0 0,0-1-1 0 0,0 1 0 0 0,0 0 0 0 0,0-1 0 0 0,0 1 0 0 0,0-1 0 0 0,0 1 0 0 0,0 0 0 0 0,1-1 0 0 0,-1 1 0 0 0,0-1 1 0 0,0 1-1 0 0,0 0 0 0 0,1-1 0 0 0,-1 1 0 0 0,0-1 0 0 0,0 1 0 0 0,1-1 0 0 0,-1 1 0 0 0,1-1 0 0 0,-1 1 0 0 0,0-1 0 0 0,1 1 1 0 0,-1-1-1 0 0,1 0 0 0 0,-1 1 0 0 0,1-1 0 0 0,-1 0 0 0 0,1 1 0 0 0,0-1 0 0 0,-1 0 0 0 0,1 0 0 0 0,-1 0 0 0 0,1 1 1 0 0,-1-1-1 0 0,1 0 0 0 0,0 0 0 0 0,-1 0 0 0 0,1 0 0 0 0,-1 0 0 0 0,1 0 0 0 0,0 0 0 0 0,-1 0 0 0 0,1 0 0 0 0,1-1 0 0 0,30-2 24 0 0,0-8-14 0 0,-1-2 1 0 0,-1-2-1 0 0,0 0 1 0 0,-2-2 0 0 0,32-24-1 0 0,-21 15-20 0 0,76-39 0 0 0,-113 64 6 0 0,-1 0 0 0 0,1 1 1 0 0,-1-1-1 0 0,1 0 0 0 0,0 1 0 0 0,-1-1 0 0 0,1 1 1 0 0,-1 0-1 0 0,1-1 0 0 0,0 1 0 0 0,0 0 0 0 0,-1 0 1 0 0,1 0-1 0 0,0 0 0 0 0,-1 0 0 0 0,1 1 1 0 0,0-1-1 0 0,-1 0 0 0 0,3 1 0 0 0,-3 0 1 0 0,0 0-1 0 0,0 0 1 0 0,-1 0-1 0 0,1-1 1 0 0,0 1-1 0 0,0 0 1 0 0,0 0-1 0 0,-1 0 1 0 0,1 0-1 0 0,0 1 1 0 0,-1-1-1 0 0,1 0 0 0 0,-1 0 1 0 0,0 0-1 0 0,1 0 1 0 0,-1 0-1 0 0,0 1 1 0 0,1-1-1 0 0,-1 2 1 0 0,0 6-4 0 0,0 0-1 0 0,-1 0 1 0 0,0 0 0 0 0,0 0 0 0 0,-3 9-1 0 0,2-10 7 0 0,-1 7-6 0 0,-2-1 1 0 0,0 1 0 0 0,-1-1-1 0 0,-7 14 1 0 0,-16 41-11 0 0,29-68 11 0 0,-2 11-156 0 0,2-12 157 0 0,0 1-1 0 0,0-1 1 0 0,1 0-1 0 0,-1 0 0 0 0,0 0 1 0 0,0 1-1 0 0,1-1 0 0 0,-1 0 1 0 0,0 0-1 0 0,0 0 1 0 0,1 0-1 0 0,-1 1 0 0 0,0-1 1 0 0,0 0-1 0 0,1 0 1 0 0,-1 0-1 0 0,0 0 0 0 0,0 0 1 0 0,1 0-1 0 0,-1 0 0 0 0,0 0 1 0 0,1 0-1 0 0,-1 0 1 0 0,0 0-1 0 0,1 0 0 0 0,-1 0 1 0 0,0 0-1 0 0,0 0 0 0 0,1 0 1 0 0,-1 0-1 0 0,0 0 1 0 0,0 0-1 0 0,1-1 0 0 0,-1 1 1 0 0,0 0-1 0 0,1 0 0 0 0,-1 0 1 0 0,0 0-1 0 0,0-1 1 0 0,0 1-1 0 0,1 0 0 0 0,-1 0 1 0 0,0 0-1 0 0,0-1 1 0 0,0 1-1 0 0,0 0 0 0 0,1 0 1 0 0,-1-1-1 0 0,0 1 0 0 0,0 0 1 0 0,0-1-1 0 0,0 1 1 0 0,47-37-18 0 0,2 2 1 0 0,1 2 0 0 0,67-31-1 0 0,-115 63 60 0 0,1-1 0 0 0,-1 1-1 0 0,1 0 1 0 0,0 1 0 0 0,0-1-1 0 0,-1 0 1 0 0,1 1 0 0 0,0-1 0 0 0,0 1-1 0 0,0 0 1 0 0,0 0 0 0 0,-1 0-1 0 0,1 1 1 0 0,0-1 0 0 0,0 0-1 0 0,0 1 1 0 0,-1 0 0 0 0,5 1 0 0 0,-3 1-10 0 0,0-1 1 0 0,0 1-1 0 0,0 0 1 0 0,0 0-1 0 0,-1 0 1 0 0,0 0 0 0 0,1 1-1 0 0,-1-1 1 0 0,0 1-1 0 0,3 6 1 0 0,-5-9-418 0 0,0 0-1 0 0,1 0 1 0 0,-1-1 0 0 0,0 1-1 0 0,1 0 1 0 0,-1 0 0 0 0,1-1-1 0 0,-1 1 1 0 0,1-1 0 0 0,-1 1 0 0 0,1-1-1 0 0,-1 1 1 0 0,3-1 0 0 0,-2 0-22 0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2:13.058"/>
    </inkml:context>
    <inkml:brush xml:id="br0">
      <inkml:brushProperty name="width" value="0.1" units="cm"/>
      <inkml:brushProperty name="height" value="0.1" units="cm"/>
    </inkml:brush>
  </inkml:definitions>
  <inkml:trace contextRef="#ctx0" brushRef="#br0">0 39 9201 0 0,'12'-2'752'0'0,"1"2"-120"0"0,5 0-192 0 0,-7 0-24 0 0,0-2 52 0 0,3 0-56 0 0,-3-2-84 0 0,-2 2-72 0 0,0 0 28 0 0,2 0-556 0 0,-11-6-2652 0 0,-20-6-4449 0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6:17.970"/>
    </inkml:context>
    <inkml:brush xml:id="br0">
      <inkml:brushProperty name="width" value="0.1" units="cm"/>
      <inkml:brushProperty name="height" value="0.1" units="cm"/>
    </inkml:brush>
  </inkml:definitions>
  <inkml:trace contextRef="#ctx0" brushRef="#br0">43 22 108 0 0,'0'0'1735'0'0,"-40"-10"4723"0"0,37-2-3081 0 0,39 73-3312 0 0,-2 1 0 0 0,41 111-1 0 0,-65-151-47 0 0,33 93 297 0 0,-33-89 172 0 0,-3-11 963 0 0,-9-41-1934 0 0,2 19-87 0 0,0 0 0 0 0,1-1 0 0 0,-1 1-1 0 0,1 0 1 0 0,1 0 0 0 0,0 0 0 0 0,0 0-1 0 0,3-9 1 0 0,1-1-2629 0 0,0-1 219 0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6:19.637"/>
    </inkml:context>
    <inkml:brush xml:id="br0">
      <inkml:brushProperty name="width" value="0.1" units="cm"/>
      <inkml:brushProperty name="height" value="0.1" units="cm"/>
    </inkml:brush>
  </inkml:definitions>
  <inkml:trace contextRef="#ctx0" brushRef="#br0">363 17 20 0 0,'0'0'1150'0'0,"4"-12"2824"0"0,-4 12-3917 0 0,-1-1 1 0 0,0 1-1 0 0,1-1 1 0 0,-1 1-1 0 0,0-1 0 0 0,0 1 1 0 0,0-1-1 0 0,0 1 1 0 0,1 0-1 0 0,-1 0 1 0 0,0-1-1 0 0,0 1 1 0 0,0 0-1 0 0,0 0 0 0 0,0 0 1 0 0,0 0-1 0 0,1 0 1 0 0,-1 0-1 0 0,0 0 1 0 0,0 0-1 0 0,0 1 1 0 0,0-1-1 0 0,0 0 0 0 0,0 0 1 0 0,0 1-1 0 0,-21 26 514 0 0,-205 441 75 0 0,215-439-586 0 0,-17 29 115 0 0,17-36 0 0 0,-16 45-1 0 0,26-56-124 0 0,2-10-40 0 0,0-1 1 0 0,0 1-1 0 0,0 0 1 0 0,0-1-1 0 0,0 1 1 0 0,0 0-1 0 0,0 0 1 0 0,-1-1-1 0 0,1 1 1 0 0,0 0-1 0 0,0-1 0 0 0,-1 1 1 0 0,1-1-1 0 0,0 1 1 0 0,-1 0-1 0 0,1-1 1 0 0,0 1-1 0 0,-1-1 1 0 0,1 1-1 0 0,-1-1 1 0 0,1 1-1 0 0,-1-1 0 0 0,1 1 1 0 0,-1-1-1 0 0,1 1 1 0 0,-1-1-1 0 0,0 0 1 0 0,1 1-1 0 0,-1-1 1 0 0,0 0-1 0 0,0 1 430 0 0,4-7-2413 0 0,-1 2 1748 0 0,0 2 0 0 0,0-1 0 0 0,0 0-1 0 0,0 0 1 0 0,1 1 0 0 0,-1-1-1 0 0,1 1 1 0 0,4-4 0 0 0,9-10-1628 0 0,-2 2 272 0 0,-9 9 2504 0 0,-15-7 2037 0 0,10 12-2953 0 0,1 0 0 0 0,-1-1 1 0 0,0 1-1 0 0,0 0 0 0 0,1 0 0 0 0,-1 0 0 0 0,0-1 0 0 0,0 1 1 0 0,1 0-1 0 0,-1 0 0 0 0,0 0 0 0 0,1-1 0 0 0,-1 1 0 0 0,0 0 0 0 0,1 0 1 0 0,-1 0-1 0 0,0 0 0 0 0,1 0 0 0 0,-1 0 0 0 0,0 0 0 0 0,1 0 1 0 0,-1 0-1 0 0,0 0 0 0 0,1 0 0 0 0,-1 0 0 0 0,0 0 0 0 0,1 0 0 0 0,-1 0 1 0 0,0 0-1 0 0,0 0 0 0 0,1 1 0 0 0,-1-1 0 0 0,0 0 0 0 0,1 0 1 0 0,-1 0-1 0 0,0 0 0 0 0,0 1 0 0 0,1-1 0 0 0,-1 0 0 0 0,0 0 0 0 0,0 1 1 0 0,1-1-1 0 0,-1 0 0 0 0,0 0 0 0 0,0 1 0 0 0,0-1 0 0 0,1 1 1 0 0,-26 272 614 0 0,0 10 115 0 0,19-189-154 0 0,6-93-524 0 0,0 5 193 0 0,0-4-466 0 0,3-29-4491 0 0,0 16 2802 0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6:20.324"/>
    </inkml:context>
    <inkml:brush xml:id="br0">
      <inkml:brushProperty name="width" value="0.1" units="cm"/>
      <inkml:brushProperty name="height" value="0.1" units="cm"/>
    </inkml:brush>
  </inkml:definitions>
  <inkml:trace contextRef="#ctx0" brushRef="#br0">1 32 212 0 0,'16'-31'5137'0'0,"-22"35"-7169"0"0,-2 17 138 0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6:20.793"/>
    </inkml:context>
    <inkml:brush xml:id="br0">
      <inkml:brushProperty name="width" value="0.1" units="cm"/>
      <inkml:brushProperty name="height" value="0.1" units="cm"/>
    </inkml:brush>
  </inkml:definitions>
  <inkml:trace contextRef="#ctx0" brushRef="#br0">78 22 60 0 0,'0'0'5346'0'0,"1"-4"-5095"0"0,12-12 847 0 0,-13 16-1082 0 0,1-1-1 0 0,-1 1 0 0 0,0 0 1 0 0,0 0-1 0 0,0 0 1 0 0,1 0-1 0 0,-1 0 0 0 0,0 0 1 0 0,0 0-1 0 0,1 0 1 0 0,-1 0-1 0 0,0 0 0 0 0,0-1 1 0 0,1 1-1 0 0,-1 0 1 0 0,0 0-1 0 0,0 1 0 0 0,0-1 1 0 0,1 0-1 0 0,-1 0 1 0 0,0 0-1 0 0,0 0 0 0 0,1 0 1 0 0,-1 0-1 0 0,0 0 1 0 0,0 0-1 0 0,0 0 0 0 0,1 0 1 0 0,-1 1-1 0 0,0-1 1 0 0,0 0-1 0 0,0 0 0 0 0,1 0 1 0 0,-1 0-1 0 0,0 1 1 0 0,0-1-1 0 0,0 0 0 0 0,0 0 1 0 0,1 1-1 0 0,0 3 14 0 0,0 0 0 0 0,0 1 0 0 0,0-1-1 0 0,0 0 1 0 0,0 1 0 0 0,-1-1 0 0 0,0 1 0 0 0,0 4 0 0 0,-1 44 111 0 0,-3 0 1 0 0,-2 0 0 0 0,-2-1 0 0 0,-2 0 0 0 0,-3-1-1 0 0,-21 57 1 0 0,29-92-54 0 0,5-13-41 0 0,-1 0-1 0 0,1-1 1 0 0,-1 1 0 0 0,0 0-1 0 0,0-1 1 0 0,0 1-1 0 0,0-1 1 0 0,0 1 0 0 0,-1-1-1 0 0,1 0 1 0 0,-1 1 0 0 0,-3 2-1 0 0,4-4 239 0 0,0-5-180 0 0,-1-5-73 0 0,0 1 0 0 0,1-1 1 0 0,0 0-1 0 0,0 0 0 0 0,1 0 0 0 0,1 0 0 0 0,-1 0 0 0 0,1 1 0 0 0,1-1 1 0 0,0 0-1 0 0,0 0 0 0 0,0 1 0 0 0,1-1 0 0 0,8-15 0 0 0,1-1 13 0 0,2 0 0 0 0,0 1 1 0 0,29-37-1 0 0,-40 57-40 0 0,1-1 1 0 0,0 1-1 0 0,0 0 1 0 0,0 0-1 0 0,1 0 1 0 0,-1 1-1 0 0,1-1 1 0 0,0 1-1 0 0,0 0 1 0 0,0 1 0 0 0,8-4-1 0 0,-11 5-4 0 0,0 1-1 0 0,0 0 1 0 0,1-1-1 0 0,-1 1 1 0 0,0 0-1 0 0,0 0 1 0 0,0 0-1 0 0,0 0 1 0 0,0 1-1 0 0,0-1 1 0 0,0 0-1 0 0,0 1 1 0 0,0 0-1 0 0,0-1 1 0 0,0 1-1 0 0,0 0 1 0 0,0 0-1 0 0,0 0 1 0 0,-1 0-1 0 0,1 0 1 0 0,0 1-1 0 0,-1-1 1 0 0,1 1-1 0 0,-1-1 1 0 0,1 1-1 0 0,-1-1 1 0 0,0 1-1 0 0,1 0 1 0 0,-1-1-1 0 0,0 1 1 0 0,0 0-1 0 0,0 0 1 0 0,-1 0-1 0 0,1 0 1 0 0,0 3-1 0 0,6 13-3 0 0,-1 0 0 0 0,-1 0-1 0 0,-1 1 1 0 0,-1 0 0 0 0,-1 0-1 0 0,1 31 1 0 0,-13 115-23 0 0,8-151-230 0 0,0 2-50 0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6:32.482"/>
    </inkml:context>
    <inkml:brush xml:id="br0">
      <inkml:brushProperty name="width" value="0.1" units="cm"/>
      <inkml:brushProperty name="height" value="0.1" units="cm"/>
    </inkml:brush>
  </inkml:definitions>
  <inkml:trace contextRef="#ctx0" brushRef="#br0">0 61 404 0 0,'14'-57'5908'0'0,"-13"56"-5883"0"0,0 1 0 0 0,-1-1-1 0 0,1 1 1 0 0,0 0 0 0 0,0-1 0 0 0,0 1 0 0 0,0 0-1 0 0,0 0 1 0 0,0 0 0 0 0,0 0 0 0 0,0 0 0 0 0,0 0-1 0 0,-1 0 1 0 0,1 0 0 0 0,0 0 0 0 0,0 0 0 0 0,0 0-1 0 0,0 1 1 0 0,0-1 0 0 0,1 1 0 0 0,-1-1-44 0 0,2 3 37 0 0,1 0 0 0 0,-1 0 0 0 0,0 0 0 0 0,0 1 1 0 0,0-1-1 0 0,0 1 0 0 0,0 0 0 0 0,-1 0 0 0 0,0 0 0 0 0,0 0 0 0 0,0 0 0 0 0,0 1 1 0 0,-1-1-1 0 0,1 0 0 0 0,0 6 0 0 0,7 13 19 0 0,78 184 813 0 0,-87-204-810 0 0,0-2-29 0 0,1 0 0 0 0,-1 0-1 0 0,0 0 1 0 0,0 0-1 0 0,0-1 1 0 0,1 1 0 0 0,-1 0-1 0 0,0 0 1 0 0,1-1-1 0 0,-1 1 1 0 0,0 0 0 0 0,1 0-1 0 0,-1-1 1 0 0,1 1-1 0 0,-1-1 1 0 0,1 1 0 0 0,0 0-1 0 0,-1-1 1 0 0,1 1 0 0 0,0-1-1 0 0,0 1 1 0 0,0 0-101 0 0,29-81-5697 0 0,-24 71 4443 0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6:33.105"/>
    </inkml:context>
    <inkml:brush xml:id="br0">
      <inkml:brushProperty name="width" value="0.1" units="cm"/>
      <inkml:brushProperty name="height" value="0.1" units="cm"/>
    </inkml:brush>
  </inkml:definitions>
  <inkml:trace contextRef="#ctx0" brushRef="#br0">410 2 212 0 0,'-2'-2'3097'0'0,"2"2"-3000"0"0,-22 11 548 0 0,-28 24-638 0 0,-170 177 807 0 0,168-172-465 0 0,40-31-702 0 0,24-15 163 0 0,-9 3 184 0 0,7 1 715 0 0,-8 7 801 0 0,-3 4-1311 0 0,-48 398 105 0 0,35-366-835 0 0,0 2-3274 0 0,13-36 2083 0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6:33.608"/>
    </inkml:context>
    <inkml:brush xml:id="br0">
      <inkml:brushProperty name="width" value="0.1" units="cm"/>
      <inkml:brushProperty name="height" value="0.1" units="cm"/>
    </inkml:brush>
  </inkml:definitions>
  <inkml:trace contextRef="#ctx0" brushRef="#br0">1 81 380 0 0,'15'-22'1065'0'0,"-13"17"-873"0"0,1 0 0 0 0,0 1 0 0 0,0-1 0 0 0,1 1 0 0 0,-1 0 0 0 0,1 0 0 0 0,0 1 0 0 0,0-1 0 0 0,0 1 0 0 0,0-1 0 0 0,1 1 0 0 0,-1 1 0 0 0,1-1 0 0 0,6-2 0 0 0,-10 5-181 0 0,0 0 0 0 0,-1 0 0 0 0,1 0 0 0 0,0 0 0 0 0,-1 0 0 0 0,1 0 0 0 0,0 0 0 0 0,-1 0 0 0 0,1 1 0 0 0,0-1 0 0 0,-1 0 0 0 0,1 0 0 0 0,0 1 0 0 0,-1-1 0 0 0,1 0 0 0 0,-1 1 0 0 0,1-1 0 0 0,0 1 0 0 0,-1-1 0 0 0,1 1 0 0 0,-1-1 0 0 0,0 1 0 0 0,1-1 0 0 0,-1 1 0 0 0,1-1 0 0 0,-1 1 0 0 0,0 0 1 0 0,1-1-1 0 0,-1 1 0 0 0,0-1 0 0 0,0 1 0 0 0,1 1 0 0 0,8 25 177 0 0,-7-20-89 0 0,1 1-37 0 0,0 1 0 0 0,-1-1 0 0 0,-1 1 0 0 0,1-1 0 0 0,-2 1-1 0 0,1 0 1 0 0,-1-1 0 0 0,0 1 0 0 0,-1 0 0 0 0,-1 10 0 0 0,-23 85 420 0 0,18-87-360 0 0,-1 14 178 0 0,8-30-140 0 0,0-5-143 0 0,2-6-17 0 0,0 0-1 0 0,1 1 1 0 0,0-1-1 0 0,0 1 1 0 0,1-1 0 0 0,1 1-1 0 0,8-13 1 0 0,0 0-2 0 0,2 1 1 0 0,17-19-1 0 0,-28 35-1 0 0,1 0 0 0 0,-1 1 1 0 0,1-1-1 0 0,0 1 0 0 0,0 0 0 0 0,1 1 1 0 0,-1-1-1 0 0,1 1 0 0 0,0 0 0 0 0,-1 0 1 0 0,2 1-1 0 0,-1 0 0 0 0,0 0 0 0 0,0 0 1 0 0,8 0-1 0 0,-11 2 1 0 0,0 0 1 0 0,1 0-1 0 0,-1 0 1 0 0,0 1-1 0 0,1-1 1 0 0,-1 1-1 0 0,0 0 1 0 0,1 0-1 0 0,-1 0 1 0 0,0 0-1 0 0,0 1 1 0 0,0-1-1 0 0,0 1 0 0 0,0 0 1 0 0,0 0-1 0 0,-1 0 1 0 0,1 0-1 0 0,-1 0 1 0 0,1 0-1 0 0,-1 1 1 0 0,0 0-1 0 0,0-1 1 0 0,0 1-1 0 0,0 0 1 0 0,0 0-1 0 0,-1 0 1 0 0,1 0-1 0 0,-1 0 1 0 0,0 0-1 0 0,2 5 1 0 0,2 8 59 0 0,-1-1 1 0 0,0 1 0 0 0,0 0 0 0 0,1 30 0 0 0,-5-39-312 0 0,0-1 0 0 0,0 1 0 0 0,0-1 0 0 0,-1 1 0 0 0,0-1 0 0 0,0 0 0 0 0,-1 1 0 0 0,0-1 0 0 0,0 0 0 0 0,0 0 0 0 0,-1 0 0 0 0,0 0 0 0 0,0-1 1 0 0,-1 1-1 0 0,-4 5 0 0 0,0-2-1373 0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6:35.370"/>
    </inkml:context>
    <inkml:brush xml:id="br0">
      <inkml:brushProperty name="width" value="0.1" units="cm"/>
      <inkml:brushProperty name="height" value="0.1" units="cm"/>
    </inkml:brush>
  </inkml:definitions>
  <inkml:trace contextRef="#ctx0" brushRef="#br0">174 23 292 0 0,'1'-11'399'0'0,"-2"0"3698"0"0,-9 20-2754 0 0,-17 32-1084 0 0,2 0 1 0 0,-29 66-1 0 0,0 0 6 0 0,50-100 110 0 0,13-21-249 0 0,27-37-62 0 0,-20 33-44 0 0,56-59 61 0 0,-64 70-74 0 0,1-1 0 0 0,0 1 0 0 0,0 0 0 0 0,0 1 0 0 0,1 0 0 0 0,19-8 0 0 0,-27 13-6 0 0,-1 1-1 0 0,1-1 1 0 0,0 1 0 0 0,-1-1 0 0 0,1 1 0 0 0,0 0-1 0 0,-1 0 1 0 0,1 0 0 0 0,0-1 0 0 0,0 2 0 0 0,-1-1-1 0 0,1 0 1 0 0,0 0 0 0 0,0 1 0 0 0,-1-1 0 0 0,1 1-1 0 0,0-1 1 0 0,-1 1 0 0 0,1 0 0 0 0,-1-1 0 0 0,1 1-1 0 0,2 2 1 0 0,-2-1-2 0 0,1 1 0 0 0,-1 0 0 0 0,1-1-1 0 0,-1 1 1 0 0,0 0 0 0 0,0 1 0 0 0,-1-1 0 0 0,1 0-1 0 0,0 0 1 0 0,1 6 0 0 0,2 9-4 0 0,-1 0 0 0 0,-1 0 0 0 0,2 27 0 0 0,-3-32 15 0 0,0 17-44 0 0,6 37-1859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20.887"/>
    </inkml:context>
    <inkml:brush xml:id="br0">
      <inkml:brushProperty name="width" value="0.1" units="cm"/>
      <inkml:brushProperty name="height" value="0.1" units="cm"/>
    </inkml:brush>
  </inkml:definitions>
  <inkml:trace contextRef="#ctx0" brushRef="#br0">5 49 56 0 0,'-3'-12'820'0'0,"1"4"-76"0"0,2 0-80 0 0,0 2-68 0 0,2 0 200 0 0,-4-2-848 0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6:35.761"/>
    </inkml:context>
    <inkml:brush xml:id="br0">
      <inkml:brushProperty name="width" value="0.1" units="cm"/>
      <inkml:brushProperty name="height" value="0.1" units="cm"/>
    </inkml:brush>
  </inkml:definitions>
  <inkml:trace contextRef="#ctx0" brushRef="#br0">174 1 176 0 0,'-21'26'325'0'0,"2"2"-1"0"0,0 0 1 0 0,2 1 0 0 0,1 1-1 0 0,2 1 1 0 0,1 0 0 0 0,1 0-1 0 0,2 1 1 0 0,1 1 0 0 0,1 0-1 0 0,2 0 1 0 0,1 1-1 0 0,0 41 1 0 0,5-67-294 0 0,0-1 0 0 0,1 0-1 0 0,0 0 1 0 0,0 1 0 0 0,1-1 0 0 0,-1 0-1 0 0,2 0 1 0 0,-1 0 0 0 0,1-1-1 0 0,5 10 1 0 0,-7-13-133 0 0,1-1 0 0 0,0 0-1 0 0,-1 1 1 0 0,1-1 0 0 0,0 0-1 0 0,0 0 1 0 0,0 0 0 0 0,1-1 0 0 0,-1 1-1 0 0,0 0 1 0 0,1-1 0 0 0,-1 1-1 0 0,1-1 1 0 0,-1 0 0 0 0,1 0 0 0 0,0 0-1 0 0,0 0 1 0 0,-1-1 0 0 0,1 1-1 0 0,0-1 1 0 0,0 1 0 0 0,0-1 0 0 0,-1 0-1 0 0,1 0 1 0 0,0 0 0 0 0,0-1-1 0 0,0 1 1 0 0,5-2 0 0 0,12-5-1079 0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6:35.980"/>
    </inkml:context>
    <inkml:brush xml:id="br0">
      <inkml:brushProperty name="width" value="0.1" units="cm"/>
      <inkml:brushProperty name="height" value="0.1" units="cm"/>
    </inkml:brush>
  </inkml:definitions>
  <inkml:trace contextRef="#ctx0" brushRef="#br0">50 0 304 0 0,'15'16'484'0'0,"3"6"-48"0"0,0 6-28 0 0,-2 13-60 0 0,-3-13 0 0 0,-4 4-24 0 0,-4 2-80 0 0,-8 9 36 0 0,1-3-24 0 0,-9 4-96 0 0,2-13-116 0 0,-7-3-132 0 0,-4-2-172 0 0,-2-2-288 0 0,-7-4-596 0 0,-3-4 260 0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6:50.075"/>
    </inkml:context>
    <inkml:brush xml:id="br0">
      <inkml:brushProperty name="width" value="0.1" units="cm"/>
      <inkml:brushProperty name="height" value="0.1" units="cm"/>
    </inkml:brush>
  </inkml:definitions>
  <inkml:trace contextRef="#ctx0" brushRef="#br0">72 87 160 0 0,'0'0'917'0'0,"11"-5"2027"0"0,-10-2-2783 0 0,0 0 1 0 0,1-1-1 0 0,0 1 1 0 0,0 0-1 0 0,1 0 1 0 0,5-12-1 0 0,0 0 522 0 0,-8 18-286 0 0,-6 41-269 0 0,-91 381 1229 0 0,94-396-539 0 0,1-9-1719 0 0,1-6-3300 0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6:50.793"/>
    </inkml:context>
    <inkml:brush xml:id="br0">
      <inkml:brushProperty name="width" value="0.1" units="cm"/>
      <inkml:brushProperty name="height" value="0.1" units="cm"/>
    </inkml:brush>
  </inkml:definitions>
  <inkml:trace contextRef="#ctx0" brushRef="#br0">30 69 128 0 0,'0'0'895'0'0,"-30"1"5003"0"0,40-6-5831 0 0,1 0 1 0 0,-1 0 0 0 0,1 1-1 0 0,0 1 1 0 0,0 0 0 0 0,0 0-1 0 0,13-1 1 0 0,93-6 103 0 0,-50 6-94 0 0,316-18 399 0 0,-364 21-1941 0 0,-41 0-1228 0 0,16 1 429 0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6:56.512"/>
    </inkml:context>
    <inkml:brush xml:id="br0">
      <inkml:brushProperty name="width" value="0.1" units="cm"/>
      <inkml:brushProperty name="height" value="0.1" units="cm"/>
    </inkml:brush>
  </inkml:definitions>
  <inkml:trace contextRef="#ctx0" brushRef="#br0">63 40 64 0 0,'0'0'1084'0'0,"-40"-9"2845"0"0,18-18-1232 0 0,22 24-1422 0 0,11 14-994 0 0,1 6-234 0 0,-1 0 1 0 0,-1 1-1 0 0,0 0 1 0 0,-2 0-1 0 0,8 21 0 0 0,19 41 37 0 0,-11-38 604 0 0,-23-41-606 0 0,10-7-1828 0 0,8-13-2640 0 0,-11 9 1946 0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6:57.262"/>
    </inkml:context>
    <inkml:brush xml:id="br0">
      <inkml:brushProperty name="width" value="0.1" units="cm"/>
      <inkml:brushProperty name="height" value="0.1" units="cm"/>
    </inkml:brush>
  </inkml:definitions>
  <inkml:trace contextRef="#ctx0" brushRef="#br0">314 0 112 0 0,'0'0'3990'0'0,"-4"2"-3938"0"0,-18 13 19 0 0,2 2 0 0 0,-1-1 0 0 0,2 2 1 0 0,0 1-1 0 0,-28 37 0 0 0,3-7 428 0 0,43-48-325 0 0,0 0-140 0 0,1 0-1 0 0,-1 0 0 0 0,1-1 0 0 0,-1 1 0 0 0,0-1 1 0 0,1 1-1 0 0,-1-1 0 0 0,0 1 0 0 0,0-1 0 0 0,1 1 0 0 0,-1-1 1 0 0,0 1-1 0 0,0-1 0 0 0,0 0 0 0 0,0 1 0 0 0,1-1 1 0 0,-1 0-1 0 0,0 0 0 0 0,0 0 0 0 0,0 0 0 0 0,0 0 0 0 0,0 0 1 0 0,-1 0-1 0 0,1 0 98 0 0,1 0 1 0 0,-1 0-1 0 0,0 0 0 0 0,0 0 1 0 0,0 0-1 0 0,0 0 1 0 0,0 0-1 0 0,0 1 0 0 0,0-1 1 0 0,0 0-1 0 0,0 1 1 0 0,1-1-1 0 0,-1 0 0 0 0,0 1 1 0 0,0-1-1 0 0,0 1 0 0 0,1-1 1 0 0,-1 1-1 0 0,0-1 1 0 0,0 1-1 0 0,1 0 0 0 0,-1 0 1 0 0,0 1-1 0 0,4 11-102 0 0,-3-12-28 0 0,1 1 0 0 0,-1-1-1 0 0,1 1 1 0 0,-1-1 0 0 0,0 1-1 0 0,1-1 1 0 0,-1 0 0 0 0,0 1-1 0 0,0-1 1 0 0,0 1 0 0 0,0-1-1 0 0,-1 1 1 0 0,1-1 0 0 0,0 1-1 0 0,-1 1 1 0 0,-9 35 7 0 0,-5 46 0 0 0,-9 34 20 0 0,-7 41-513 0 0,31-157 21 0 0,17-22-6199 0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6:57.731"/>
    </inkml:context>
    <inkml:brush xml:id="br0">
      <inkml:brushProperty name="width" value="0.1" units="cm"/>
      <inkml:brushProperty name="height" value="0.1" units="cm"/>
    </inkml:brush>
  </inkml:definitions>
  <inkml:trace contextRef="#ctx0" brushRef="#br0">0 26 100 0 0,'0'0'340'0'0,"14"-2"1484"0"0,-13 15-1449 0 0,0 0 0 0 0,-1 0-1 0 0,0 0 1 0 0,-1 0 0 0 0,-6 26-1 0 0,-1 32 1597 0 0,10-78-1912 0 0,0 0-1 0 0,1 1 0 0 0,0-1 0 0 0,0 0 1 0 0,0 1-1 0 0,1 0 0 0 0,0-1 0 0 0,0 1 1 0 0,7-7-1 0 0,5-9 33 0 0,26-38 121 0 0,-39 55-199 0 0,1 1 0 0 0,0 0 1 0 0,0 0-1 0 0,0 0 0 0 0,1 1 0 0 0,-1-1 0 0 0,1 1 0 0 0,0 0 1 0 0,0 0-1 0 0,9-3 0 0 0,-13 6-13 0 0,0-1 0 0 0,1 1 0 0 0,-1 0 0 0 0,0 0 0 0 0,1 0 0 0 0,-1 0 0 0 0,0-1 0 0 0,1 2 0 0 0,-1-1 0 0 0,0 0 0 0 0,1 0 0 0 0,-1 0 0 0 0,0 1 0 0 0,1-1 0 0 0,-1 0 0 0 0,0 1 0 0 0,0 0 0 0 0,0-1 0 0 0,1 1 0 0 0,-1 0 0 0 0,0-1 0 0 0,0 1 0 0 0,0 0 0 0 0,0 0 0 0 0,0 0 0 0 0,0 0 0 0 0,0 0 0 0 0,0 0 0 0 0,-1 0 0 0 0,1 0 0 0 0,0 0 0 0 0,-1 0 0 0 0,1 1 0 0 0,0-1 0 0 0,-1 0 0 0 0,0 0 0 0 0,1 1 0 0 0,-1-1 0 0 0,0 0 0 0 0,1 2 0 0 0,0 3 0 0 0,0 0 0 0 0,0 0 0 0 0,-1 0 0 0 0,0 0-1 0 0,0 0 1 0 0,0 0 0 0 0,-2 8 0 0 0,-1 11-354 0 0,-1 47 0 0 0,10-38-2846 0 0,-6-31 2291 0 0,2 3-607 0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6:59.292"/>
    </inkml:context>
    <inkml:brush xml:id="br0">
      <inkml:brushProperty name="width" value="0.1" units="cm"/>
      <inkml:brushProperty name="height" value="0.1" units="cm"/>
    </inkml:brush>
  </inkml:definitions>
  <inkml:trace contextRef="#ctx0" brushRef="#br0">0 253 76 0 0,'0'0'589'0'0,"31"-34"1150"0"0,-21 22-1508 0 0,-1-1 0 0 0,0 0 0 0 0,-1 0 0 0 0,-1-1 0 0 0,0 1 0 0 0,-1-2 0 0 0,8-25 0 0 0,2-2 443 0 0,-3-1 215 0 0,-15 56-674 0 0,0 0 0 0 0,-1-1 0 0 0,-7 19 0 0 0,4-11-136 0 0,0 0-1 0 0,-5 35 1 0 0,10-36-31 0 0,-2 0 1 0 0,0-1-1 0 0,-2 0 1 0 0,-6 21-1 0 0,9-35-303 0 0,-3 12 494 0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6:59.793"/>
    </inkml:context>
    <inkml:brush xml:id="br0">
      <inkml:brushProperty name="width" value="0.1" units="cm"/>
      <inkml:brushProperty name="height" value="0.1" units="cm"/>
    </inkml:brush>
  </inkml:definitions>
  <inkml:trace contextRef="#ctx0" brushRef="#br0">0 30 68 0 0,'0'0'274'0'0,"1"-19"3090"0"0,0 18-3238 0 0,31-8 405 0 0,-23 10-477 0 0,5 0 2 0 0,0 1-1 0 0,1 1 1 0 0,-1 0 0 0 0,18 8-1 0 0,-29-11-42 0 0,-1 1-1 0 0,0 0 0 0 0,0 0 1 0 0,0 0-1 0 0,0 0 1 0 0,0 0-1 0 0,0 0 1 0 0,0 0-1 0 0,0 1 0 0 0,0-1 1 0 0,-1 1-1 0 0,1 0 1 0 0,0-1-1 0 0,-1 1 0 0 0,0 0 1 0 0,1 0-1 0 0,-1 0 1 0 0,0 0-1 0 0,0 0 0 0 0,0 0 1 0 0,0 0-1 0 0,0 0 1 0 0,-1 1-1 0 0,1-1 0 0 0,0 0 1 0 0,-1 0-1 0 0,0 1 1 0 0,0-1-1 0 0,0 0 0 0 0,0 1 1 0 0,0-1-1 0 0,0 0 1 0 0,0 1-1 0 0,-1-1 0 0 0,-1 4 1 0 0,1-2 2 0 0,-1 0 0 0 0,0-1 0 0 0,-1 0 0 0 0,1 0 0 0 0,-1 0 0 0 0,1 0 0 0 0,-1 0 0 0 0,0 0 1 0 0,0 0-1 0 0,0-1 0 0 0,0 0 0 0 0,-1 1 0 0 0,1-1 0 0 0,-1 0 0 0 0,1-1 0 0 0,-1 1 0 0 0,0-1 0 0 0,1 0 0 0 0,-8 2 0 0 0,-2 1-665 0 0,-1-1-1 0 0,0-1 1 0 0,0 0-1 0 0,-18-1 1 0 0,16-1-585 0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7:00.230"/>
    </inkml:context>
    <inkml:brush xml:id="br0">
      <inkml:brushProperty name="width" value="0.1" units="cm"/>
      <inkml:brushProperty name="height" value="0.1" units="cm"/>
    </inkml:brush>
  </inkml:definitions>
  <inkml:trace contextRef="#ctx0" brushRef="#br0">140 0 316 0 0,'0'0'656'0'0,"-3"2"-355"0"0,-4 4-116 0 0,1 0 1 0 0,0 0 0 0 0,0 0 0 0 0,1 1-1 0 0,-1 0 1 0 0,1 0 0 0 0,1 0-1 0 0,-7 14 1 0 0,-29 73 651 0 0,28-62-638 0 0,6-17-125 0 0,1 0 1 0 0,0 0-1 0 0,2 1 1 0 0,-1 0 0 0 0,2-1-1 0 0,0 1 1 0 0,1 0-1 0 0,1 0 1 0 0,0 0-1 0 0,1 0 1 0 0,1 0 0 0 0,4 20-1 0 0,-4-33-185 0 0,-1 1 1 0 0,1-1-1 0 0,0 0 0 0 0,0 0 0 0 0,0 0 0 0 0,0 0 0 0 0,0 0 1 0 0,1 0-1 0 0,-1 0 0 0 0,1-1 0 0 0,0 1 0 0 0,0-1 1 0 0,0 0-1 0 0,0 0 0 0 0,0 0 0 0 0,0 0 0 0 0,1 0 1 0 0,-1-1-1 0 0,1 1 0 0 0,-1-1 0 0 0,1 0 0 0 0,-1 0 0 0 0,1-1 1 0 0,6 1-1 0 0,20 0-1116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21.842"/>
    </inkml:context>
    <inkml:brush xml:id="br0">
      <inkml:brushProperty name="width" value="0.1" units="cm"/>
      <inkml:brushProperty name="height" value="0.1" units="cm"/>
    </inkml:brush>
  </inkml:definitions>
  <inkml:trace contextRef="#ctx0" brushRef="#br0">235 307 460 0 0,'11'-10'541'0'0,"-5"6"-343"0"0,-1 0-1 0 0,0 0 0 0 0,0 0 1 0 0,-1-1-1 0 0,1 1 0 0 0,-1-1 1 0 0,0 0-1 0 0,0 0 1 0 0,0-1-1 0 0,-1 1 0 0 0,0-1 1 0 0,0 0-1 0 0,0 0 0 0 0,-1 0 1 0 0,0 0-1 0 0,0 0 0 0 0,1-12 1 0 0,-2 16-114 0 0,-1 0 1 0 0,0-1-1 0 0,0 1 1 0 0,-1 0 0 0 0,1-1-1 0 0,0 1 1 0 0,-1 0-1 0 0,1 0 1 0 0,-1 0-1 0 0,0-1 1 0 0,0 1 0 0 0,-1-3-1 0 0,0 4-57 0 0,1 0 0 0 0,0 0-1 0 0,0 0 1 0 0,0 0 0 0 0,-1 1-1 0 0,1-1 1 0 0,0 0 0 0 0,-1 1-1 0 0,1-1 1 0 0,0 1 0 0 0,-1-1-1 0 0,1 1 1 0 0,-1-1 0 0 0,1 1-1 0 0,-1 0 1 0 0,1 0 0 0 0,-1 0-1 0 0,1 0 1 0 0,-3 0 0 0 0,-3 1 11 0 0,-1 0 0 0 0,1 0 0 0 0,0 0 1 0 0,0 1-1 0 0,0 1 0 0 0,0-1 0 0 0,0 1 1 0 0,0 0-1 0 0,0 0 0 0 0,1 1 0 0 0,0 0 1 0 0,-7 5-1 0 0,-10 9 54 0 0,-34 36-1 0 0,46-43-51 0 0,-1 1 4 0 0,0-1 8 0 0,0 1 0 0 0,0 1 1 0 0,1-1-1 0 0,-15 25 1 0 0,21-20 18 0 0,11-12 40 0 0,22-12 8 0 0,-24 5-134 0 0,203-67 173 0 0,-206 68-159 0 0,0 0 0 0 0,1 0 0 0 0,-1 1 0 0 0,0-1 1 0 0,1 1-1 0 0,-1-1 0 0 0,1 1 0 0 0,-1 0 0 0 0,1-1 1 0 0,-1 1-1 0 0,1 0 0 0 0,-1 0 0 0 0,1 0 0 0 0,-1 0 0 0 0,1 0 1 0 0,-1 1-1 0 0,1-1 0 0 0,-1 0 0 0 0,0 1 0 0 0,1-1 1 0 0,-1 1-1 0 0,1-1 0 0 0,-1 1 0 0 0,0-1 0 0 0,1 1 1 0 0,-1 0-1 0 0,0 0 0 0 0,0 0 0 0 0,0 0 0 0 0,0 0 0 0 0,1 0 1 0 0,-1 0-1 0 0,-1 0 0 0 0,1 0 0 0 0,0 1 0 0 0,0-1 1 0 0,0 0-1 0 0,-1 0 0 0 0,1 1 0 0 0,0-1 0 0 0,-1 1 0 0 0,1-1 1 0 0,-1 1-1 0 0,0-1 0 0 0,1 3 0 0 0,0 6 15 0 0,0 1 1 0 0,-1-1-1 0 0,0 1 0 0 0,-1-1 1 0 0,-2 12-1 0 0,2-11 14 0 0,-5 32 102 0 0,-2-1 0 0 0,-2 0-1 0 0,-2-1 1 0 0,-1 0-1 0 0,-2-1 1 0 0,-2 0 0 0 0,-2-1-1 0 0,-1-2 1 0 0,-49 70-1 0 0,68-106-115 0 0,1 0 0 0 0,-1 0 0 0 0,0 0 0 0 0,1 0 0 0 0,-1 0 0 0 0,1 0 0 0 0,-1 0-1 0 0,0-1 1 0 0,0 1 0 0 0,0 0 0 0 0,0 0 0 0 0,1-1 0 0 0,-1 1 0 0 0,0 0 0 0 0,0-1-1 0 0,0 1 1 0 0,0-1 0 0 0,0 1 0 0 0,-1-1 0 0 0,1 0 0 0 0,0 1 0 0 0,-2-1 0 0 0,3-1-5 0 0,-1 1 1 0 0,1-1-1 0 0,-1 0 1 0 0,1 0 0 0 0,-1 0-1 0 0,1 0 1 0 0,0 1 0 0 0,-1-1-1 0 0,1 0 1 0 0,0 0 0 0 0,0 0-1 0 0,0 0 1 0 0,0 0 0 0 0,0 0-1 0 0,0 0 1 0 0,0 0-1 0 0,0 0 1 0 0,0 0 0 0 0,0-2-1 0 0,2-7 21 0 0,-1 0-1 0 0,1 0 0 0 0,1 0 0 0 0,4-11 1 0 0,23-41 15 0 0,3 2 0 0 0,2 1 1 0 0,3 2-1 0 0,81-94 0 0 0,-81 105-36 0 0,51-82-1 0 0,-70 94-14 0 0,22-55 0 0 0,-4 8 53 0 0,-11 21-25 0 0,-26 58-39 0 0,-3 29-52 0 0,-5 7 60 0 0,-2 0 0 0 0,-1 0 0 0 0,-21 45 0 0 0,19-52 27 0 0,2 0 1 0 0,0 1 0 0 0,2 1 0 0 0,2-1-1 0 0,-7 46 1 0 0,13-72-13 0 0,1-1-1 0 0,-1 0 0 0 0,1 0 0 0 0,0 1 1 0 0,0-1-1 0 0,0 0 0 0 0,0 0 0 0 0,0 1 1 0 0,0-1-1 0 0,0 0 0 0 0,0 1 0 0 0,0-1 1 0 0,1 0-1 0 0,-1 0 0 0 0,0 1 0 0 0,1-1 1 0 0,-1 0-1 0 0,1 0 0 0 0,0 0 0 0 0,-1 0 1 0 0,1 0-1 0 0,0 0 0 0 0,-1 0 0 0 0,1 0 1 0 0,0 0-1 0 0,0 0 0 0 0,1 1 0 0 0,1-2 4 0 0,0 0-1 0 0,0 0 1 0 0,0 0-1 0 0,0 0 1 0 0,0 0-1 0 0,0-1 1 0 0,0 1-1 0 0,0-1 1 0 0,0 0-1 0 0,0 0 1 0 0,-1 0-1 0 0,4-1 1 0 0,21-10 24 0 0,-1-2 1 0 0,-1 0 0 0 0,0-2-1 0 0,-1 0 1 0 0,38-35 0 0 0,14-9 24 0 0,-76 60-61 0 0,0 0-1 0 0,0-1 0 0 0,0 1 1 0 0,1 0-1 0 0,-1 0 0 0 0,0-1 1 0 0,1 1-1 0 0,-1 0 0 0 0,0 0 1 0 0,0 0-1 0 0,1 0 0 0 0,-1 0 0 0 0,0 0 1 0 0,1-1-1 0 0,-1 1 0 0 0,0 0 1 0 0,1 0-1 0 0,-1 0 0 0 0,0 0 1 0 0,1 0-1 0 0,-1 0 0 0 0,0 0 1 0 0,1 0-1 0 0,-1 0 0 0 0,0 1 1 0 0,1-1-1 0 0,-1 0 0 0 0,0 0 1 0 0,1 0-1 0 0,-1 0 0 0 0,0 0 1 0 0,1 0-1 0 0,-1 1 0 0 0,0-1 1 0 0,0 0-1 0 0,1 0 0 0 0,-1 1 1 0 0,5 16-69 0 0,-5 32 60 0 0,0-36 30 0 0,-1 4 3 0 0,0-10 2 0 0,1 0 0 0 0,0 0 0 0 0,0 0 1 0 0,0 0-1 0 0,1 0 0 0 0,-1 0 0 0 0,2-1 0 0 0,-1 1 0 0 0,1 0 1 0 0,0 0-1 0 0,1-1 0 0 0,4 10 0 0 0,-5-15-44 0 0,-1 0-1 0 0,1 1 1 0 0,0-1-1 0 0,-1-1 1 0 0,1 1 0 0 0,0 0-1 0 0,0 0 1 0 0,0-1 0 0 0,0 1-1 0 0,0-1 1 0 0,0 1-1 0 0,0-1 1 0 0,0 0 0 0 0,0 0-1 0 0,0 0 1 0 0,0 0 0 0 0,0 0-1 0 0,0 0 1 0 0,3-1-1 0 0,47-12-1480 0 0,-36 9 512 0 0,31-10-1923 0 0,-4-2 221 0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7:00.496"/>
    </inkml:context>
    <inkml:brush xml:id="br0">
      <inkml:brushProperty name="width" value="0.1" units="cm"/>
      <inkml:brushProperty name="height" value="0.1" units="cm"/>
    </inkml:brush>
  </inkml:definitions>
  <inkml:trace contextRef="#ctx0" brushRef="#br0">123 1 192 0 0,'6'6'162'0'0,"-1"0"0"0"0,0 0 1 0 0,0 1-1 0 0,-1 0 0 0 0,0 0 0 0 0,0 0 0 0 0,-1 1 1 0 0,0-1-1 0 0,0 1 0 0 0,0-1 0 0 0,-1 1 1 0 0,-1 0-1 0 0,1 0 0 0 0,-1 0 0 0 0,0 0 0 0 0,-1 0 1 0 0,0 1-1 0 0,0-1 0 0 0,-1 0 0 0 0,0 0 0 0 0,-4 14 1 0 0,1-3-80 0 0,-1-1 1 0 0,-1 1-1 0 0,0-1 1 0 0,-1-1 0 0 0,-1 1-1 0 0,-1-1 1 0 0,-1-1-1 0 0,-14 20 1 0 0,18-28-384 0 0,0-2 0 0 0,-1 1 0 0 0,0-1 0 0 0,0 0 0 0 0,0 0-1 0 0,-1 0 1 0 0,-10 4 0 0 0,-5 3-892 0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8:42.793"/>
    </inkml:context>
    <inkml:brush xml:id="br0">
      <inkml:brushProperty name="width" value="0.1" units="cm"/>
      <inkml:brushProperty name="height" value="0.1" units="cm"/>
    </inkml:brush>
  </inkml:definitions>
  <inkml:trace contextRef="#ctx0" brushRef="#br0">146 0 16 0 0,'0'0'4152'0'0,"-5"2"-4088"0"0,-85 20 1052 0 0,39-11 1872 0 0,59-12-2865 0 0,206-10 564 0 0,-34 4-211 0 0,-120 3-233 0 0,-58 4-203 0 0,1 1 368 0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8:43.591"/>
    </inkml:context>
    <inkml:brush xml:id="br0">
      <inkml:brushProperty name="width" value="0.1" units="cm"/>
      <inkml:brushProperty name="height" value="0.1" units="cm"/>
    </inkml:brush>
  </inkml:definitions>
  <inkml:trace contextRef="#ctx0" brushRef="#br0">154 0 116 0 0,'0'0'1021'0'0,"-25"8"1409"0"0,25-7-2123 0 0,-28 6 1371 0 0,27-6-1523 0 0,-34 8 979 0 0,34-8-1036 0 0,-41 14 755 0 0,20-7-321 0 0,45-11 530 0 0,34 1-856 0 0,0-3 1 0 0,92-18 0 0 0,-144 22-290 0 0,-1 1 1 0 0,1 0 0 0 0,-1 0-1 0 0,1 0 1 0 0,-1 1 0 0 0,1-1-1 0 0,-1 1 1 0 0,8 2 0 0 0,22 3-5479 0 0,-16-6 3477 0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8:46.341"/>
    </inkml:context>
    <inkml:brush xml:id="br0">
      <inkml:brushProperty name="width" value="0.1" units="cm"/>
      <inkml:brushProperty name="height" value="0.1" units="cm"/>
    </inkml:brush>
  </inkml:definitions>
  <inkml:trace contextRef="#ctx0" brushRef="#br0">5 1 88 0 0,'0'0'756'0'0,"-1"3"-846"0"0,-3 22-193 0 0,15-28 1456 0 0,-11 2-1240 0 0,0 0 0 0 0,0 1 0 0 0,0-1 1 0 0,0 0-1 0 0,0 0 0 0 0,0 0 0 0 0,0 0 0 0 0,0 0 0 0 0,1 0 0 0 0,-1 0 0 0 0,0 0 0 0 0,1 0 1 0 0,-1 0-1 0 0,1 0 0 0 0,-1 0 0 0 0,1 0 0 0 0,0 0 0 0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8:47.591"/>
    </inkml:context>
    <inkml:brush xml:id="br0">
      <inkml:brushProperty name="width" value="0.1" units="cm"/>
      <inkml:brushProperty name="height" value="0.1" units="cm"/>
    </inkml:brush>
  </inkml:definitions>
  <inkml:trace contextRef="#ctx0" brushRef="#br0">1 37 8 0 0,'0'0'439'0'0,"14"0"-305"0"0,-8 2-119 0 0,-4-1-6 0 0,1 0 0 0 0,0-1 0 0 0,-1 0 0 0 0,1 1 0 0 0,0-1 0 0 0,-1 0 0 0 0,1 0-1 0 0,0-1 1 0 0,-1 1 0 0 0,1 0 0 0 0,0-1 0 0 0,-1 0 0 0 0,5-1 0 0 0,-5 2 1 0 0,43-7 192 0 0,-16-2-6 0 0,-27 9-178 0 0,3-2 36 0 0,1 0-1 0 0,0 1 1 0 0,0 0 0 0 0,-1 1 0 0 0,1-1 0 0 0,7 1-1 0 0,45 0 286 0 0,-28-7-289 0 0,-29 6-34 0 0,15 3 23 0 0,11-10-1241 0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8:48.106"/>
    </inkml:context>
    <inkml:brush xml:id="br0">
      <inkml:brushProperty name="width" value="0.1" units="cm"/>
      <inkml:brushProperty name="height" value="0.1" units="cm"/>
    </inkml:brush>
  </inkml:definitions>
  <inkml:trace contextRef="#ctx0" brushRef="#br0">1 5 36 0 0,'0'0'188'0'0,"15"-2"112"0"0,1 0-36 0 0,-3 2-84 0 0,-4 2-76 0 0,3 0-192 0 0,-8 4-420 0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2:22.808"/>
    </inkml:context>
    <inkml:brush xml:id="br0">
      <inkml:brushProperty name="width" value="0.1" units="cm"/>
      <inkml:brushProperty name="height" value="0.1" units="cm"/>
    </inkml:brush>
  </inkml:definitions>
  <inkml:trace contextRef="#ctx0" brushRef="#br0">75 159 288 0 0,'0'0'2940'0'0,"9"-35"-2056"0"0,28-88 2041 0 0,-52 182-1999 0 0,-13 118 1 0 0,0-2-275 0 0,15-96-302 0 0,7-40 155 0 0,-19 67 0 0 0,20-86-537 0 0,21-57-6075 0 0,-10 18 3424 0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2:23.246"/>
    </inkml:context>
    <inkml:brush xml:id="br0">
      <inkml:brushProperty name="width" value="0.1" units="cm"/>
      <inkml:brushProperty name="height" value="0.1" units="cm"/>
    </inkml:brush>
  </inkml:definitions>
  <inkml:trace contextRef="#ctx0" brushRef="#br0">46 117 24 0 0,'-35'-2'3638'0'0,"32"2"-2778"0"0,3 0-816 0 0,-1 0 0 0 0,1 0 0 0 0,0 0 0 0 0,0 0 0 0 0,-1 0 0 0 0,1 0 0 0 0,0 0 0 0 0,0 0 0 0 0,-1 0 0 0 0,1 0 0 0 0,0 0 0 0 0,-1-1 0 0 0,1 1 0 0 0,0 0 0 0 0,0 0 0 0 0,-1 0 0 0 0,1 0 0 0 0,0-1 0 0 0,0 1 0 0 0,0 0 0 0 0,-1 0 0 0 0,1 0 0 0 0,0-1 0 0 0,0 1 0 0 0,0 0 0 0 0,-1 0 0 0 0,1-1 0 0 0,0 1 0 0 0,0 0 0 0 0,0 0 0 0 0,0-1 0 0 0,0 1 0 0 0,0 0 0 0 0,0 0 0 0 0,0-1 1 0 0,0 1-1 0 0,0 0 0 0 0,0-1 0 0 0,4-6 65 0 0,1 1 1 0 0,0 0 0 0 0,0 0-1 0 0,1 0 1 0 0,0 1 0 0 0,0 0 0 0 0,0 0-1 0 0,1 0 1 0 0,0 1 0 0 0,0 0-1 0 0,0 0 1 0 0,0 1 0 0 0,13-4 0 0 0,2-1 46 0 0,0 0 0 0 0,1 2 1 0 0,34-5-1 0 0,-53 11-139 0 0,1-1 1 0 0,-1 1-1 0 0,1 0 1 0 0,0 0-1 0 0,-1 0 0 0 0,1 1 1 0 0,-1-1-1 0 0,1 1 1 0 0,-1 0-1 0 0,1 0 0 0 0,6 4 1 0 0,-11-5-65 0 0,1 1-1 0 0,-1-1 1 0 0,1 1 0 0 0,-1-1 0 0 0,0 1-1 0 0,0 0 1 0 0,1-1 0 0 0,-1 1 0 0 0,0 0 0 0 0,0-1-1 0 0,1 1 1 0 0,-1 0 0 0 0,0-1 0 0 0,0 1-1 0 0,0 0 1 0 0,0 0 0 0 0,0-1 0 0 0,0 1 0 0 0,0 0-1 0 0,-1-1 1 0 0,1 1 0 0 0,0 0 0 0 0,0-1-1 0 0,0 1 1 0 0,-1 0 0 0 0,1-1 0 0 0,0 1 0 0 0,-1 1-1 0 0,-8 18-1567 0 0,9-20 1561 0 0,-6 15-2712 0 0,2-5 1186 0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2:23.527"/>
    </inkml:context>
    <inkml:brush xml:id="br0">
      <inkml:brushProperty name="width" value="0.1" units="cm"/>
      <inkml:brushProperty name="height" value="0.1" units="cm"/>
    </inkml:brush>
  </inkml:definitions>
  <inkml:trace contextRef="#ctx0" brushRef="#br0">0 75 284 0 0,'4'2'6757'0'0,"32"-15"-6507"0"0,44-9 1 0 0,32-11-4658 0 0,-93 25 2640 0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2:23.965"/>
    </inkml:context>
    <inkml:brush xml:id="br0">
      <inkml:brushProperty name="width" value="0.1" units="cm"/>
      <inkml:brushProperty name="height" value="0.1" units="cm"/>
    </inkml:brush>
  </inkml:definitions>
  <inkml:trace contextRef="#ctx0" brushRef="#br0">112 6 268 0 0,'-3'-6'4740'0'0,"-9"34"-4328"0"0,0 1 0 0 0,2 0 0 0 0,-11 49-1 0 0,19-69-345 0 0,-50 179 1745 0 0,52-187-1956 0 0,11-35-6622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23.514"/>
    </inkml:context>
    <inkml:brush xml:id="br0">
      <inkml:brushProperty name="width" value="0.1" units="cm"/>
      <inkml:brushProperty name="height" value="0.1" units="cm"/>
    </inkml:brush>
  </inkml:definitions>
  <inkml:trace contextRef="#ctx0" brushRef="#br0">5 195 116 0 0,'0'0'5940'0'0,"39"-56"-4856"0"0,40-65 1532 0 0,-69 103-1544 0 0,-15 29-829 0 0,-15 32-313 0 0,-23 63 50 0 0,28-74 22 0 0,1 1 0 0 0,2 0 0 0 0,-8 37 0 0 0,19-67-38 0 0,1 0 0 0 0,-1 0 0 0 0,1 0-1 0 0,-1 0 1 0 0,1 0 0 0 0,0 0 0 0 0,0 0 0 0 0,0 0 0 0 0,0 0 0 0 0,1 0 0 0 0,-1 0-1 0 0,1 0 1 0 0,0 0 0 0 0,0 0 0 0 0,0 0 0 0 0,0 0 0 0 0,1-1 0 0 0,-1 1-1 0 0,1 0 1 0 0,-1-1 0 0 0,1 1 0 0 0,0-1 0 0 0,0 1 0 0 0,4 3 0 0 0,0-3-480 0 0,0 1 1 0 0,0-1-1 0 0,0-1 0 0 0,0 1 1 0 0,0-1-1 0 0,0 0 1 0 0,1 0-1 0 0,-1-1 1 0 0,1 0-1 0 0,10 1 0 0 0,17-1-1970 0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2:24.356"/>
    </inkml:context>
    <inkml:brush xml:id="br0">
      <inkml:brushProperty name="width" value="0.1" units="cm"/>
      <inkml:brushProperty name="height" value="0.1" units="cm"/>
    </inkml:brush>
  </inkml:definitions>
  <inkml:trace contextRef="#ctx0" brushRef="#br0">10 0 52 0 0,'0'0'1141'0'0,"4"2"-650"0"0,-1 1-357 0 0,0 0-1 0 0,1 0 1 0 0,-1 0-1 0 0,-1 1 1 0 0,1-1-1 0 0,0 1 1 0 0,-1 0-1 0 0,1 0 1 0 0,-1 0-1 0 0,0 0 1 0 0,-1 0-1 0 0,1 0 1 0 0,-1 0-1 0 0,0 0 1 0 0,0 1-1 0 0,0-1 1 0 0,0 1-1 0 0,-1-1 1 0 0,1 1 0 0 0,-1-1-1 0 0,-1 1 1 0 0,1-1-1 0 0,-2 9 1 0 0,0-1 73 0 0,0-1 1 0 0,0 1 0 0 0,-1-1 0 0 0,0 1-1 0 0,-1-1 1 0 0,-1 0 0 0 0,0 0 0 0 0,-8 12 0 0 0,5-16 667 0 0,6-18-681 0 0,9-22-98 0 0,-2 16-54 0 0,2 1 0 0 0,0-1 0 0 0,1 2-1 0 0,0-1 1 0 0,2 1 0 0 0,0 0 0 0 0,0 1 0 0 0,19-19 0 0 0,-28 31-41 0 0,1 1 0 0 0,-1 0-1 0 0,1 0 1 0 0,-1 0 0 0 0,1 0 0 0 0,-1 0 0 0 0,1 0 0 0 0,0 1 0 0 0,-1-1 0 0 0,1 0 0 0 0,0 1 0 0 0,-1 0-1 0 0,1-1 1 0 0,0 1 0 0 0,0 0 0 0 0,0 0 0 0 0,-1 0 0 0 0,1 0 0 0 0,0 0 0 0 0,0 0 0 0 0,0 0 0 0 0,-1 1 0 0 0,1-1-1 0 0,2 1 1 0 0,-1 1-1 0 0,0 0-1 0 0,-1-1 1 0 0,1 1-1 0 0,-1 0 0 0 0,1 1 1 0 0,-1-1-1 0 0,0 0 1 0 0,0 1-1 0 0,0-1 0 0 0,0 1 1 0 0,0 0-1 0 0,2 4 1 0 0,1 4 0 0 0,0 0 1 0 0,0 1 0 0 0,-1-1-1 0 0,-1 1 1 0 0,0 0-1 0 0,1 13 1 0 0,-1 2-324 0 0,4 38 732 0 0,-6-23-5275 0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2:24.995"/>
    </inkml:context>
    <inkml:brush xml:id="br0">
      <inkml:brushProperty name="width" value="0.1" units="cm"/>
      <inkml:brushProperty name="height" value="0.1" units="cm"/>
    </inkml:brush>
  </inkml:definitions>
  <inkml:trace contextRef="#ctx0" brushRef="#br0">394 311 344 0 0,'-3'-13'1506'0'0,"-15"-25"907"0"0,16 36-2352 0 0,0 0 1 0 0,0 1-1 0 0,0-1 1 0 0,0 1-1 0 0,-1-1 1 0 0,1 1-1 0 0,0 0 0 0 0,-1 0 1 0 0,1 0-1 0 0,-1 0 1 0 0,1 0-1 0 0,-1 1 1 0 0,0-1-1 0 0,1 1 1 0 0,-1-1-1 0 0,0 1 0 0 0,1 0 1 0 0,-1 0-1 0 0,0 1 1 0 0,1-1-1 0 0,-1 0 1 0 0,1 1-1 0 0,-1 0 0 0 0,0-1 1 0 0,1 1-1 0 0,0 0 1 0 0,-1 0-1 0 0,1 0 1 0 0,-1 1-1 0 0,1-1 0 0 0,-3 3 1 0 0,-7 3 5 0 0,0 1 0 0 0,1 0-1 0 0,0 1 1 0 0,-14 13 0 0 0,0 4 34 0 0,0 2-1 0 0,2 0 0 0 0,1 1 0 0 0,2 1 0 0 0,-25 47 1 0 0,26-44-24 0 0,13-25-38 0 0,1 1-1 0 0,0-1 0 0 0,0 1 0 0 0,1 0 0 0 0,0 0 0 0 0,1 0 1 0 0,0 1-1 0 0,0-1 0 0 0,-1 14 0 0 0,4-22-34 0 0,0-1 0 0 0,0 0-1 0 0,0 1 1 0 0,0-1 0 0 0,0 0 0 0 0,0 1 0 0 0,1-1-1 0 0,-1 0 1 0 0,0 1 0 0 0,0-1 0 0 0,0 0 0 0 0,0 1-1 0 0,1-1 1 0 0,-1 0 0 0 0,0 0 0 0 0,0 1 0 0 0,1-1-1 0 0,-1 0 1 0 0,0 0 0 0 0,0 1 0 0 0,1-1 0 0 0,-1 0-1 0 0,0 0 1 0 0,1 0 0 0 0,-1 1 0 0 0,0-1 0 0 0,1 0-1 0 0,-1 0 1 0 0,0 0 0 0 0,1 0 0 0 0,-1 0 0 0 0,0 0-1 0 0,1 0 1 0 0,-1 0 0 0 0,0 0 0 0 0,1 0-1 0 0,-1 0 1 0 0,0 0 0 0 0,1 0 0 0 0,-1 0 0 0 0,0 0-1 0 0,1 0 1 0 0,-1 0 0 0 0,0 0 0 0 0,1-1 0 0 0,-1 1-1 0 0,0 0 1 0 0,1 0 0 0 0,15-8 33 0 0,-15 8-33 0 0,24-15 30 0 0,-1-1 1 0 0,0-1-1 0 0,-1-1 1 0 0,-1-1-1 0 0,-1-1 1 0 0,0-1-1 0 0,32-45 1 0 0,-24 25-34 0 0,-2-2-1 0 0,-2-1 1 0 0,31-77 0 0 0,-50 106 5 0 0,0-1 0 0 0,-2 1 0 0 0,0-1 0 0 0,-1 0 0 0 0,0 0 0 0 0,-1-1 0 0 0,-1 1 0 0 0,-1 0 0 0 0,0-1 0 0 0,-1 1-1 0 0,-6-28 1 0 0,7 43-1 0 0,-18 24-21 0 0,18-22 15 0 0,-10 16 10 0 0,1 0 0 0 0,0 1-1 0 0,2 0 1 0 0,0 0-1 0 0,1 0 1 0 0,-5 25 0 0 0,-11 116 12 0 0,21-146-84 0 0,-2 13 95 0 0,2 0 1 0 0,1 29-1 0 0,1-49-236 0 0,-1 1 0 0 0,1 0-1 0 0,1 0 1 0 0,-1 0 0 0 0,1-1-1 0 0,0 1 1 0 0,1-1 0 0 0,-1 1-1 0 0,1-1 1 0 0,1 0 0 0 0,-1 0-1 0 0,1 0 1 0 0,6 6 0 0 0,4-1-1859 0 0,2-6 157 0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4:14.715"/>
    </inkml:context>
    <inkml:brush xml:id="br0">
      <inkml:brushProperty name="width" value="0.1" units="cm"/>
      <inkml:brushProperty name="height" value="0.1" units="cm"/>
    </inkml:brush>
  </inkml:definitions>
  <inkml:trace contextRef="#ctx0" brushRef="#br0">86 213 56 0 0,'0'0'3175'0'0,"3"11"-3094"0"0,-3-11-52 0 0,0 0 0 0 0,0 0-1 0 0,0 0 1 0 0,-1 0 0 0 0,1 1-1 0 0,0-1 1 0 0,0 0 0 0 0,0 0-1 0 0,0 0 1 0 0,0 0-1 0 0,0 1 1 0 0,0-1 0 0 0,0 0-1 0 0,0 0 1 0 0,0 0 0 0 0,0 0-1 0 0,0 1 1 0 0,0-1 0 0 0,0 0-1 0 0,0 0 1 0 0,0 0-1 0 0,1 0 1 0 0,-1 0 0 0 0,0 1-1 0 0,0-1 1 0 0,0 0 0 0 0,0 0-1 0 0,0 0 1 0 0,0 0-1 0 0,0 0 1 0 0,0 1 0 0 0,1-1-1 0 0,-1 0 1 0 0,0 0 0 0 0,0 0-1 0 0,0 0 1 0 0,0 0 0 0 0,0 0-1 0 0,0 0 1 0 0,1 0-1 0 0,-1 0 1 0 0,0 0 0 0 0,0 1-1 0 0,0-1 1 0 0,0 0 0 0 0,1 0-1 0 0,-1 0 1 0 0,0 0 0 0 0,0 0-1 0 0,0 0 1 0 0,0 0-1 0 0,1 0 1 0 0,-1 0 0 0 0,0 0-1 0 0,0 0 1 0 0,0-1 0 0 0,0 1-1 0 0,1 0 1 0 0,-1 0-1 0 0,0 0 1 0 0,10-27 257 0 0,-1 0 0 0 0,-1 0 0 0 0,-1-1-1 0 0,-2 0 1 0 0,-1 0 0 0 0,1-36 0 0 0,-14 100 486 0 0,-19 91-635 0 0,11 26 124 0 0,-30 216 876 0 0,42-337-979 0 0,0-4 673 0 0,-3 48 1007 0 0,7-81-1948 0 0,-4-12-635 0 0,1 0-1 0 0,1 1 1 0 0,-2-28 0 0 0,2 7-3763 0 0,2 18 1921 0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4:15.153"/>
    </inkml:context>
    <inkml:brush xml:id="br0">
      <inkml:brushProperty name="width" value="0.1" units="cm"/>
      <inkml:brushProperty name="height" value="0.1" units="cm"/>
    </inkml:brush>
  </inkml:definitions>
  <inkml:trace contextRef="#ctx0" brushRef="#br0">65 119 28 0 0,'0'0'1513'0'0,"-39"-27"2343"0"0,38 26-3760 0 0,0 1-1 0 0,1-1 1 0 0,-1 1-1 0 0,0-1 1 0 0,0 1-1 0 0,1-1 1 0 0,-1 0 0 0 0,0 1-1 0 0,1-1 1 0 0,-1 0-1 0 0,1 0 1 0 0,-1 1-1 0 0,1-1 1 0 0,-1 0-1 0 0,1 0 1 0 0,-1 0-1 0 0,1 0 1 0 0,0 0-1 0 0,-1 1 1 0 0,1-1 0 0 0,0 0-1 0 0,0 0 1 0 0,0 0-1 0 0,0 0 1 0 0,0 0-1 0 0,0 0 1 0 0,0 0-1 0 0,0-2 1 0 0,1 1-15 0 0,0 0 1 0 0,0 0-1 0 0,0 0 1 0 0,1 0 0 0 0,-1 0-1 0 0,0 0 1 0 0,1 0-1 0 0,-1 0 1 0 0,1 1-1 0 0,0-1 1 0 0,2-2-1 0 0,3-1-9 0 0,1-1-1 0 0,0 1 1 0 0,0 1 0 0 0,16-8-1 0 0,-16 10-45 0 0,0 0 0 0 0,0 0 0 0 0,1 1 0 0 0,-1 0 0 0 0,1 0 0 0 0,-1 1 0 0 0,1 0 0 0 0,-1 0 0 0 0,1 1 0 0 0,-1 0 0 0 0,1 1 0 0 0,-1 0 0 0 0,0 0 0 0 0,0 1 0 0 0,0 0 0 0 0,0 0 0 0 0,0 1 0 0 0,10 7 0 0 0,-14-9 0 0 0,0 1 0 0 0,0 0 0 0 0,0 0-1 0 0,0 0 1 0 0,-1 1 0 0 0,0-1-1 0 0,1 1 1 0 0,-1 0 0 0 0,-1 0-1 0 0,1 0 1 0 0,0 0 0 0 0,-1 0-1 0 0,0 1 1 0 0,0-1 0 0 0,0 1-1 0 0,-1-1 1 0 0,0 1 0 0 0,0 0-1 0 0,0-1 1 0 0,0 1 0 0 0,0 0-1 0 0,-1 0 1 0 0,0 0 0 0 0,0 0 0 0 0,-1-1-1 0 0,1 1 1 0 0,-1 0 0 0 0,0 0-1 0 0,0-1 1 0 0,-1 1 0 0 0,1 0-1 0 0,-1-1 1 0 0,-3 6 0 0 0,-1 1 39 0 0,-1-1-1 0 0,1 0 1 0 0,-2 0 0 0 0,1 0 0 0 0,-2-1 0 0 0,1-1 0 0 0,-1 1-1 0 0,0-1 1 0 0,-1-1 0 0 0,0 0 0 0 0,-12 7 0 0 0,16-10-153 0 0,-1 0 1 0 0,1-1 0 0 0,-1 0-1 0 0,0 0 1 0 0,0 0 0 0 0,0-1-1 0 0,0 0 1 0 0,0-1 0 0 0,-1 1-1 0 0,1-1 1 0 0,0-1 0 0 0,-1 1-1 0 0,1-1 1 0 0,-1-1 0 0 0,1 1-1 0 0,0-1 1 0 0,-1-1 0 0 0,1 1-1 0 0,-9-4 1 0 0,12 3-469 0 0,1-1 0 0 0,0 0 0 0 0,0 1-1 0 0,0-1 1 0 0,0 0 0 0 0,0-1 0 0 0,1 1 0 0 0,0 0 0 0 0,-1-1 0 0 0,-1-5 0 0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4:16.169"/>
    </inkml:context>
    <inkml:brush xml:id="br0">
      <inkml:brushProperty name="width" value="0.1" units="cm"/>
      <inkml:brushProperty name="height" value="0.1" units="cm"/>
    </inkml:brush>
  </inkml:definitions>
  <inkml:trace contextRef="#ctx0" brushRef="#br0">145 442 144 0 0,'18'-15'3547'0'0,"-14"-68"1413"0"0,-4 82-4946 0 0,0 1-1 0 0,0-1 1 0 0,-1 1 0 0 0,1-1 0 0 0,0 1 0 0 0,0-1-1 0 0,0 1 1 0 0,-1 0 0 0 0,1-1 0 0 0,0 1-1 0 0,-1-1 1 0 0,1 1 0 0 0,0 0 0 0 0,-1-1 0 0 0,1 1-1 0 0,0 0 1 0 0,-1 0 0 0 0,1-1 0 0 0,-1 1 0 0 0,1 0-1 0 0,-1 0 1 0 0,1-1 0 0 0,-1 1 0 0 0,1 0 0 0 0,0 0-1 0 0,-1 0 1 0 0,1 0 0 0 0,-1 0 0 0 0,1 0-1 0 0,-1 0 1 0 0,1 0 0 0 0,-1 0 0 0 0,1 0 0 0 0,-1 0-1 0 0,1 0 1 0 0,-1 0 0 0 0,1 0 0 0 0,-1 0 0 0 0,1 1-1 0 0,-1-1 1 0 0,1 0 0 0 0,0 0 0 0 0,-1 1-1 0 0,1-1 1 0 0,-1 0 0 0 0,1 1 0 0 0,-23 9 158 0 0,23-10-191 0 0,-8 5 53 0 0,1-1 0 0 0,0 1-1 0 0,0 1 1 0 0,0-1 0 0 0,1 1-1 0 0,-1 1 1 0 0,1-1 0 0 0,1 1-1 0 0,-1 0 1 0 0,1 0 0 0 0,-4 9-1 0 0,0 0-2 0 0,1 0 0 0 0,1 0 0 0 0,1 0 0 0 0,-6 23 0 0 0,11-36-23 0 0,0 0 0 0 0,0 1 0 0 0,1-1 0 0 0,-1 0 0 0 0,1 1 1 0 0,0-1-1 0 0,0 1 0 0 0,0-1 0 0 0,1 0 0 0 0,-1 1 0 0 0,1-1 0 0 0,-1 0 0 0 0,1 1 0 0 0,0-1 0 0 0,1 0 1 0 0,-1 0-1 0 0,0 0 0 0 0,1 0 0 0 0,2 3 0 0 0,-3-5 25 0 0,4-3 3 0 0,13-8-11 0 0,-1 0 0 0 0,-1-1 0 0 0,0-1 0 0 0,-1 0 0 0 0,0-1 0 0 0,0-1 0 0 0,17-22 0 0 0,-6 3-1 0 0,0-2 0 0 0,30-56 0 0 0,-56 90-37 0 0,-9 103-128 0 0,0-30 111 0 0,8-64 30 0 0,0 25-16 0 0,1-31 18 0 0,0-1-1 0 0,1 0 1 0 0,-1 0-1 0 0,0 0 1 0 0,0 1-1 0 0,1-1 1 0 0,-1 0-1 0 0,0 0 1 0 0,1 0-1 0 0,-1 0 1 0 0,1 0-1 0 0,0 0 1 0 0,-1 0-1 0 0,1 0 1 0 0,0 0-1 0 0,0 0 1 0 0,-1 0-1 0 0,1 0 1 0 0,0 0-1 0 0,0-1 1 0 0,0 1-1 0 0,1 0 1 0 0,0 0 9 0 0,4-4-2 0 0,7-4-1 0 0,-1-1 0 0 0,1-1 0 0 0,-2 0 0 0 0,1-1 0 0 0,-1 0 0 0 0,-1-1-1 0 0,1 0 1 0 0,-2 0 0 0 0,0-1 0 0 0,0-1 0 0 0,-1 1 0 0 0,-1-1 0 0 0,0-1 0 0 0,-1 1 0 0 0,0-1 0 0 0,-1 0 0 0 0,5-22 0 0 0,3-8 0 0 0,-10 37-12 0 0,0-1 0 0 0,0 1 0 0 0,-1-1-1 0 0,-1 0 1 0 0,3-14 0 0 0,-4 21 1 0 0,0 0 1 0 0,0 1-1 0 0,1-1 0 0 0,-1 0 1 0 0,0 1-1 0 0,1-1 1 0 0,-1 1-1 0 0,1-1 0 0 0,-1 0 1 0 0,1 1-1 0 0,-1-1 0 0 0,1 1 1 0 0,-1-1-1 0 0,1 1 1 0 0,0 0-1 0 0,-1-1 0 0 0,1 1 1 0 0,0 0-1 0 0,-1-1 0 0 0,1 1 1 0 0,0 0-1 0 0,-1 0 1 0 0,1-1-1 0 0,0 1 0 0 0,0 0 1 0 0,-1 0-1 0 0,1 0 0 0 0,0 0 1 0 0,-1 0-1 0 0,1 0 1 0 0,0 0-1 0 0,0 0 0 0 0,-1 0 1 0 0,1 1-1 0 0,0-1 0 0 0,-1 0 1 0 0,1 0-1 0 0,0 1 1 0 0,-1-1-1 0 0,1 0 0 0 0,0 1 1 0 0,-1-1-1 0 0,2 1 1 0 0,28 12-43 0 0,-24-8 41 0 0,0 0 1 0 0,0 0-1 0 0,-1 1 1 0 0,0 0-1 0 0,0-1 1 0 0,0 2-1 0 0,-1-1 1 0 0,0 0-1 0 0,0 1 1 0 0,-1 0-1 0 0,0 0 0 0 0,0 0 1 0 0,0 0-1 0 0,2 13 1 0 0,1 11 6 0 0,-1 0 0 0 0,2 40 1 0 0,-4-26 8 0 0,-3-44-11 0 0,0 1 0 0 0,0-1 0 0 0,0 0 0 0 0,1 0 0 0 0,-1 0 0 0 0,0 0 0 0 0,0 0 0 0 0,1 0 1 0 0,-1 0-1 0 0,0 0 0 0 0,1 0 0 0 0,-1 0 0 0 0,1 0 0 0 0,-1 0 0 0 0,1-1 0 0 0,-1 1 0 0 0,1 0 0 0 0,0 0 0 0 0,0 0 0 0 0,-1-1 0 0 0,1 1 0 0 0,0 0 0 0 0,0-1 0 0 0,0 1 0 0 0,0-1 0 0 0,-1 1 0 0 0,1-1 0 0 0,0 1 0 0 0,0-1 0 0 0,0 1 0 0 0,0-1 0 0 0,0 0 0 0 0,0 0 0 0 0,1 0 0 0 0,-1 1 0 0 0,0-1 0 0 0,0 0 0 0 0,0 0 0 0 0,0 0 0 0 0,0-1 0 0 0,0 1 0 0 0,0 0 0 0 0,0 0 0 0 0,0-1 0 0 0,0 1 0 0 0,0 0 1 0 0,0-1-1 0 0,0 1 0 0 0,0-1 0 0 0,0 1 0 0 0,0-1 0 0 0,-1 1 0 0 0,2-2 0 0 0,10-5-6 0 0,-1 0 0 0 0,0-1 1 0 0,14-12-1 0 0,-15 12-11 0 0,15-13-46 0 0,-1-1 0 0 0,0-1 0 0 0,-2-2 1 0 0,36-50-1 0 0,58-117-196 0 0,-109 177 300 0 0,-1 0 0 0 0,0 0 0 0 0,5-22 0 0 0,3-9 594 0 0,-37 154-126 0 0,9-37-478 0 0,-20 141 123 0 0,5-17-721 0 0,27-181 271 0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4:16.435"/>
    </inkml:context>
    <inkml:brush xml:id="br0">
      <inkml:brushProperty name="width" value="0.1" units="cm"/>
      <inkml:brushProperty name="height" value="0.1" units="cm"/>
    </inkml:brush>
  </inkml:definitions>
  <inkml:trace contextRef="#ctx0" brushRef="#br0">7 116 376 0 0,'-1'-1'170'0'0,"1"0"0"0"0,-1 1 1 0 0,0-1-1 0 0,1 0 0 0 0,-1 0 0 0 0,1 0 0 0 0,-1 0 0 0 0,1 0 0 0 0,0 1 1 0 0,-1-1-1 0 0,1 0 0 0 0,0 0 0 0 0,0 0 0 0 0,-1 0 0 0 0,1 0 1 0 0,0 0-1 0 0,0 0 0 0 0,0-2 0 0 0,4 0-78 0 0,0-1 0 0 0,1 1-1 0 0,-1 0 1 0 0,1 1 0 0 0,-1-1 0 0 0,1 1-1 0 0,0 0 1 0 0,0 0 0 0 0,0 0 0 0 0,8-1 0 0 0,69-14 350 0 0,-41 9-221 0 0,97-29 346 0 0,-135 36-515 0 0,-3 1-44 0 0,0-1 0 0 0,0 1 0 0 0,1 0-1 0 0,-1 0 1 0 0,0-1 0 0 0,0 1 0 0 0,1 0-1 0 0,-1-1 1 0 0,0 1 0 0 0,0 0 0 0 0,1 0 0 0 0,-1 0-1 0 0,0-1 1 0 0,1 1 0 0 0,-1 0 0 0 0,0 0 0 0 0,1 0-1 0 0,-1 0 1 0 0,1 0 0 0 0,-1 0 0 0 0,0 0-1 0 0,1 0 1 0 0,-1 0 0 0 0,0 0 0 0 0,1 0 0 0 0,-1 0-1 0 0,1 0 1 0 0,-1 0 0 0 0,0 0 0 0 0,1 0 0 0 0,-1 0-1 0 0,0 0 1 0 0,1 0 0 0 0,-1 0 0 0 0,0 1-1 0 0,1-1 1 0 0,-29 90 87 0 0,20-69-433 0 0,1-1-1 0 0,1 1 0 0 0,1 0 1 0 0,0 0-1 0 0,2 1 0 0 0,-1 23 1 0 0,5-38-1146 0 0,5-2 114 0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4:16.559"/>
    </inkml:context>
    <inkml:brush xml:id="br0">
      <inkml:brushProperty name="width" value="0.1" units="cm"/>
      <inkml:brushProperty name="height" value="0.1" units="cm"/>
    </inkml:brush>
  </inkml:definitions>
  <inkml:trace contextRef="#ctx0" brushRef="#br0">2 36 148 0 0,'0'-8'828'0'0,"-2"-2"-96"0"0,4 2 460 0 0,-2-2-604 0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4:18.170"/>
    </inkml:context>
    <inkml:brush xml:id="br0">
      <inkml:brushProperty name="width" value="0.1" units="cm"/>
      <inkml:brushProperty name="height" value="0.1" units="cm"/>
    </inkml:brush>
  </inkml:definitions>
  <inkml:trace contextRef="#ctx0" brushRef="#br0">101 482 524 0 0,'12'-18'1519'0'0,"-7"13"-997"0"0,0-1 0 0 0,-1 0 0 0 0,0 0 0 0 0,-1-1 1 0 0,1 1-1 0 0,-1-1 0 0 0,0 1 0 0 0,-1-1 0 0 0,0 0 0 0 0,0 0 0 0 0,0 0 1 0 0,1-13-1 0 0,-9 24-447 0 0,-1 0-52 0 0,0 1-1 0 0,0 0 1 0 0,1 1 0 0 0,0 0-1 0 0,0 0 1 0 0,0 0 0 0 0,1 0 0 0 0,0 1-1 0 0,0 0 1 0 0,-7 14 0 0 0,0 1 2 0 0,1 0 1 0 0,1 1-1 0 0,0 0 1 0 0,2 0 0 0 0,1 1-1 0 0,1 0 1 0 0,1 1 0 0 0,-2 26-1 0 0,7-48-21 0 0,-1-1 0 0 0,1 0 0 0 0,1 1 0 0 0,-1-1 0 0 0,0 1 0 0 0,1-1 0 0 0,-1 1 0 0 0,1-1 0 0 0,0 0-1 0 0,-1 1 1 0 0,1-1 0 0 0,0 0 0 0 0,1 1 0 0 0,-1-1 0 0 0,0 0 0 0 0,1 0 0 0 0,-1 0 0 0 0,1 0 0 0 0,-1-1 0 0 0,1 1 0 0 0,0 0 0 0 0,4 2-1 0 0,-3-2 3 0 0,1-1 0 0 0,0 1 0 0 0,0-1 0 0 0,0 0 0 0 0,0 0-1 0 0,0 0 1 0 0,0 0 0 0 0,1-1 0 0 0,-1 0 0 0 0,0 0 0 0 0,0 0-1 0 0,6-1 1 0 0,10-2 7 0 0,-1-1 0 0 0,1-1 0 0 0,-1-1 0 0 0,24-10 1 0 0,-28 9-3 0 0,0 1 1 0 0,-1-2 0 0 0,0 0 0 0 0,-1-1-1 0 0,0 0 1 0 0,0-1 0 0 0,-1 0 0 0 0,0-1-1 0 0,0 0 1 0 0,-2-1 0 0 0,1 0 0 0 0,-2-1 0 0 0,1 0-1 0 0,-2-1 1 0 0,0 0 0 0 0,0 0 0 0 0,-2 0-1 0 0,0-1 1 0 0,5-17 0 0 0,-7 23 7 0 0,-3 7-17 0 0,-1 0 0 0 0,1 0 0 0 0,0 1 0 0 0,-1-1 1 0 0,1 0-1 0 0,0 0 0 0 0,-1 0 0 0 0,0 1 0 0 0,0-1 1 0 0,1 0-1 0 0,-1 0 0 0 0,0 0 0 0 0,0 0 0 0 0,-1 0 1 0 0,1 0-1 0 0,-1-3 0 0 0,0 4-8 0 0,-2 4 0 0 0,-6 7-2 0 0,1 0-1 0 0,0 0 1 0 0,1 1 0 0 0,0 0-1 0 0,0 0 1 0 0,1 1 0 0 0,1 0 0 0 0,0 0-1 0 0,-4 18 1 0 0,3-12 0 0 0,1 1 1 0 0,1-1-1 0 0,1 1 1 0 0,1 0-1 0 0,1 0 0 0 0,0 22 1 0 0,1-38 7 0 0,0-1 1 0 0,1 0-1 0 0,-1 0 1 0 0,1 1 0 0 0,-1-1-1 0 0,1 0 1 0 0,-1 0-1 0 0,1 0 1 0 0,0 1-1 0 0,0-1 1 0 0,0 0-1 0 0,1 0 1 0 0,-1-1-1 0 0,0 1 1 0 0,1 0-1 0 0,-1 0 1 0 0,1 0-1 0 0,-1-1 1 0 0,4 3 0 0 0,3-5 27 0 0,1-2-37 0 0,1-1 0 0 0,-1 0 1 0 0,0 0-1 0 0,0 0 1 0 0,0-1-1 0 0,0-1 0 0 0,-1 1 1 0 0,0-1-1 0 0,0-1 1 0 0,-1 0-1 0 0,1 0 1 0 0,10-14-1 0 0,8-14-126 0 0,39-65 0 0 0,-31 44-27 0 0,-20 31 19 0 0,-12 21 10 0 0,-2 12 46 0 0,1 6 91 0 0,-1-4-16 0 0,-1 1-1 0 0,0-1 0 0 0,-1 0 0 0 0,-2 12 1 0 0,-4 24-18 0 0,7-32 20 0 0,1 54-47 0 0,0-64 60 0 0,0 0 0 0 0,0-1 1 0 0,1 1-1 0 0,0-1 0 0 0,0 1 0 0 0,0 0 0 0 0,0-1 0 0 0,0 1 1 0 0,1-1-1 0 0,-1 0 0 0 0,1 1 0 0 0,0-1 0 0 0,0 0 1 0 0,4 4-1 0 0,-5-6 0 0 0,0-1 0 0 0,1 1 0 0 0,-1-1 0 0 0,0 1 0 0 0,1-1 1 0 0,-1 0-1 0 0,1 1 0 0 0,-1-1 0 0 0,0 0 0 0 0,1 0 0 0 0,-1 0 0 0 0,1 0 0 0 0,-1 0 1 0 0,1 0-1 0 0,-1-1 0 0 0,0 1 0 0 0,1 0 0 0 0,-1-1 0 0 0,1 1 0 0 0,1-2 0 0 0,27-14 13 0 0,-16 5-18 0 0,-2-1 0 0 0,1-1 0 0 0,-1 0 0 0 0,-1-1 0 0 0,-1 0 0 0 0,0-1 0 0 0,13-24 0 0 0,0-9-37 0 0,21-60 0 0 0,-26 51 68 0 0,-2 0 1 0 0,-2-2-1 0 0,-4 1 0 0 0,5-65 1 0 0,-20 60 520 0 0,-15 80-514 0 0,14-9-31 0 0,0 0-1 0 0,1 0 1 0 0,0 1 0 0 0,0-1-1 0 0,1 1 1 0 0,0 1 0 0 0,1-1-1 0 0,0 0 1 0 0,0 1 0 0 0,-1 15 0 0 0,-7 16-2 0 0,-10 38 0 0 0,3 0 0 0 0,-14 160 0 0 0,31-218 2 0 0,0 1 0 0 0,1-1 0 0 0,5 32-1 0 0,-4-46-6 0 0,0 0-1 0 0,0 0 1 0 0,1 0-1 0 0,0-1 1 0 0,0 1-1 0 0,1-1 1 0 0,-1 1-1 0 0,2-1 1 0 0,-1 0-1 0 0,1 0 1 0 0,-1 0-1 0 0,2-1 1 0 0,-1 1-1 0 0,7 5 1 0 0,-7-8-6 0 0,0-1 0 0 0,0 0 0 0 0,1 0 0 0 0,0 0 0 0 0,-1 0 0 0 0,1-1 0 0 0,0 0 0 0 0,-1 0 0 0 0,1 0 0 0 0,0 0 0 0 0,0-1 0 0 0,0 0 0 0 0,0 0 0 0 0,0 0 0 0 0,0-1 0 0 0,9-2 0 0 0,-1 1-13 0 0,-1-1-1 0 0,1-1 1 0 0,-1 0-1 0 0,0-1 1 0 0,14-7-1 0 0,-7 1 14 0 0,0 0-1 0 0,-1-1 0 0 0,0-1 1 0 0,-1-1-1 0 0,-1-1 0 0 0,0 0 1 0 0,-1-1-1 0 0,0 0 0 0 0,-2-1 1 0 0,0-1-1 0 0,-1 0 0 0 0,0-1 1 0 0,-2 0-1 0 0,0-1 0 0 0,-1 0 1 0 0,-2 0-1 0 0,10-36 0 0 0,-12 36 24 0 0,-3 16-5 0 0,-1 1-1 0 0,0-1 1 0 0,0 1 0 0 0,0-1-1 0 0,0 0 1 0 0,0 1 0 0 0,-1-1-1 0 0,0 0 1 0 0,0 0 0 0 0,0 1-1 0 0,0-1 1 0 0,-1 0 0 0 0,1 0-1 0 0,-1 1 1 0 0,0-1 0 0 0,0 0-1 0 0,0 1 1 0 0,-1-1 0 0 0,1 1 0 0 0,-3-5-1 0 0,3 7-8 0 0,0 1 0 0 0,0 0 0 0 0,0-1 0 0 0,0 1 0 0 0,0 0 0 0 0,0-1 0 0 0,0 1 0 0 0,0 0 0 0 0,0 0 0 0 0,0 0 0 0 0,0 0 0 0 0,0 0 0 0 0,0 0 0 0 0,0 0 0 0 0,0 0 0 0 0,0 1 0 0 0,0-1 0 0 0,0 0 0 0 0,0 1 0 0 0,0-1 0 0 0,0 0 0 0 0,0 1 0 0 0,0-1 0 0 0,-1 2 0 0 0,-17 8 6 0 0,12-5-7 0 0,-1 0-1 0 0,1 1 1 0 0,1 0 0 0 0,-1 1-1 0 0,1 0 1 0 0,0 0 0 0 0,0 0-1 0 0,1 0 1 0 0,0 1-1 0 0,0 0 1 0 0,-4 12 0 0 0,2-4-2 0 0,0 1 0 0 0,2-1 0 0 0,0 1 0 0 0,-4 32 0 0 0,8-45 0 0 0,0 0 0 0 0,1 0 0 0 0,0 0 0 0 0,0 0 1 0 0,0 0-1 0 0,0 0 0 0 0,1 0 0 0 0,0 0 0 0 0,-1 0 0 0 0,3 6 0 0 0,-2-9 1 0 0,0 1 0 0 0,0-1 0 0 0,0 0-1 0 0,0 0 1 0 0,0 0 0 0 0,0 0 0 0 0,1 0 0 0 0,-1 0 0 0 0,0 0-1 0 0,0 0 1 0 0,1 0 0 0 0,-1 0 0 0 0,1-1 0 0 0,-1 1 0 0 0,0-1 0 0 0,1 1-1 0 0,-1-1 1 0 0,1 1 0 0 0,-1-1 0 0 0,1 0 0 0 0,-1 0 0 0 0,1 0-1 0 0,0 0 1 0 0,-1 0 0 0 0,1 0 0 0 0,-1 0 0 0 0,1 0 0 0 0,-1-1-1 0 0,1 1 1 0 0,-1-1 0 0 0,1 1 0 0 0,2-2 0 0 0,1 0-14 0 0,-1 1 0 0 0,1-1 1 0 0,0-1-1 0 0,-1 1 0 0 0,0-1 0 0 0,1 1 1 0 0,-1-1-1 0 0,0 0 0 0 0,0-1 1 0 0,-1 1-1 0 0,7-9 0 0 0,31-50-169 0 0,-18 24 105 0 0,-21 36 45 0 0,-13 44-175 0 0,1-10 183 0 0,4-5 37 0 0,2 1-1 0 0,0-1 1 0 0,2 0-1 0 0,1 1 1 0 0,4 35-1 0 0,-3-61 0 0 0,0 1 0 0 0,0 0 0 0 0,0-1 0 0 0,1 1 0 0 0,-1-1 0 0 0,1 1-1 0 0,0 0 1 0 0,0-1 0 0 0,0 1 0 0 0,0-1 0 0 0,0 0 0 0 0,1 1 0 0 0,-1-1-1 0 0,1 0 1 0 0,-1 0 0 0 0,1 0 0 0 0,0 0 0 0 0,0 0 0 0 0,0 0-1 0 0,0 0 1 0 0,3 1 0 0 0,-2-2 1 0 0,0 0 0 0 0,0-1 0 0 0,0 1 0 0 0,0-1 0 0 0,0 0 0 0 0,0 0 0 0 0,0 0 0 0 0,0 0 0 0 0,0 0 0 0 0,0-1 1 0 0,-1 0-1 0 0,1 1 0 0 0,0-1 0 0 0,0 0 0 0 0,0 0 0 0 0,0-1 0 0 0,-1 1 0 0 0,1 0 0 0 0,4-4 0 0 0,6-4 14 0 0,0 0 0 0 0,0-1 1 0 0,-1 0-1 0 0,0-1 0 0 0,-1-1 0 0 0,18-22 1 0 0,50-87 75 0 0,-29 42-50 0 0,-35 53-43 0 0,8-9-37 0 0,-22 34 27 0 0,0 0-1 0 0,0 1 1 0 0,0-1 0 0 0,0 1-1 0 0,0-1 1 0 0,1 1 0 0 0,-1-1 0 0 0,0 1-1 0 0,0-1 1 0 0,0 1 0 0 0,0 0-1 0 0,0 0 1 0 0,1-1 0 0 0,-1 1 0 0 0,0 0-1 0 0,0 0 1 0 0,0 0 0 0 0,1 0 0 0 0,-1 1-1 0 0,0-1 1 0 0,0 0 0 0 0,0 0-1 0 0,0 1 1 0 0,1-1 0 0 0,-1 1 0 0 0,0-1-1 0 0,0 1 1 0 0,0-1 0 0 0,0 1-1 0 0,0 0 1 0 0,0-1 0 0 0,0 1 0 0 0,0 0-1 0 0,-1 0 1 0 0,1 0 0 0 0,0 0-1 0 0,1 1 1 0 0,1 1 2 0 0,-1 1 0 0 0,1-1-1 0 0,-1 1 1 0 0,1-1 0 0 0,-1 1 0 0 0,0 0 0 0 0,0 0-1 0 0,2 7 1 0 0,-2 5 17 0 0,-1 0-1 0 0,0 0 0 0 0,-1 1 1 0 0,0-1-1 0 0,-2 0 0 0 0,-3 17 1 0 0,-2 44 264 0 0,8-76-262 0 0,0-1 1 0 0,0 0-1 0 0,0 1 1 0 0,0-1-1 0 0,0 0 1 0 0,0 0-1 0 0,0 0 1 0 0,0 0-1 0 0,0 0 1 0 0,0 0-1 0 0,0 0 1 0 0,0 0-1 0 0,0 0 1 0 0,0-1-1 0 0,0 1 1 0 0,0 0-1 0 0,0-1 1 0 0,0 1-1 0 0,0-1 1 0 0,0 1-1 0 0,0-1 1 0 0,0 1-1 0 0,0-2 1 0 0,44-18-26 0 0,-22 10-46 0 0,-15 7-125 0 0,78-27-817 0 0,-24 20-3874 0 0,-41 8 2567 0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4:57.277"/>
    </inkml:context>
    <inkml:brush xml:id="br0">
      <inkml:brushProperty name="width" value="0.1" units="cm"/>
      <inkml:brushProperty name="height" value="0.1" units="cm"/>
    </inkml:brush>
  </inkml:definitions>
  <inkml:trace contextRef="#ctx0" brushRef="#br0">279 175 336 0 0,'14'-11'8565'0'0,"-9"6"-8994"0"0,48-69 1253 0 0,-24-3 188 0 0,-29 76-869 0 0,0-1-63 0 0,0 2-78 0 0,0 0 0 0 0,0 0-1 0 0,0 0 1 0 0,0 0 0 0 0,0 0 0 0 0,0-1 0 0 0,0 1 0 0 0,0 0 0 0 0,0 0 0 0 0,0 0 0 0 0,0 0 0 0 0,0 0 0 0 0,0-1-1 0 0,0 1 1 0 0,0 0 0 0 0,0 0 0 0 0,0 0 0 0 0,0 0 0 0 0,-1 0 0 0 0,1-1 0 0 0,0 1 0 0 0,0 0 0 0 0,0 0-1 0 0,0 0 1 0 0,0 0 0 0 0,0 0 0 0 0,0 0 0 0 0,0 0 0 0 0,0-1 0 0 0,-1 1 0 0 0,1 0 0 0 0,0 0 0 0 0,0 0 0 0 0,0 0-1 0 0,0 0 1 0 0,0 0 0 0 0,0 0 0 0 0,-1 0 0 0 0,1 0 0 0 0,0 0 0 0 0,0 0 0 0 0,0 0 0 0 0,0 0 0 0 0,0 0 0 0 0,-1 0-1 0 0,1 0 1 0 0,0 0 0 0 0,0 0 0 0 0,0 0 0 0 0,0 0 0 0 0,0 0 0 0 0,-1 0 0 0 0,1 0 0 0 0,0 0 0 0 0,0 0 0 0 0,0 0-1 0 0,0 0 1 0 0,0 0 0 0 0,0 0 0 0 0,-1 0 0 0 0,1 1 0 0 0,-11 6 38 0 0,-11 5-3 0 0,2 1 0 0 0,-1 1 0 0 0,2 1 0 0 0,0 1-1 0 0,1 0 1 0 0,-28 33 0 0 0,34-34-27 0 0,11-14-6 0 0,0 0 0 0 0,0 0 0 0 0,0 0 0 0 0,0 0 0 0 0,0 0 0 0 0,0 0 0 0 0,0 0 0 0 0,0 0 0 0 0,1 1 0 0 0,-1-1 0 0 0,1 0 0 0 0,-1 1 0 0 0,1-1 0 0 0,-1 2 0 0 0,1-1 1 0 0,1-1 1 0 0,-1 0-1 0 0,1 0 0 0 0,0 1 1 0 0,0-1-1 0 0,-1 0 1 0 0,1 0-1 0 0,0 0 1 0 0,0 0-1 0 0,0 0 1 0 0,0 0-1 0 0,0 0 1 0 0,0-1-1 0 0,1 1 1 0 0,-1 0-1 0 0,0 0 1 0 0,0-1-1 0 0,0 1 1 0 0,1-1-1 0 0,-1 1 1 0 0,2-1-1 0 0,29 11 58 0 0,-26-10-60 0 0,0 1 0 0 0,-1 0 0 0 0,1 0 0 0 0,-1 1 0 0 0,1-1 0 0 0,5 4-1 0 0,-9-4 0 0 0,0 0-1 0 0,-1-1 1 0 0,1 1-1 0 0,0 0 0 0 0,0 0 1 0 0,-1 0-1 0 0,1 1 1 0 0,-1-1-1 0 0,0 0 0 0 0,0 0 1 0 0,0 1-1 0 0,0-1 1 0 0,0 1-1 0 0,0-1 0 0 0,0 1 1 0 0,-1-1-1 0 0,0 1 1 0 0,1 3-1 0 0,-1 0 3 0 0,-1-1 1 0 0,0 0-1 0 0,0 0 0 0 0,0 0 1 0 0,0 0-1 0 0,-1 1 1 0 0,0-2-1 0 0,0 1 0 0 0,0 0 1 0 0,-1 0-1 0 0,0-1 0 0 0,1 1 1 0 0,-2-1-1 0 0,1 0 0 0 0,0 0 1 0 0,-1 0-1 0 0,0 0 0 0 0,0-1 1 0 0,0 1-1 0 0,-7 3 0 0 0,4-1 1 0 0,0-1-1 0 0,-1-1 1 0 0,1 1-1 0 0,-1-1 1 0 0,0 0-1 0 0,-1-1 1 0 0,1 0-1 0 0,0 0 1 0 0,-1-1-1 0 0,0 0 1 0 0,-14 1-1 0 0,17-4 1 0 0,0 0 0 0 0,0 0 0 0 0,-1-1-1 0 0,1 0 1 0 0,1 0 0 0 0,-1 0-1 0 0,0-1 1 0 0,0 0 0 0 0,1 0 0 0 0,0-1-1 0 0,-1 1 1 0 0,1-1 0 0 0,1 0-1 0 0,-9-9 1 0 0,10 10-4 0 0,-1 0 0 0 0,1 0 0 0 0,0-1-1 0 0,1 1 1 0 0,-1-1 0 0 0,1 1 0 0 0,-1-1 0 0 0,1 0-1 0 0,0 0 1 0 0,1 0 0 0 0,-1 0 0 0 0,1-1 0 0 0,-1 1-1 0 0,1 0 1 0 0,0-1 0 0 0,1 1 0 0 0,-1-1 0 0 0,1 1-1 0 0,0 0 1 0 0,0-1 0 0 0,0 1 0 0 0,2-5 0 0 0,-2 7-28 0 0,1 1 1 0 0,0 0 0 0 0,0 0 0 0 0,0 0-1 0 0,0-1 1 0 0,-1 1 0 0 0,1 0 0 0 0,1 0-1 0 0,-1 1 1 0 0,0-1 0 0 0,0 0 0 0 0,0 0-1 0 0,0 0 1 0 0,1 1 0 0 0,-1-1-1 0 0,0 1 1 0 0,1-1 0 0 0,-1 1 0 0 0,0-1-1 0 0,1 1 1 0 0,-1 0 0 0 0,1 0 0 0 0,-1-1-1 0 0,0 1 1 0 0,1 0 0 0 0,1 1-1 0 0,49 3-1706 0 0,-24-1 604 0 0,31-4-3205 0 0,-41 0 2322 0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4:58.825"/>
    </inkml:context>
    <inkml:brush xml:id="br0">
      <inkml:brushProperty name="width" value="0.1" units="cm"/>
      <inkml:brushProperty name="height" value="0.1" units="cm"/>
    </inkml:brush>
  </inkml:definitions>
  <inkml:trace contextRef="#ctx0" brushRef="#br0">73 428 20 0 0,'2'-5'478'0'0,"1"1"0"0"0,0 0 0 0 0,0 0 1 0 0,0 1-1 0 0,1-1 0 0 0,0 1 0 0 0,6-6 0 0 0,-9 8-83 0 0,22-20 3660 0 0,-34 27-3975 0 0,0 2 0 0 0,0-1 0 0 0,1 2 0 0 0,1-1 0 0 0,-1 1-1 0 0,1 1 1 0 0,1 0 0 0 0,0 0 0 0 0,0 0 0 0 0,1 1 0 0 0,1 0 0 0 0,-10 21 0 0 0,15-31-70 0 0,1 1 0 0 0,-1 0 0 0 0,1-1 0 0 0,-1 1 0 0 0,1 0 0 0 0,-1-1 0 0 0,1 1-1 0 0,0 0 1 0 0,0-1 0 0 0,0 1 0 0 0,0 0 0 0 0,0-1 0 0 0,0 1 0 0 0,1 0 0 0 0,-1-1 0 0 0,0 1 0 0 0,1 0 0 0 0,-1-1-1 0 0,1 1 1 0 0,0-1 0 0 0,-1 1 0 0 0,1-1 0 0 0,0 1 0 0 0,0-1 0 0 0,0 0 0 0 0,0 1 0 0 0,2 1 0 0 0,-1-2-1 0 0,0 0 1 0 0,0 0-1 0 0,0-1 1 0 0,0 1-1 0 0,0-1 0 0 0,-1 1 1 0 0,1-1-1 0 0,0 1 1 0 0,0-1-1 0 0,0 0 1 0 0,1 0-1 0 0,-1 0 1 0 0,0 0-1 0 0,0-1 1 0 0,0 1-1 0 0,0 0 1 0 0,-1-1-1 0 0,1 1 1 0 0,0-1-1 0 0,0 0 0 0 0,0 0 1 0 0,0 1-1 0 0,2-3 1 0 0,9-3 9 0 0,-8 4-7 0 0,1-1 1 0 0,-1 1-1 0 0,1-1 0 0 0,-1 0 1 0 0,0 0-1 0 0,0 0 1 0 0,0-1-1 0 0,-1 0 0 0 0,1 0 1 0 0,-1 0-1 0 0,0 0 1 0 0,0-1-1 0 0,0 0 0 0 0,-1 0 1 0 0,1 0-1 0 0,-1 0 0 0 0,-1 0 1 0 0,1-1-1 0 0,2-7 1 0 0,-3 5 0 0 0,0-1 1 0 0,-1 0 0 0 0,0 0 0 0 0,0-15-1 0 0,-1 21-13 0 0,0 1 0 0 0,0-1 0 0 0,0 1 0 0 0,-1-1 0 0 0,1 1 0 0 0,-1-1 0 0 0,0 1 0 0 0,0-1-1 0 0,0 1 1 0 0,0 0 0 0 0,0-1 0 0 0,0 1 0 0 0,-1 0 0 0 0,1 0 0 0 0,-1 0 0 0 0,1 0 0 0 0,-1 0 0 0 0,0 0-1 0 0,0 0 1 0 0,-4-2 0 0 0,4 3-3 0 0,1 0-1 0 0,-1 1 0 0 0,0-1 0 0 0,0 1 1 0 0,0 0-1 0 0,1-1 0 0 0,-1 1 1 0 0,0 0-1 0 0,0 0 0 0 0,0 0 1 0 0,0 0-1 0 0,1 0 0 0 0,-1 1 0 0 0,0-1 1 0 0,0 0-1 0 0,0 1 0 0 0,0-1 1 0 0,1 1-1 0 0,-1 0 0 0 0,0 0 1 0 0,1 0-1 0 0,-1 0 0 0 0,1 0 0 0 0,-1 0 1 0 0,1 0-1 0 0,-1 0 0 0 0,1 0 1 0 0,0 1-1 0 0,-1-1 0 0 0,1 1 1 0 0,0-1-1 0 0,0 1 0 0 0,0-1 0 0 0,0 1 1 0 0,0 0-1 0 0,0 2 0 0 0,-1-1 3 0 0,0 0-1 0 0,0 1 0 0 0,0-1 1 0 0,1 1-1 0 0,0-1 0 0 0,-1 1 0 0 0,1 0 1 0 0,1-1-1 0 0,-1 1 0 0 0,0 0 1 0 0,1 0-1 0 0,0-1 0 0 0,0 1 1 0 0,0 0-1 0 0,0 0 0 0 0,1 0 1 0 0,0 3-1 0 0,2 0-10 0 0,-2-5 14 0 0,-1-1 0 0 0,0 0 0 0 0,1 1-1 0 0,-1-1 1 0 0,1 0 0 0 0,0 1 0 0 0,-1-1 0 0 0,1 0 0 0 0,0 0 0 0 0,0 1 0 0 0,0-1 0 0 0,-1 0 0 0 0,1 0 0 0 0,1 0 0 0 0,-1 0 0 0 0,0 0 0 0 0,0-1 0 0 0,0 1-1 0 0,0 0 1 0 0,1 0 0 0 0,-1-1 0 0 0,0 1 0 0 0,1-1 0 0 0,-1 1 0 0 0,0-1 0 0 0,1 1 0 0 0,-1-1 0 0 0,1 0 0 0 0,-1 0 0 0 0,0 0 0 0 0,1 0 0 0 0,-1 0-1 0 0,1 0 1 0 0,-1 0 0 0 0,2-1 0 0 0,14-2 2 0 0,-1-2 0 0 0,0 0-1 0 0,-1 0 1 0 0,1-2 0 0 0,-1 0 0 0 0,-1 0-1 0 0,1-2 1 0 0,16-12 0 0 0,-10 6 2 0 0,-2 0 1 0 0,0-2-1 0 0,0 0 1 0 0,-2-1-1 0 0,17-22 1 0 0,-21 21-1 0 0,-1-2 0 0 0,0 0-1 0 0,-2 0 1 0 0,0-1 0 0 0,-1 0 0 0 0,-2 0 0 0 0,10-44 0 0 0,-9 41 1 0 0,-6 21-5 0 0,-1-1 0 0 0,1 0 0 0 0,-1 0 0 0 0,1 0-1 0 0,-2 0 1 0 0,1 0 0 0 0,0-8 0 0 0,-1 12-6 0 0,-2 2-3 0 0,-1 0 4 0 0,1 1-1 0 0,0 0 1 0 0,0-1 0 0 0,0 1-1 0 0,0 0 1 0 0,1 0 0 0 0,-1 0-1 0 0,0 0 1 0 0,-1 3 0 0 0,-10 21-5 0 0,1 1 1 0 0,-16 51 0 0 0,13-35-4 0 0,0 4 10 0 0,1 1 0 0 0,3 0 0 0 0,-7 63 0 0 0,17-106 1 0 0,1 0 0 0 0,1 0 0 0 0,-1 0 0 0 0,1 0 0 0 0,0-1 0 0 0,2 10-1 0 0,2 14 85 0 0,-2-27-77 0 0,0-1-1 0 0,0 0 1 0 0,-1 0-1 0 0,1 0 1 0 0,0 0-1 0 0,0-1 1 0 0,0 1-1 0 0,-1-1 1 0 0,1 0-1 0 0,0 0 1 0 0,-1 0-1 0 0,1 0 1 0 0,2-1-1 0 0,-3 1-4 0 0,18-12 23 0 0,-1-1 1 0 0,-1-1-1 0 0,0 0 0 0 0,-1-2 1 0 0,0 0-1 0 0,-2-1 0 0 0,0 0 1 0 0,16-26-1 0 0,-27 42-81 0 0,-4 12 20 0 0,-7 36 5 0 0,-1 18 29 0 0,7-19-14 0 0,1-45 17 0 0,0 1 0 0 0,0-1-1 0 0,0 1 1 0 0,0-1 0 0 0,0 1 0 0 0,0-1-1 0 0,0 1 1 0 0,0-1 0 0 0,0 0 0 0 0,0 1-1 0 0,0-1 1 0 0,1 1 0 0 0,-1-1-1 0 0,0 1 1 0 0,0-1 0 0 0,0 0 0 0 0,1 1-1 0 0,-1-1 1 0 0,0 1 0 0 0,0-1 0 0 0,1 0-1 0 0,-1 1 1 0 0,0-1 0 0 0,1 0-1 0 0,-1 0 1 0 0,0 1 0 0 0,1-1 0 0 0,-1 0-1 0 0,0 1 1 0 0,1-1 0 0 0,-1 0 0 0 0,1 0-1 0 0,-1 0 1 0 0,0 0 0 0 0,1 0-1 0 0,-1 1 1 0 0,1-1 0 0 0,-1 0 0 0 0,1 0-1 0 0,-1 0 1 0 0,1 0 0 0 0,-1 0-1 0 0,1 0 1 0 0,-1 0 0 0 0,0 0 0 0 0,1-1-1 0 0,-1 1 1 0 0,1 0 0 0 0,-1 0 0 0 0,1 0-1 0 0,-1 0 1 0 0,0 0 0 0 0,1-1-1 0 0,-1 1 1 0 0,1 0 0 0 0,-1-1 0 0 0,14-5-7 0 0,-2 0 1 0 0,1-1 0 0 0,-1-1-1 0 0,0 0 1 0 0,0 0 0 0 0,-1-1-1 0 0,-1-1 1 0 0,1 0 0 0 0,-1 0-1 0 0,-1-1 1 0 0,0 0 0 0 0,-1-1-1 0 0,0 0 1 0 0,0 0 0 0 0,5-14-1 0 0,-7 13-122 0 0,-6 15-36 0 0,-10 25 44 0 0,-15 46 11 0 0,24-67 101 0 0,-1 0 1 0 0,1 1-1 0 0,0-1 0 0 0,0 1 0 0 0,1-1 0 0 0,0 1 0 0 0,0-1 1 0 0,1 1-1 0 0,2 12 0 0 0,-2-18 11 0 0,0 1-1 0 0,0-1 1 0 0,0 1 0 0 0,0-1 0 0 0,1 1-1 0 0,-1-1 1 0 0,0 0 0 0 0,1 1 0 0 0,-1-1-1 0 0,1 0 1 0 0,0 0 0 0 0,-1 0 0 0 0,1 0-1 0 0,0-1 1 0 0,-1 1 0 0 0,1 0 0 0 0,0-1-1 0 0,0 1 1 0 0,0-1 0 0 0,0 0 0 0 0,0 1-1 0 0,-1-1 1 0 0,1 0 0 0 0,0 0 0 0 0,0 0-1 0 0,0 0 1 0 0,0-1 0 0 0,0 1 0 0 0,0 0-1 0 0,0-1 1 0 0,-1 0 0 0 0,3 0 0 0 0,60-21 17 0 0,-42 11-12 0 0,0-1 0 0 0,-1-1 0 0 0,0-1 0 0 0,-1 0 0 0 0,-1-2 0 0 0,0 0 0 0 0,-2-1 0 0 0,1-1 0 0 0,-2-1 0 0 0,-1 0 0 0 0,0-1 0 0 0,-1 0 0 0 0,17-36 0 0 0,30-93 223 0 0,-60 148-199 0 0,-4 4-18 0 0,-4 4-10 0 0,1 0 0 0 0,0 1 0 0 0,0-1 1 0 0,1 1-1 0 0,0 1 0 0 0,0-1 0 0 0,-4 11 0 0 0,-25 73-7 0 0,21-54 11 0 0,-16 43-9 0 0,-47 121 17 0 0,76-201-54 0 0,0 0 1 0 0,0 0-1 0 0,0-1 1 0 0,0 1-1 0 0,-1 0 1 0 0,1 0-1 0 0,0-1 0 0 0,0 1 1 0 0,-1 0-1 0 0,1 0 1 0 0,0-1-1 0 0,-1 1 1 0 0,1 0-1 0 0,-1-1 1 0 0,1 1-1 0 0,-1 0 1 0 0,1-1-1 0 0,-1 1 1 0 0,0-1-1 0 0,1 1 1 0 0,-1-1-1 0 0,1 1 1 0 0,-1-1-1 0 0,0 1 1 0 0,-1 0-1 0 0,0-23-1729 0 0,1 2 1482 0 0,-1 7 155 0 0,0 1 0 0 0,0 0 0 0 0,-1 0 0 0 0,0 0 0 0 0,-1 0 0 0 0,-1 1 0 0 0,0-1 0 0 0,-7-11 0 0 0,11 22 159 0 0,0 0 0 0 0,1 0 1 0 0,-1 0-1 0 0,1 0 0 0 0,-1-1 0 0 0,1 1 1 0 0,-1 0-1 0 0,1 0 0 0 0,0-1 1 0 0,-1 1-1 0 0,1 0 0 0 0,0 0 0 0 0,0-1 1 0 0,0 1-1 0 0,0 0 0 0 0,0-1 0 0 0,0 1 1 0 0,0 0-1 0 0,0-1 0 0 0,1 1 0 0 0,-1 0 1 0 0,1 0-1 0 0,-1 0 0 0 0,1-1 1 0 0,-1 1-1 0 0,1 0 0 0 0,-1 0 0 0 0,1 0 1 0 0,0 0-1 0 0,0 0 0 0 0,0 0 0 0 0,0 0 1 0 0,-1 0-1 0 0,1 0 0 0 0,0 0 0 0 0,0 0 1 0 0,1 1-1 0 0,-1-1 0 0 0,0 0 0 0 0,0 1 1 0 0,3-2-1 0 0,5-1-17 0 0,1-1-1 0 0,1 1 1 0 0,-1 1 0 0 0,16-2 0 0 0,0-1 92 0 0,152-32 22 0 0,-58 14 22 0 0,-118 23-151 0 0,-2 0-12 0 0,1 0 13 0 0,0 1 1 0 0,-1-1-1 0 0,1 0 1 0 0,-1 1-1 0 0,1-1 0 0 0,-1 1 1 0 0,1-1-1 0 0,-1 1 1 0 0,1-1-1 0 0,-1 1 1 0 0,1-1-1 0 0,-1 1 1 0 0,0-1-1 0 0,1 1 0 0 0,-1-1 1 0 0,0 1-1 0 0,1 0 1 0 0,-1-1-1 0 0,0 1 1 0 0,0-1-1 0 0,0 1 1 0 0,1 0-1 0 0,-1-1 0 0 0,0 1 1 0 0,0 0-1 0 0,0-1 1 0 0,0 1-1 0 0,0 0 1 0 0,0-1-1 0 0,-1 1 0 0 0,1 0 1 0 0,0-1-1 0 0,0 1 1 0 0,0 0-1 0 0,-1-1 1 0 0,1 1-1 0 0,-1 1 1 0 0,-11 35 15 0 0,8-26-26 0 0,-56 225-11 0 0,59-235-135 0 0,8-6-1103 0 0,0-2 772 0 0,1 0 1 0 0,-1-1-1 0 0,-1 0 1 0 0,1-1-1 0 0,-1 1 1 0 0,9-19 0 0 0,-1-1-1104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24.624"/>
    </inkml:context>
    <inkml:brush xml:id="br0">
      <inkml:brushProperty name="width" value="0.1" units="cm"/>
      <inkml:brushProperty name="height" value="0.1" units="cm"/>
    </inkml:brush>
  </inkml:definitions>
  <inkml:trace contextRef="#ctx0" brushRef="#br0">0 69 20 0 0,'0'0'6027'0'0,"6"-1"-5617"0"0,225-30 1025 0 0,-18 4-5698 0 0,-156 17 2218 0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4:58.950"/>
    </inkml:context>
    <inkml:brush xml:id="br0">
      <inkml:brushProperty name="width" value="0.1" units="cm"/>
      <inkml:brushProperty name="height" value="0.1" units="cm"/>
    </inkml:brush>
  </inkml:definitions>
  <inkml:trace contextRef="#ctx0" brushRef="#br0">1 444 3088 0 0,'71'-218'-241'0'0,"-35"101"1124"0"0,-29 89-377 0 0,-6 23-421 0 0,0 0 1 0 0,-1 0-1 0 0,2 0 0 0 0,-1 0 0 0 0,0 0 0 0 0,1 1 0 0 0,0-1 0 0 0,0 0 0 0 0,1 1 0 0 0,-1 0 0 0 0,1-1 0 0 0,0 1 1 0 0,0 0-1 0 0,0 1 0 0 0,8-8 0 0 0,-6 9-85 0 0,6 19-4554 0 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4:59.653"/>
    </inkml:context>
    <inkml:brush xml:id="br0">
      <inkml:brushProperty name="width" value="0.1" units="cm"/>
      <inkml:brushProperty name="height" value="0.1" units="cm"/>
    </inkml:brush>
  </inkml:definitions>
  <inkml:trace contextRef="#ctx0" brushRef="#br0">87 117 188 0 0,'8'-4'444'0'0,"0"0"0"0"0,0-1-1 0 0,-1 1 1 0 0,1-1 0 0 0,-1-1 0 0 0,0 0-1 0 0,0 0 1 0 0,-1 0 0 0 0,7-8 0 0 0,7-5 3188 0 0,-36 31-3550 0 0,0 2 0 0 0,1 0 0 0 0,0 0 0 0 0,2 2 0 0 0,-1 0 0 0 0,2 0 0 0 0,0 1-1 0 0,1 0 1 0 0,1 1 0 0 0,0 1 0 0 0,2-1 0 0 0,0 2 0 0 0,1-1 0 0 0,1 1 0 0 0,-5 25 0 0 0,11-43-72 0 0,-1 1 1 0 0,1-1-1 0 0,0 1 0 0 0,0-1 0 0 0,0 1 1 0 0,0-1-1 0 0,0 1 0 0 0,0-1 1 0 0,1 1-1 0 0,-1-1 0 0 0,1 1 1 0 0,0-1-1 0 0,0 1 0 0 0,0-1 1 0 0,0 0-1 0 0,0 1 0 0 0,0-1 1 0 0,1 0-1 0 0,-1 0 0 0 0,1 0 1 0 0,-1 0-1 0 0,1 0 0 0 0,2 2 1 0 0,-1-2 0 0 0,1 0 1 0 0,-1-1 0 0 0,1 1 0 0 0,-1-1 0 0 0,1 0 0 0 0,0 0 0 0 0,-1 0 0 0 0,1 0 0 0 0,0-1 0 0 0,0 1 0 0 0,-1-1 0 0 0,1 0 0 0 0,8-1-1 0 0,3-1 10 0 0,0-1-1 0 0,0-1 1 0 0,0 0-1 0 0,-1 0 0 0 0,1-2 1 0 0,23-12-1 0 0,-19 7-6 0 0,-1 0 0 0 0,0-2-1 0 0,-1 0 1 0 0,0 0 0 0 0,-1-2-1 0 0,14-17 1 0 0,-25 26-14 0 0,0 1 0 0 0,0-1 0 0 0,-1 0 0 0 0,0 0 0 0 0,0-1 0 0 0,-1 1 0 0 0,0-1 1 0 0,0 0-1 0 0,-1 1 0 0 0,1-1 0 0 0,-1-1 0 0 0,-1 1 0 0 0,0 0 0 0 0,0 0 0 0 0,0-1 0 0 0,-1 1 0 0 0,0 0 0 0 0,0-1 0 0 0,0 1 0 0 0,-1 0 1 0 0,-3-10-1 0 0,4 16-3 0 0,0 0 1 0 0,-1 0 0 0 0,1 0-1 0 0,0 0 1 0 0,-1 0 0 0 0,1-1 0 0 0,-1 1-1 0 0,1 0 1 0 0,-1 0 0 0 0,0 0-1 0 0,0 0 1 0 0,1 0 0 0 0,-1 1-1 0 0,0-1 1 0 0,0 0 0 0 0,0 0 0 0 0,0 0-1 0 0,0 1 1 0 0,0-1 0 0 0,0 1-1 0 0,0-1 1 0 0,0 0 0 0 0,0 1 0 0 0,0 0-1 0 0,-1-1 1 0 0,1 1 0 0 0,0 0-1 0 0,0-1 1 0 0,0 1 0 0 0,0 0-1 0 0,-1 0 1 0 0,1 0 0 0 0,0 0 0 0 0,0 0-1 0 0,0 1 1 0 0,-1-1 0 0 0,1 0-1 0 0,0 0 1 0 0,0 1 0 0 0,-2 0 0 0 0,-4 2-5 0 0,-1 0 1 0 0,1 1 0 0 0,-1 0-1 0 0,-11 10 1 0 0,8-7 0 0 0,3-2 1 0 0,1 1 0 0 0,-1-1 0 0 0,1 2 0 0 0,-9 8 0 0 0,14-12 4 0 0,-1 0 0 0 0,1 0 0 0 0,0 0 0 0 0,0 0 0 0 0,0 0-1 0 0,0 1 1 0 0,0-1 0 0 0,1 1 0 0 0,-1-1 0 0 0,1 1 0 0 0,0-1 0 0 0,0 1 0 0 0,1 0-1 0 0,-1-1 1 0 0,1 1 0 0 0,0 0 0 0 0,0 4 0 0 0,0-8 2 0 0,0 1 0 0 0,0 0 1 0 0,0-1-1 0 0,0 1 0 0 0,0-1 0 0 0,0 1 0 0 0,1 0 1 0 0,-1-1-1 0 0,0 1 0 0 0,0-1 0 0 0,1 1 0 0 0,-1-1 1 0 0,0 1-1 0 0,1-1 0 0 0,-1 1 0 0 0,0-1 0 0 0,1 1 1 0 0,-1-1-1 0 0,1 1 0 0 0,-1-1 0 0 0,1 1 0 0 0,-1-1 1 0 0,1 0-1 0 0,-1 1 0 0 0,1-1 0 0 0,-1 0 0 0 0,1 0 1 0 0,0 1-1 0 0,0-1 0 0 0,23-3 18 0 0,29-24-14 0 0,-40 20-8 0 0,19-12 13 0 0,0-1 0 0 0,-1-2 0 0 0,-2-1 0 0 0,0-1 0 0 0,42-45 0 0 0,-71 68-10 0 0,1 0-1 0 0,-1 0 0 0 0,1 0 0 0 0,-1 0 0 0 0,1 1 1 0 0,0-1-1 0 0,-1 0 0 0 0,1 0 0 0 0,0 1 1 0 0,0-1-1 0 0,0 0 0 0 0,-1 1 0 0 0,1-1 1 0 0,0 1-1 0 0,0-1 0 0 0,0 1 0 0 0,0 0 1 0 0,0-1-1 0 0,0 1 0 0 0,0 0 0 0 0,0-1 1 0 0,0 1-1 0 0,0 0 0 0 0,0 0 0 0 0,0 0 0 0 0,0 0 1 0 0,0 0-1 0 0,2 1 0 0 0,-2 0-2 0 0,0 0 1 0 0,-1 0-1 0 0,1 1 0 0 0,-1-1 0 0 0,1 1 0 0 0,-1-1 1 0 0,1 0-1 0 0,-1 1 0 0 0,0-1 0 0 0,1 1 0 0 0,-1-1 1 0 0,0 1-1 0 0,0-1 0 0 0,0 1 0 0 0,0-1 1 0 0,-1 3-1 0 0,-13 69-67 0 0,14-72 70 0 0,-16 54 2 0 0,7-26 7 0 0,-8 46 0 0 0,17-75-8 0 0,0 0 0 0 0,0 0-1 0 0,0 1 1 0 0,-1-1 0 0 0,1 0 0 0 0,0 1 0 0 0,0-1 0 0 0,0 0 0 0 0,0 0 0 0 0,0 1-1 0 0,0-1 1 0 0,0 0 0 0 0,0 1 0 0 0,0-1 0 0 0,1 0 0 0 0,-1 0 0 0 0,0 1-1 0 0,0-1 1 0 0,0 0 0 0 0,0 1 0 0 0,0-1 0 0 0,0 0 0 0 0,1 0 0 0 0,-1 0-1 0 0,0 1 1 0 0,0-1 0 0 0,0 0 0 0 0,0 0 0 0 0,1 1 0 0 0,-1-1 0 0 0,0 0-1 0 0,0 0 1 0 0,1 0 0 0 0,-1 0 0 0 0,0 0 0 0 0,0 1 0 0 0,1-1 0 0 0,-1 0-1 0 0,0 0 1 0 0,1 0 0 0 0,-1 0 0 0 0,0 0 0 0 0,1 0 0 0 0,16-5 4 0 0,17-18 0 0 0,30-39 26 0 0,38-33-27 0 0,-102 95-6 0 0,1 0 1 0 0,-1-1 0 0 0,1 1-1 0 0,-1-1 1 0 0,0 1 0 0 0,1 0 0 0 0,-1-1-1 0 0,1 1 1 0 0,-1 0 0 0 0,1-1-1 0 0,-1 1 1 0 0,1 0 0 0 0,-1 0 0 0 0,1-1-1 0 0,-1 1 1 0 0,1 0 0 0 0,0 0-1 0 0,-1 0 1 0 0,1 0 0 0 0,-1 0-1 0 0,1 0 1 0 0,-1 0 0 0 0,1 0 0 0 0,0 0-1 0 0,-1 0 1 0 0,1 0 0 0 0,-1 0-1 0 0,1 1 1 0 0,-1-1 0 0 0,1 0 0 0 0,-1 0-1 0 0,1 0 1 0 0,-1 1 0 0 0,1-1-1 0 0,-1 0 1 0 0,1 1 0 0 0,-1-1 0 0 0,1 0-1 0 0,0 1 1 0 0,6 27-25 0 0,-10 34 18 0 0,0-41-18 0 0,-2 6-423 0 0,4-11-4638 0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15.706"/>
    </inkml:context>
    <inkml:brush xml:id="br0">
      <inkml:brushProperty name="width" value="0.1" units="cm"/>
      <inkml:brushProperty name="height" value="0.1" units="cm"/>
    </inkml:brush>
  </inkml:definitions>
  <inkml:trace contextRef="#ctx0" brushRef="#br0">73 158 64 0 0,'0'0'1496'0'0,"15"-35"-260"0"0,54-63 2030 0 0,-60 85-2829 0 0,0 1 418 0 0,-5 26-428 0 0,-5 6-294 0 0,-1-1 1 0 0,0 1 0 0 0,-2-1 0 0 0,0 0 0 0 0,-1 0-1 0 0,-1-1 1 0 0,-1 1 0 0 0,-17 31 0 0 0,1 3 91 0 0,-65 129 553 0 0,76-159-923 0 0,16-35-1467 0 0,6-12-2456 0 0,-4 8 1725 0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16.356"/>
    </inkml:context>
    <inkml:brush xml:id="br0">
      <inkml:brushProperty name="width" value="0.1" units="cm"/>
      <inkml:brushProperty name="height" value="0.1" units="cm"/>
    </inkml:brush>
  </inkml:definitions>
  <inkml:trace contextRef="#ctx0" brushRef="#br0">58 53 112 0 0,'61'-53'5869'0'0,"-59"80"-5206"0"0,-1-22-567 0 0,0 0-1 0 0,-1 0 1 0 0,0 1 0 0 0,0-1 0 0 0,0 0-1 0 0,0 0 1 0 0,-2 7 0 0 0,-16 62 584 0 0,9-29-294 0 0,-2-1 0 0 0,-33 81 1 0 0,6-30 331 0 0,37-93-607 0 0,3-6-74 0 0,43-89 84 0 0,-11 26-79 0 0,-30 60-41 0 0,0 0 0 0 0,-1 0 1 0 0,2 0-1 0 0,-1 0 1 0 0,1 1-1 0 0,0 0 0 0 0,1 0 1 0 0,-1 0-1 0 0,1 1 0 0 0,0 0 1 0 0,1 0-1 0 0,-1 0 1 0 0,9-4-1 0 0,-14 9-2 0 0,1 0 0 0 0,-1 1 1 0 0,0-1-1 0 0,0 0 0 0 0,0 1 0 0 0,0-1 1 0 0,-1 1-1 0 0,1-1 0 0 0,0 1 0 0 0,0-1 1 0 0,0 1-1 0 0,0 0 0 0 0,0-1 0 0 0,-1 1 1 0 0,1 0-1 0 0,0-1 0 0 0,0 1 0 0 0,-1 0 1 0 0,1 0-1 0 0,-1 0 0 0 0,1 0 1 0 0,-1 0-1 0 0,1 0 0 0 0,-1 0 0 0 0,0 0 1 0 0,1 0-1 0 0,-1 0 0 0 0,0 0 0 0 0,0 0 1 0 0,0 0-1 0 0,1 2 0 0 0,5 32 2 0 0,15 142 314 0 0,-21-176-305 0 0,0-1 1 0 0,0 1-1 0 0,0 0 0 0 0,0-1 1 0 0,1 1-1 0 0,-1-1 0 0 0,0 1 1 0 0,0 0-1 0 0,1-1 0 0 0,-1 1 1 0 0,0-1-1 0 0,1 1 1 0 0,-1-1-1 0 0,0 1 0 0 0,1-1 1 0 0,-1 1-1 0 0,1-1 0 0 0,-1 1 1 0 0,1-1-1 0 0,-1 0 0 0 0,1 1 1 0 0,-1-1-1 0 0,1 0 0 0 0,0 1 1 0 0,-1-1-1 0 0,1 0 0 0 0,-1 0 1 0 0,1 0-1 0 0,0 0 0 0 0,-1 1 1 0 0,1-1-1 0 0,-1 0 1 0 0,1 0-1 0 0,0 0 0 0 0,-1 0 1 0 0,1 0-1 0 0,0 0 0 0 0,-1 0 1 0 0,1-1-1 0 0,-1 1 0 0 0,1 0 1 0 0,0 0-1 0 0,-1 0 0 0 0,1-1 1 0 0,-1 1-1 0 0,1 0 0 0 0,-1-1 1 0 0,1 1-1 0 0,0 0 0 0 0,-1-1 1 0 0,0 1-1 0 0,1-1 1 0 0,34-25 139 0 0,-30 21-109 0 0,20-18 15 0 0,-1 0-1 0 0,-1-2 1 0 0,-2 0 0 0 0,0-1-1 0 0,-2-2 1 0 0,-1 0-1 0 0,-1-1 1 0 0,22-52 0 0 0,-34 70-11 0 0,-1 0 0 0 0,0 0 0 0 0,-1 0-1 0 0,4-22 1 0 0,-7 32-6 0 0,-4 2-28 0 0,1 0 0 0 0,-1 1 0 0 0,0 0 0 0 0,1-1 0 0 0,0 1 0 0 0,-1 1 0 0 0,1-1 0 0 0,0 0 0 0 0,0 1 0 0 0,0 0 0 0 0,0 0 0 0 0,1 0 0 0 0,-1 0 0 0 0,1 0 0 0 0,-1 0 0 0 0,1 0 0 0 0,-2 6 0 0 0,-42 75 31 0 0,43-78-35 0 0,-7 13 6 0 0,2 0 0 0 0,-10 31-1 0 0,17-44-6 0 0,-1-1 0 0 0,1 1 0 0 0,0 0 0 0 0,0-1-1 0 0,0 1 1 0 0,1 0 0 0 0,0 0 0 0 0,0-1-1 0 0,1 1 1 0 0,-1 0 0 0 0,1-1 0 0 0,1 1 0 0 0,-1 0-1 0 0,3 7 1 0 0,-2-11-15 0 0,0 1 0 0 0,0-1 0 0 0,0 0 0 0 0,0 1 0 0 0,0-1 0 0 0,1 0 0 0 0,-1 0 0 0 0,1 0 0 0 0,-1-1 0 0 0,1 1 0 0 0,0 0 0 0 0,-1-1 0 0 0,1 0 0 0 0,0 0 0 0 0,0 0 0 0 0,0 0 0 0 0,0 0 0 0 0,0 0 0 0 0,0-1 0 0 0,0 0 0 0 0,0 1 0 0 0,1-1 0 0 0,-1 0 0 0 0,0-1 0 0 0,0 1 0 0 0,0 0 0 0 0,4-2 0 0 0,12-2-342 0 0,0 0 0 0 0,0-2 1 0 0,21-8-1 0 0,-24 8-117 0 0,-4 2-475 0 0,-1-1-1 0 0,1 0 1 0 0,-1 0 0 0 0,0-1-1 0 0,19-14 1 0 0,-7 0-1695 0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16.730"/>
    </inkml:context>
    <inkml:brush xml:id="br0">
      <inkml:brushProperty name="width" value="0.1" units="cm"/>
      <inkml:brushProperty name="height" value="0.1" units="cm"/>
    </inkml:brush>
  </inkml:definitions>
  <inkml:trace contextRef="#ctx0" brushRef="#br0">45 159 256 0 0,'-34'2'3846'0'0,"24"0"-867"0"0,90-7-2435 0 0,0-4 1 0 0,122-29-1 0 0,-61 10-379 0 0,212-40-4938 0 0,-285 53 2459 0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18.574"/>
    </inkml:context>
    <inkml:brush xml:id="br0">
      <inkml:brushProperty name="width" value="0.1" units="cm"/>
      <inkml:brushProperty name="height" value="0.1" units="cm"/>
    </inkml:brush>
  </inkml:definitions>
  <inkml:trace contextRef="#ctx0" brushRef="#br0">137 91 4 0 0,'0'0'1153'0'0,"21"-30"4473"0"0,-20 40-5452 0 0,-1 1 0 0 0,-1 0 0 0 0,0 0-1 0 0,0-1 1 0 0,-5 16 0 0 0,-16 56 39 0 0,-73 220 785 0 0,94-298-890 0 0,-1 1 0 0 0,0-1 0 0 0,0 0 0 0 0,0 0-1 0 0,-1 0 1 0 0,1 0 0 0 0,-5 3 0 0 0,7-7-89 0 0,0 1 0 0 0,0-1-1 0 0,0 0 1 0 0,0 0 0 0 0,-1 0 0 0 0,1 0 0 0 0,0 0 0 0 0,0 1 0 0 0,0-1-1 0 0,0 0 1 0 0,-1 0 0 0 0,1 0 0 0 0,0 0 0 0 0,0 0 0 0 0,0 0 0 0 0,-1 0-1 0 0,1 0 1 0 0,0 0 0 0 0,0 0 0 0 0,0 0 0 0 0,-1 0 0 0 0,1 0 0 0 0,0 0 0 0 0,0 0-1 0 0,-1 0 1 0 0,1 0 0 0 0,0 0 0 0 0,0 0 0 0 0,0 0 0 0 0,-1 0 0 0 0,1 0-1 0 0,0-1 1 0 0,0 1 0 0 0,0 0 0 0 0,0 0 0 0 0,-1 0 0 0 0,1 0 0 0 0,0 0-1 0 0,0 0 1 0 0,0-1 0 0 0,0 1 0 0 0,0 0 0 0 0,-1 0 0 0 0,1 0 0 0 0,0-1-1 0 0,0 1 1 0 0,0 0 0 0 0,-3-26 378 0 0,3 5-314 0 0,2 1 0 0 0,1 0 0 0 0,0-1 0 0 0,2 1 0 0 0,10-29 0 0 0,45-96 32 0 0,-30 79-59 0 0,-20 46-44 0 0,1 1 0 0 0,19-27 0 0 0,-2 3 23 0 0,-23 37-41 0 0,0 0-1 0 0,0-1 0 0 0,1 2 0 0 0,0-1 1 0 0,8-6-1 0 0,-13 12-19 0 0,19 22-40 0 0,-16-13 63 0 0,-1 0 0 0 0,-1 0 0 0 0,1 0 0 0 0,-2 0 0 0 0,1 0 0 0 0,-1 1 0 0 0,-1-1 0 0 0,1 1 0 0 0,-2-1 0 0 0,1 1 0 0 0,-1-1-1 0 0,-4 16 1 0 0,-4 7 5 0 0,-1-1-1 0 0,-18 39 0 0 0,13-36 13 0 0,9-20-10 0 0,0 0 0 0 0,-1-1-1 0 0,-1 0 1 0 0,-14 19-1 0 0,18-27 6 0 0,0 0-1 0 0,0-1 1 0 0,-1 1 0 0 0,1-1-1 0 0,-1 0 1 0 0,0 0-1 0 0,0 0 1 0 0,0-1 0 0 0,-1 0-1 0 0,1 0 1 0 0,-1 0-1 0 0,0-1 1 0 0,-6 3-1 0 0,10-5-5 0 0,1 0-1 0 0,0 0 0 0 0,-1 0 0 0 0,1-1 0 0 0,-1 1 1 0 0,1 0-1 0 0,0 0 0 0 0,-1-1 0 0 0,1 1 0 0 0,0-1 1 0 0,0 1-1 0 0,-1-1 0 0 0,1 0 0 0 0,0 1 0 0 0,0-1 0 0 0,0 0 1 0 0,0 0-1 0 0,0 0 0 0 0,0 0 0 0 0,0 0 0 0 0,0 0 1 0 0,0 0-1 0 0,0 0 0 0 0,1 0 0 0 0,-1 0 0 0 0,0 0 1 0 0,1-1-1 0 0,-1 1 0 0 0,1 0 0 0 0,-1-1 0 0 0,1 1 0 0 0,-1 0 1 0 0,1-3-1 0 0,-2-1-1 0 0,1 0 0 0 0,0 0-1 0 0,0-1 1 0 0,1 1 0 0 0,-1 0 0 0 0,1 0 0 0 0,1-8 0 0 0,-1 9-2 0 0,0 1 0 0 0,1 0-1 0 0,0 0 1 0 0,-1-1 0 0 0,1 1 0 0 0,0 0 0 0 0,1 0 0 0 0,-1 0 0 0 0,0 0 0 0 0,1 1 0 0 0,0-1 0 0 0,0 0 0 0 0,0 1-1 0 0,0-1 1 0 0,0 1 0 0 0,0-1 0 0 0,0 1 0 0 0,1 0 0 0 0,-1 0 0 0 0,1 0 0 0 0,0 0 0 0 0,0 1 0 0 0,-1-1 0 0 0,7-2-1 0 0,-5 6-3 0 0,0-1 0 0 0,0 1 0 0 0,-1 0-1 0 0,1 0 1 0 0,0 0 0 0 0,-1 0 0 0 0,1 1-1 0 0,-1-1 1 0 0,0 1 0 0 0,0 0-1 0 0,5 6 1 0 0,-4-6 1 0 0,9 13-5 0 0,-1 0-1 0 0,0 0 1 0 0,-1 1-1 0 0,-1 1 1 0 0,-1 0-1 0 0,0 0 1 0 0,8 27-1 0 0,10 18-2 0 0,-22-49 3 0 0,-4-13-21 0 0,-1 1 0 0 0,0-1 0 0 0,1 1 0 0 0,-1-1 1 0 0,1 0-1 0 0,-1 1 0 0 0,1-1 0 0 0,0 0 0 0 0,-1 1 0 0 0,1-1 1 0 0,0 0-1 0 0,0 0 0 0 0,0 0 0 0 0,0 0 0 0 0,0 0 0 0 0,0 0 1 0 0,0 0-1 0 0,0 0 0 0 0,2 1 0 0 0,2-5-1500 0 0,20-27-3259 0 0,-16 11 2033 0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18.886"/>
    </inkml:context>
    <inkml:brush xml:id="br0">
      <inkml:brushProperty name="width" value="0.1" units="cm"/>
      <inkml:brushProperty name="height" value="0.1" units="cm"/>
    </inkml:brush>
  </inkml:definitions>
  <inkml:trace contextRef="#ctx0" brushRef="#br0">1 26 60 0 0,'31'-22'3298'0'0,"-30"22"-3250"0"0,-1-1 0 0 0,1 1 0 0 0,-1-1 1 0 0,1 1-1 0 0,0 0 0 0 0,-1-1 0 0 0,1 1 1 0 0,0 0-1 0 0,-1 0 0 0 0,1 0 0 0 0,0-1 1 0 0,-1 1-1 0 0,1 0 0 0 0,0 0 0 0 0,0 0 1 0 0,-1 0-1 0 0,1 0 0 0 0,0 0 0 0 0,-1 0 1 0 0,1 0-1 0 0,0 1 0 0 0,0-1 0 0 0,-1 0 1 0 0,1 0-1 0 0,0 0 0 0 0,-1 1 0 0 0,1-1 1 0 0,0 0-1 0 0,-1 1 0 0 0,1-1 0 0 0,-1 1 0 0 0,1-1 1 0 0,-1 1-1 0 0,2 0 0 0 0,-1 1 66 0 0,0 1 1 0 0,1-1-1 0 0,-1 0 0 0 0,0 1 0 0 0,0-1 0 0 0,0 1 0 0 0,-1 0 0 0 0,1-1 0 0 0,0 6 1 0 0,0 4 197 0 0,0 0 1 0 0,-1 0 0 0 0,-3 22 0 0 0,2-25-181 0 0,-4 19 397 0 0,0 1 0 0 0,-18 52 0 0 0,-7 3 345 0 0,30-83-912 0 0,2-9-1687 0 0,1-1 1345 0 0,0 1 0 0 0,1 1 1 0 0,-1-1-1 0 0,2 0 0 0 0,-1 1 0 0 0,1 0 0 0 0,0 0 1 0 0,8-8-1 0 0,-2 0-1417 0 0,5-7 75 0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19.123"/>
    </inkml:context>
    <inkml:brush xml:id="br0">
      <inkml:brushProperty name="width" value="0.1" units="cm"/>
      <inkml:brushProperty name="height" value="0.1" units="cm"/>
    </inkml:brush>
  </inkml:definitions>
  <inkml:trace contextRef="#ctx0" brushRef="#br0">1 167 2376 0 0,'42'-56'-319'0'0,"23"-28"1448"0"0,-60 79-632 0 0,-3 3-314 0 0,-1-1 0 0 0,1 1-1 0 0,0 0 1 0 0,0 0 0 0 0,0 0-1 0 0,0 0 1 0 0,0 1 0 0 0,0-1-1 0 0,5-2 1 0 0,-6 5-153 0 0,0-1 0 0 0,0 1 0 0 0,0 0 0 0 0,0 0 0 0 0,0 0 0 0 0,0 0 0 0 0,0 0 0 0 0,0 0 0 0 0,-1 0 0 0 0,1 0 0 0 0,0 0 0 0 0,-1 0 0 0 0,1 0 0 0 0,-1 1 0 0 0,1-1 0 0 0,-1 0 0 0 0,0 0 0 0 0,1 1 0 0 0,-1-1 0 0 0,0 0 0 0 0,0 0 0 0 0,0 1 0 0 0,0 1 0 0 0,2 31 462 0 0,-4 67 644 0 0,3-65-718 0 0,-2 0 0 0 0,-10 62 0 0 0,12-84-286 0 0,0-11-200 0 0,-1-1 0 0 0,1 0 0 0 0,-1 0 0 0 0,0 1 0 0 0,0-1 0 0 0,0 0 0 0 0,0 1 1 0 0,0-1-1 0 0,0 0 0 0 0,-1 1 0 0 0,1-1 0 0 0,-1 0 0 0 0,1 0 0 0 0,-1 0 0 0 0,-2 4 0 0 0,5-3-966 0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19.340"/>
    </inkml:context>
    <inkml:brush xml:id="br0">
      <inkml:brushProperty name="width" value="0.1" units="cm"/>
      <inkml:brushProperty name="height" value="0.1" units="cm"/>
    </inkml:brush>
  </inkml:definitions>
  <inkml:trace contextRef="#ctx0" brushRef="#br0">1 105 684 0 0,'2'-2'995'0'0,"-2"2"-924"0"0,0 0 0 0 0,0 0 0 0 0,0 0 0 0 0,0 0 0 0 0,0-1 0 0 0,1 1 0 0 0,-1 0 0 0 0,0 0 0 0 0,0 0 0 0 0,0-1 0 0 0,0 1 0 0 0,0 0 0 0 0,0 0 0 0 0,0 0 0 0 0,-2-4 1421 0 0,2 4-1421 0 0,-1 0 0 0 0,1 0 0 0 0,0 0 0 0 0,0 0 0 0 0,0 0 0 0 0,-1 0 0 0 0,34-16 1193 0 0,43-10-820 0 0,79-22-4180 0 0,-132 41 2211 0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19.652"/>
    </inkml:context>
    <inkml:brush xml:id="br0">
      <inkml:brushProperty name="width" value="0.1" units="cm"/>
      <inkml:brushProperty name="height" value="0.1" units="cm"/>
    </inkml:brush>
  </inkml:definitions>
  <inkml:trace contextRef="#ctx0" brushRef="#br0">317 14 616 0 0,'5'-8'2401'0'0,"-5"8"-2353"0"0,0 0 0 0 0,0 0 0 0 0,-1 0-1 0 0,1 0 1 0 0,0 0 0 0 0,0 0 0 0 0,0 0 0 0 0,0 0-1 0 0,0 1 1 0 0,-1-1 0 0 0,1 0 0 0 0,0 0 0 0 0,0 0-1 0 0,0 0 1 0 0,-1 0 0 0 0,1 0 0 0 0,0 0 0 0 0,0 0-1 0 0,0 0 1 0 0,0 0 0 0 0,-1 0 0 0 0,1 0 0 0 0,0 0 0 0 0,0 0-1 0 0,0 0 1 0 0,0-1 0 0 0,-1 1 0 0 0,1 0 0 0 0,0 0-1 0 0,0 0 1 0 0,0 0 0 0 0,0 0 0 0 0,0 0 0 0 0,-1 0-1 0 0,1 0 1 0 0,0 0 0 0 0,0-1 0 0 0,0 1 0 0 0,0 0-1 0 0,0 0 1 0 0,0 0 0 0 0,0 0 0 0 0,0 0 0 0 0,-1-1-1 0 0,1 1 1 0 0,0 0 0 0 0,0 0 0 0 0,0 0 0 0 0,0 0-1 0 0,0-1 1 0 0,0 1 0 0 0,0 0 0 0 0,0 0 0 0 0,0 0-1 0 0,0 0 1 0 0,0-1 0 0 0,0 1 0 0 0,0 0 0 0 0,0 0-1 0 0,0 0 1 0 0,0 0 0 0 0,0-1 0 0 0,1 1 0 0 0,-1 0-1 0 0,0 0 1 0 0,0 0 0 0 0,0-1 0 0 0,-14 7 57 0 0,0 0-1 0 0,0 1 1 0 0,1 1 0 0 0,0 0-1 0 0,0 1 1 0 0,1 0 0 0 0,0 0-1 0 0,1 2 1 0 0,0-1 0 0 0,0 1-1 0 0,1 1 1 0 0,1 0 0 0 0,-16 26-1 0 0,23-35-77 0 0,1 1-1 0 0,-1-1 0 0 0,1 1 0 0 0,0-1 1 0 0,0 1-1 0 0,0 0 0 0 0,1 0 0 0 0,-1 0 0 0 0,1 0 1 0 0,0-1-1 0 0,0 1 0 0 0,0 0 0 0 0,0 0 1 0 0,1 0-1 0 0,-1 0 0 0 0,1-1 0 0 0,0 1 1 0 0,1 0-1 0 0,-1-1 0 0 0,0 1 0 0 0,1 0 0 0 0,0-1 1 0 0,0 0-1 0 0,3 5 0 0 0,1 0 112 0 0,1 0 1 0 0,0 0-1 0 0,1-1 0 0 0,0 0 0 0 0,0 0 0 0 0,0-1 1 0 0,15 9-1 0 0,-44 1-101 0 0,4-12-741 0 0,0-1 0 0 0,-1-1 0 0 0,1-1 0 0 0,0 0 0 0 0,-1-2 0 0 0,1 0 0 0 0,-22-3 0 0 0,4 0-1492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31.277"/>
    </inkml:context>
    <inkml:brush xml:id="br0">
      <inkml:brushProperty name="width" value="0.1" units="cm"/>
      <inkml:brushProperty name="height" value="0.1" units="cm"/>
    </inkml:brush>
  </inkml:definitions>
  <inkml:trace contextRef="#ctx0" brushRef="#br0">2 127 268 0 0,'0'0'977'0'0,"4"-29"1094"0"0,-6 21-1377 0 0,1 0 1 0 0,-1 1 0 0 0,2-1-1 0 0,-1 0 1 0 0,1 0 0 0 0,1 1-1 0 0,-1-1 1 0 0,2-8 0 0 0,-2 15-632 0 0,1 0 1 0 0,-1 0-1 0 0,0 1 1 0 0,0-1 0 0 0,0 0-1 0 0,0 0 1 0 0,1 0 0 0 0,-1 0-1 0 0,0 1 1 0 0,1-1-1 0 0,-1 0 1 0 0,1 0 0 0 0,-1 1-1 0 0,0-1 1 0 0,1 0 0 0 0,0 1-1 0 0,-1-1 1 0 0,1 0-1 0 0,-1 1 1 0 0,1-1 0 0 0,0 1-1 0 0,0-1 1 0 0,-1 1 0 0 0,1 0-1 0 0,0-1 1 0 0,0 1 0 0 0,-1-1-1 0 0,1 1 1 0 0,0 0-1 0 0,0 0 1 0 0,0 0 0 0 0,1-1-1 0 0,0 2-53 0 0,1 0 0 0 0,0 0-1 0 0,-1 0 1 0 0,1 0 0 0 0,-1 1-1 0 0,1-1 1 0 0,-1 1 0 0 0,0-1-1 0 0,0 1 1 0 0,3 2 0 0 0,6 8 19 0 0,-1-1 0 0 0,0 2 0 0 0,-1-1-1 0 0,-1 1 1 0 0,0 0 0 0 0,-1 1 0 0 0,11 26 0 0 0,2 3 11 0 0,44 106 142 0 0,-57-130 187 0 0,-4-13-1192 0 0,2-18-1105 0 0,-1-2 623 0 0,2 0-1929 0 0,1 3 248 0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22.011"/>
    </inkml:context>
    <inkml:brush xml:id="br0">
      <inkml:brushProperty name="width" value="0.1" units="cm"/>
      <inkml:brushProperty name="height" value="0.1" units="cm"/>
    </inkml:brush>
  </inkml:definitions>
  <inkml:trace contextRef="#ctx0" brushRef="#br0">63 192 360 0 0,'6'1'257'0'0,"-1"-1"0"0"0,1 1 0 0 0,-1-1 0 0 0,1 0 0 0 0,-1 0 0 0 0,1 0 0 0 0,0-1 0 0 0,-1 0 0 0 0,1 0 0 0 0,-1 0 0 0 0,0-1 0 0 0,1 0 0 0 0,-1 0 0 0 0,0 0 0 0 0,0 0 0 0 0,0-1 0 0 0,-1 0 0 0 0,1 0 0 0 0,-1-1 0 0 0,1 1 0 0 0,-1-1 0 0 0,0 0 0 0 0,4-5 0 0 0,-2 3-88 0 0,-1-1 0 0 0,1 0-1 0 0,-2 0 1 0 0,1 0 0 0 0,-1-1 0 0 0,0 1 0 0 0,0-1 0 0 0,-1 0 0 0 0,0 0-1 0 0,-1 0 1 0 0,0-1 0 0 0,0 1 0 0 0,0-1 0 0 0,-1-9 0 0 0,-1 17-154 0 0,0 0 0 0 0,0 0 0 0 0,0 0 0 0 0,0 0 0 0 0,0 0 0 0 0,-1 0 0 0 0,1 0 0 0 0,0 1 0 0 0,-1-1 0 0 0,1 0 0 0 0,-1 0 0 0 0,1 0-1 0 0,-1 1 1 0 0,1-1 0 0 0,-1 0 0 0 0,0 0 0 0 0,1 1 0 0 0,-1-1 0 0 0,0 1 0 0 0,1-1 0 0 0,-1 0 0 0 0,0 1 0 0 0,0-1 0 0 0,0 1 0 0 0,1 0 0 0 0,-1-1 0 0 0,0 1 0 0 0,0 0 0 0 0,0-1 0 0 0,0 1 0 0 0,0 0 0 0 0,0 0 0 0 0,0 0 0 0 0,1 0 0 0 0,-1 0 0 0 0,0 0 0 0 0,-2 0 0 0 0,-32 8 161 0 0,24-3-149 0 0,-1 1-1 0 0,2 0 0 0 0,-1 1 1 0 0,1 0-1 0 0,0 1 0 0 0,0 0 1 0 0,1 0-1 0 0,0 1 0 0 0,1 0 1 0 0,0 1-1 0 0,-12 17 0 0 0,16-19-14 0 0,-6 7 16 0 0,1 1-1 0 0,-13 30 0 0 0,20-42-17 0 0,1-1 0 0 0,-1 2 0 0 0,1-1-1 0 0,0 0 1 0 0,0 0 0 0 0,1 0 0 0 0,-1 0-1 0 0,1 1 1 0 0,0-1 0 0 0,0 0 0 0 0,1 0 0 0 0,-1 1-1 0 0,1-1 1 0 0,0 0 0 0 0,0 0 0 0 0,0 0-1 0 0,3 8 1 0 0,-1-10-2 0 0,-1 1-1 0 0,0 0 0 0 0,1-1 0 0 0,-1 0 1 0 0,1 1-1 0 0,0-1 0 0 0,-1 0 0 0 0,1 0 1 0 0,0-1-1 0 0,1 1 0 0 0,-1-1 0 0 0,0 1 1 0 0,0-1-1 0 0,0 0 0 0 0,1 0 0 0 0,-1 0 1 0 0,1-1-1 0 0,-1 1 0 0 0,1-1 1 0 0,5 0-1 0 0,8 0 14 0 0,0 0-1 0 0,28-5 1 0 0,-43 5-19 0 0,34-6 25 0 0,-1-1 0 0 0,1-2-1 0 0,-1-1 1 0 0,-1-2 0 0 0,0-1 0 0 0,47-26-1 0 0,-75 36-24 0 0,1-1 0 0 0,-1 1 0 0 0,0-2-1 0 0,-1 1 1 0 0,1-1 0 0 0,-1 0-1 0 0,0 0 1 0 0,0 0 0 0 0,0-1 0 0 0,-1 0-1 0 0,0 0 1 0 0,0 0 0 0 0,0 0 0 0 0,-1 0-1 0 0,0-1 1 0 0,0 0 0 0 0,-1 0 0 0 0,1 0-1 0 0,1-12 1 0 0,-4 18-4 0 0,0 0 1 0 0,-1-1-1 0 0,1 1 0 0 0,0 0 0 0 0,-1 0 1 0 0,1-1-1 0 0,-1 1 0 0 0,1 0 1 0 0,-1 0-1 0 0,1 0 0 0 0,-1 0 0 0 0,0 0 1 0 0,0 0-1 0 0,1 0 0 0 0,-1 0 0 0 0,0 0 1 0 0,0 0-1 0 0,0 0 0 0 0,0 0 1 0 0,0 0-1 0 0,0 1 0 0 0,0-1 0 0 0,0 1 1 0 0,-1-1-1 0 0,1 0 0 0 0,0 1 1 0 0,0 0-1 0 0,-1-1 0 0 0,1 1 0 0 0,0 0 1 0 0,0 0-1 0 0,-1-1 0 0 0,1 1 0 0 0,0 0 1 0 0,0 0-1 0 0,-1 1 0 0 0,1-1 1 0 0,-3 0-1 0 0,-50 7-43 0 0,43-3 41 0 0,1 1 0 0 0,-1 0 1 0 0,2 1-1 0 0,-1 0 0 0 0,0 0 1 0 0,1 1-1 0 0,0 0 0 0 0,1 1 0 0 0,0 0 1 0 0,0 0-1 0 0,1 1 0 0 0,0 0 0 0 0,0 0 1 0 0,1 1-1 0 0,0 0 0 0 0,1 0 0 0 0,0 0 1 0 0,0 0-1 0 0,1 1 0 0 0,-3 12 0 0 0,7-22 7 0 0,0 0-1 0 0,-1-1 0 0 0,1 1 1 0 0,0 0-1 0 0,-1 0 0 0 0,1 0 1 0 0,0 0-1 0 0,0 0 0 0 0,0 0 1 0 0,0 0-1 0 0,0 0 0 0 0,0 0 1 0 0,0 0-1 0 0,0 0 0 0 0,1 0 1 0 0,-1 0-1 0 0,0 0 0 0 0,0 0 1 0 0,1 0-1 0 0,-1-1 0 0 0,1 1 1 0 0,-1 0-1 0 0,1 0 0 0 0,-1 0 1 0 0,1 0-1 0 0,-1-1 0 0 0,1 1 1 0 0,0 0-1 0 0,-1-1 0 0 0,1 1 1 0 0,1 0-1 0 0,0 0 1 0 0,1 0 0 0 0,-1-1 0 0 0,0 1 0 0 0,1-1 0 0 0,-1 0 0 0 0,0 0 0 0 0,1 0 0 0 0,-1 0 0 0 0,0 0 0 0 0,1 0 0 0 0,-1-1 0 0 0,4 0 0 0 0,10-4 9 0 0,-1 0 0 0 0,27-13 0 0 0,-15 3-4 0 0,-1-2 0 0 0,0 0 0 0 0,-1-2 0 0 0,40-39 0 0 0,-39 34-17 0 0,-19 22-90 0 0,-8 14 63 0 0,-10 21 26 0 0,8-27-4 0 0,-38 92-35 0 0,28-72 45 0 0,2 0-1 0 0,1 0 0 0 0,1 1 1 0 0,1 0-1 0 0,-6 37 1 0 0,9-44-1 0 0,5-19 2 0 0,-1 0 0 0 0,0 0 0 0 0,1 0 0 0 0,-1 1 0 0 0,1-1 0 0 0,-1 0 0 0 0,1 0 0 0 0,0 1 0 0 0,-1-1 0 0 0,1 0 0 0 0,0 0 0 0 0,0 1 0 0 0,0-1 0 0 0,0 0 0 0 0,0 0 0 0 0,0 1 0 0 0,0-1 0 0 0,1 0 0 0 0,-1 0 0 0 0,0 1 0 0 0,1-1 0 0 0,-1 0 0 0 0,1 0 0 0 0,-1 0 0 0 0,1 0 0 0 0,-1 1 0 0 0,1-1 0 0 0,0 0 0 0 0,0 0 0 0 0,0 0 0 0 0,-1-1 0 0 0,1 1 0 0 0,0 0 0 0 0,2 1 0 0 0,0-2-152 0 0,1-1 0 0 0,-1 0 1 0 0,1 0-1 0 0,-1-1 1 0 0,0 1-1 0 0,0 0 0 0 0,0-1 1 0 0,0 0-1 0 0,0 0 0 0 0,6-4 1 0 0,-9 5 39 0 0,37-35-4172 0 0,-15 12 1826 0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22.340"/>
    </inkml:context>
    <inkml:brush xml:id="br0">
      <inkml:brushProperty name="width" value="0.1" units="cm"/>
      <inkml:brushProperty name="height" value="0.1" units="cm"/>
    </inkml:brush>
  </inkml:definitions>
  <inkml:trace contextRef="#ctx0" brushRef="#br0">9 1 364 0 0,'0'0'2713'0'0,"2"5"-2314"0"0,1 8-159 0 0,0 1-1 0 0,0 0 1 0 0,-2 0 0 0 0,0 0-1 0 0,0 0 1 0 0,-1 0-1 0 0,-1 1 1 0 0,0-1-1 0 0,-1 0 1 0 0,-1 0 0 0 0,-4 13-1 0 0,-2 24 488 0 0,27-69 736 0 0,18-28-1336 0 0,-22 27 33 0 0,-3 4-103 0 0,49-58 194 0 0,-54 66-221 0 0,1 1 0 0 0,-1 0 0 0 0,1 0 0 0 0,0 1-1 0 0,1-1 1 0 0,-1 2 0 0 0,1-1 0 0 0,10-4 0 0 0,-16 9-27 0 0,-1-1-1 0 0,1 0 1 0 0,0 1 0 0 0,-1-1 0 0 0,1 1-1 0 0,0 0 1 0 0,-1-1 0 0 0,1 1-1 0 0,0 0 1 0 0,0 0 0 0 0,-1 0 0 0 0,1 0-1 0 0,0 1 1 0 0,-1-1 0 0 0,1 0 0 0 0,0 1-1 0 0,-1-1 1 0 0,1 1 0 0 0,-1 0 0 0 0,1-1-1 0 0,0 1 1 0 0,-1 0 0 0 0,0 0 0 0 0,1 0-1 0 0,1 1 1 0 0,-1 1 6 0 0,0 0 1 0 0,0-1-1 0 0,0 1 1 0 0,0 1-1 0 0,0-1 0 0 0,-1 0 1 0 0,0 0-1 0 0,1 1 1 0 0,-1-1-1 0 0,0 0 0 0 0,0 6 1 0 0,2 11-118 0 0,-1-1 0 0 0,-2 0 0 0 0,-1 29 0 0 0,0-44 27 0 0,-7 34-1199 0 0,-2-14-2620 0 0,4-16 1708 0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22.965"/>
    </inkml:context>
    <inkml:brush xml:id="br0">
      <inkml:brushProperty name="width" value="0.1" units="cm"/>
      <inkml:brushProperty name="height" value="0.1" units="cm"/>
    </inkml:brush>
  </inkml:definitions>
  <inkml:trace contextRef="#ctx0" brushRef="#br0">12 86 648 0 0,'20'-30'2824'0'0,"-10"23"-2462"0"0,0 0 1 0 0,0 1 0 0 0,1 1 0 0 0,0-1 0 0 0,0 2 0 0 0,0-1-1 0 0,0 1 1 0 0,14-2 0 0 0,-18 4-269 0 0,0 1 0 0 0,0 0 0 0 0,0 0 0 0 0,0 1 0 0 0,0 0 0 0 0,0 0 0 0 0,0 0 0 0 0,0 1-1 0 0,0 0 1 0 0,-1 1 0 0 0,1-1 0 0 0,0 1 0 0 0,0 0 0 0 0,10 6 0 0 0,-15-6-76 0 0,0-1 0 0 0,0 1 0 0 0,0-1 0 0 0,0 1 0 0 0,0 0 0 0 0,-1 0 0 0 0,1 0 0 0 0,-1 0 0 0 0,1 0 0 0 0,-1 0 0 0 0,0 1 0 0 0,0-1 0 0 0,0 0 0 0 0,0 1 0 0 0,0-1 0 0 0,0 0 0 0 0,-1 1 0 0 0,1-1 0 0 0,-1 1 0 0 0,0-1 0 0 0,0 1 0 0 0,0-1 0 0 0,0 1 0 0 0,0-1 0 0 0,0 1 0 0 0,-1-1 0 0 0,1 1 0 0 0,-1-1 0 0 0,1 1 0 0 0,-1-1 0 0 0,-2 4 0 0 0,-2 7 27 0 0,-1 1 1 0 0,-1-1 0 0 0,-15 24-1 0 0,21-35-40 0 0,-10 13 66 0 0,0-2 0 0 0,0 1 0 0 0,-2-2 0 0 0,1 1 0 0 0,-1-2 0 0 0,-1 1 0 0 0,0-2 0 0 0,-1 0 0 0 0,0-1 0 0 0,-30 14 481 0 0,46-25-543 0 0,0 0 0 0 0,1 0 0 0 0,-1 1 0 0 0,0-1 0 0 0,1 0 0 0 0,-1 1 0 0 0,0-1 0 0 0,1 1 0 0 0,0 0 0 0 0,-1-1 0 0 0,4-1 0 0 0,-4 3 2 0 0,2-3-2 0 0,1 1 0 0 0,0 0 0 0 0,-1 0 0 0 0,1 0 0 0 0,0 0 0 0 0,0 1 1 0 0,0-1-1 0 0,0 1 0 0 0,1 0 0 0 0,-1 1 0 0 0,0-1 0 0 0,0 1 0 0 0,1-1 0 0 0,-1 1 1 0 0,0 1-1 0 0,0-1 0 0 0,1 0 0 0 0,-1 1 0 0 0,0 0 0 0 0,0 0 0 0 0,0 0 0 0 0,0 1 1 0 0,0-1-1 0 0,0 1 0 0 0,0 0 0 0 0,0 0 0 0 0,-1 0 0 0 0,1 1 0 0 0,-1-1 1 0 0,0 1-1 0 0,1 0 0 0 0,-1 0 0 0 0,0 0 0 0 0,-1 0 0 0 0,4 5 0 0 0,-4-5-8 0 0,0 0-1 0 0,0 0 0 0 0,0 0 0 0 0,0 0 0 0 0,-1 0 1 0 0,1 0-1 0 0,-1 0 0 0 0,0 0 0 0 0,0 1 1 0 0,0-1-1 0 0,0 0 0 0 0,-1 1 0 0 0,0-1 1 0 0,1 1-1 0 0,-1-1 0 0 0,0 0 0 0 0,-1 1 1 0 0,1-1-1 0 0,0 1 0 0 0,-1-1 0 0 0,0 0 1 0 0,0 1-1 0 0,0-1 0 0 0,0 0 0 0 0,-1 0 0 0 0,1 0 1 0 0,-1 0-1 0 0,0 0 0 0 0,1 0 0 0 0,-1 0 1 0 0,-1 0-1 0 0,1-1 0 0 0,0 1 0 0 0,-1-1 1 0 0,1 0-1 0 0,-1 1 0 0 0,0-1 0 0 0,0 0 1 0 0,-3 1-1 0 0,-3 3-347 0 0,-1 0 1 0 0,0-1 0 0 0,-1 0-1 0 0,1-1 1 0 0,-1 0 0 0 0,0 0-1 0 0,0-1 1 0 0,0-1 0 0 0,0 0-1 0 0,-22 1 1 0 0,2-5-2235 0 0,3-3 196 0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23.263"/>
    </inkml:context>
    <inkml:brush xml:id="br0">
      <inkml:brushProperty name="width" value="0.1" units="cm"/>
      <inkml:brushProperty name="height" value="0.1" units="cm"/>
    </inkml:brush>
  </inkml:definitions>
  <inkml:trace contextRef="#ctx0" brushRef="#br0">318 0 256 0 0,'-22'1'1572'0'0,"13"2"-1337"0"0,1 0 1 0 0,-1 0-1 0 0,1 1 0 0 0,-1 0 0 0 0,1 1 1 0 0,0 0-1 0 0,0 0 0 0 0,1 1 0 0 0,0-1 1 0 0,0 2-1 0 0,-10 10 0 0 0,-1 3 88 0 0,1 0 1 0 0,1 2-1 0 0,-13 23 0 0 0,11-15-65 0 0,3 1 0 0 0,0 1 1 0 0,2 0-1 0 0,2 1 0 0 0,0 0 1 0 0,-6 40-1 0 0,13-50-121 0 0,1 2-1 0 0,1-1 1 0 0,1 0 0 0 0,1 0-1 0 0,1 0 1 0 0,1 1 0 0 0,1-1-1 0 0,1 0 1 0 0,12 37 0 0 0,-14-56-144 0 0,-1 0 1 0 0,1-1 0 0 0,0 1-1 0 0,1-1 1 0 0,-1 1-1 0 0,1-1 1 0 0,-1 0 0 0 0,1 0-1 0 0,1 0 1 0 0,-1 0-1 0 0,0 0 1 0 0,1-1 0 0 0,0 0-1 0 0,0 1 1 0 0,0-2-1 0 0,0 1 1 0 0,0 0 0 0 0,1-1-1 0 0,-1 1 1 0 0,1-1-1 0 0,5 1 1 0 0,-4-2-283 0 0,0 0-1 0 0,0 0 1 0 0,0-1-1 0 0,0 0 1 0 0,1 0 0 0 0,-1 0-1 0 0,0-1 1 0 0,0 0-1 0 0,0 0 1 0 0,0-1 0 0 0,-1 0-1 0 0,1 0 1 0 0,0 0 0 0 0,-1 0-1 0 0,1-1 1 0 0,-1 0-1 0 0,6-4 1 0 0,19-11-1832 0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23.433"/>
    </inkml:context>
    <inkml:brush xml:id="br0">
      <inkml:brushProperty name="width" value="0.1" units="cm"/>
      <inkml:brushProperty name="height" value="0.1" units="cm"/>
    </inkml:brush>
  </inkml:definitions>
  <inkml:trace contextRef="#ctx0" brushRef="#br0">171 1 512 0 0,'27'36'740'0'0,"-5"0"-52"0"0,-4 11-20 0 0,-4 3-44 0 0,-3 4-32 0 0,-7 5-68 0 0,-4-1-36 0 0,-9-1-40 0 0,-4-1-55 0 0,-10-6-57 0 0,-10-3-256 0 0,-1-5-340 0 0,-8-12-713 0 0,-12-4-1055 0 0,-4-11 468 0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26.356"/>
    </inkml:context>
    <inkml:brush xml:id="br0">
      <inkml:brushProperty name="width" value="0.1" units="cm"/>
      <inkml:brushProperty name="height" value="0.1" units="cm"/>
    </inkml:brush>
  </inkml:definitions>
  <inkml:trace contextRef="#ctx0" brushRef="#br0">0 24 640 0 0,'0'0'619'0'0,"2"-22"3200"0"0,1 21-3737 0 0,0 1 0 0 0,1 0 0 0 0,-1 0 0 0 0,0 0 0 0 0,0 1 0 0 0,1-1 0 0 0,-1 1 0 0 0,0-1 0 0 0,0 1 0 0 0,0 0 0 0 0,0 1 0 0 0,0-1 0 0 0,0 0 0 0 0,0 1 0 0 0,0-1 0 0 0,-1 1 0 0 0,1 0 0 0 0,-1 0 0 0 0,1 0 0 0 0,-1 1 0 0 0,4 3 0 0 0,6 8 226 0 0,0 0 0 0 0,15 28-1 0 0,-12-19 114 0 0,-4-5-129 0 0,0 1 0 0 0,-2 1 0 0 0,8 20 0 0 0,14 28 857 0 0,-31-67-1103 0 0,18-31-2384 0 0,-3 5-1741 0 0,-7 9 1731 0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26.902"/>
    </inkml:context>
    <inkml:brush xml:id="br0">
      <inkml:brushProperty name="width" value="0.1" units="cm"/>
      <inkml:brushProperty name="height" value="0.1" units="cm"/>
    </inkml:brush>
  </inkml:definitions>
  <inkml:trace contextRef="#ctx0" brushRef="#br0">334 0 224 0 0,'-16'18'5014'0'0,"-108"117"-3793"0"0,48-62-871 0 0,63-59-95 0 0,17-14 153 0 0,21-21 154 0 0,-24 20-475 0 0,-1 2-58 0 0,1-1 0 0 0,-1 1 1 0 0,1 0-1 0 0,-1-1 0 0 0,0 1 1 0 0,1 0-1 0 0,-1 0 0 0 0,0 0 0 0 0,0-1 1 0 0,1 1-1 0 0,-1 0 0 0 0,0 0 1 0 0,0 0-1 0 0,0 0 0 0 0,0-1 1 0 0,0 1-1 0 0,0 0 0 0 0,0 0 0 0 0,0 0 1 0 0,-1 0-1 0 0,1-1 0 0 0,0 1 1 0 0,0 0-1 0 0,-1 0 0 0 0,1 0 1 0 0,-1-1-1 0 0,1 1 0 0 0,0 0 0 0 0,-1-1 1 0 0,1 1-1 0 0,-2 0 0 0 0,-18 46-14 0 0,11-28 86 0 0,-14 48 201 0 0,3 1 0 0 0,-16 103 0 0 0,33-156-36 0 0,-1-1 0 0 0,0 0 0 0 0,-9 22 0 0 0,12-35 144 0 0,4-5-528 0 0,22-50-2732 0 0,-15 29-1306 0 0,-3 8 1662 0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27.138"/>
    </inkml:context>
    <inkml:brush xml:id="br0">
      <inkml:brushProperty name="width" value="0.1" units="cm"/>
      <inkml:brushProperty name="height" value="0.1" units="cm"/>
    </inkml:brush>
  </inkml:definitions>
  <inkml:trace contextRef="#ctx0" brushRef="#br0">29 1 84 0 0,'2'1'4778'0'0,"1"7"-4836"0"0,-1 1 380 0 0,-2 22 461 0 0,-2 0 0 0 0,0 1-1 0 0,-2-1 1 0 0,-15 54-1 0 0,11-50-247 0 0,7-19-465 0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27.453"/>
    </inkml:context>
    <inkml:brush xml:id="br0">
      <inkml:brushProperty name="width" value="0.1" units="cm"/>
      <inkml:brushProperty name="height" value="0.1" units="cm"/>
    </inkml:brush>
  </inkml:definitions>
  <inkml:trace contextRef="#ctx0" brushRef="#br0">0 31 648 0 0,'0'0'5700'0'0,"7"-10"-4901"0"0,147-5 1364 0 0,-115 10-1753 0 0,-37 5-311 0 0,19 3 171 0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29.716"/>
    </inkml:context>
    <inkml:brush xml:id="br0">
      <inkml:brushProperty name="width" value="0.1" units="cm"/>
      <inkml:brushProperty name="height" value="0.1" units="cm"/>
    </inkml:brush>
  </inkml:definitions>
  <inkml:trace contextRef="#ctx0" brushRef="#br0">252 80 548 0 0,'-35'54'3710'0'0,"7"-9"-3240"0"0,-26 39 418 0 0,35-51-75 0 0,-45 57 0 0 0,20-30 1569 0 0,42-64-2294 0 0,1 0 1 0 0,0 0-1 0 0,0 0 0 0 0,0 0 0 0 0,0 0 0 0 0,1-1 1 0 0,-1 1-1 0 0,1 0 0 0 0,0-1 0 0 0,1 1 0 0 0,-1 0 1 0 0,1 0-1 0 0,-1-1 0 0 0,3-3 0 0 0,22-63 212 0 0,-10 36-109 0 0,-2-4-60 0 0,-6 14-55 0 0,1 1-1 0 0,1-1 0 0 0,1 2 0 0 0,1 0 1 0 0,1 0-1 0 0,1 1 0 0 0,28-37 1 0 0,-40 58-74 0 0,0 0-1 0 0,0 0 1 0 0,-1 1 0 0 0,1-1 0 0 0,0 0-1 0 0,0 1 1 0 0,0-1 0 0 0,0 0 0 0 0,0 1 0 0 0,0-1-1 0 0,0 1 1 0 0,-1 0 0 0 0,2-1 0 0 0,-1 1 0 0 0,0 0-1 0 0,0-1 1 0 0,0 1 0 0 0,0 0 0 0 0,0 0-1 0 0,0 0 1 0 0,0 0 0 0 0,0 0 0 0 0,0 0 0 0 0,0 0-1 0 0,0 1 1 0 0,0-1 0 0 0,1 0 0 0 0,1 2-1 0 0,-1-1 1 0 0,1 1-1 0 0,-1-1 0 0 0,1 1 1 0 0,-1 0-1 0 0,0-1 0 0 0,0 1 1 0 0,0 0-1 0 0,0 1 1 0 0,2 1-1 0 0,4 7-3 0 0,-1 1 0 0 0,0-1 0 0 0,5 15 0 0 0,-5-9 2 0 0,-1 0 0 0 0,-1 0 0 0 0,0 0 0 0 0,-2 0 0 0 0,3 28 0 0 0,-1 88 8 0 0,-6-110-8 0 0,2-19-688 0 0,-2 0-1 0 0,1 0 1 0 0,0 0 0 0 0,-1 0-1 0 0,0 0 1 0 0,0-1 0 0 0,0 1-1 0 0,0 0 1 0 0,0 0-1 0 0,-3 3 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32.122"/>
    </inkml:context>
    <inkml:brush xml:id="br0">
      <inkml:brushProperty name="width" value="0.1" units="cm"/>
      <inkml:brushProperty name="height" value="0.1" units="cm"/>
    </inkml:brush>
  </inkml:definitions>
  <inkml:trace contextRef="#ctx0" brushRef="#br0">446 0 236 0 0,'0'0'5247'0'0,"-5"2"-5199"0"0,-5 4-14 0 0,0 1 0 0 0,0 0 0 0 0,0 0 1 0 0,1 1-1 0 0,0 0 0 0 0,-13 15 1 0 0,-49 68 115 0 0,37-46-54 0 0,-150 182 1005 0 0,156-196-24 0 0,22-27 224 0 0,16-20-945 0 0,3-3 893 0 0,-8 12-289 0 0,-10 29-993 0 0,-7 21 39 0 0,2 0-1 0 0,2 0 0 0 0,-5 83 1 0 0,3-80 74 0 0,9-41-206 0 0,-1 1 1 0 0,1-1-1 0 0,-1 0 1 0 0,2 1-1 0 0,-1-1 1 0 0,0 10-1 0 0,13-8-2690 0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30.090"/>
    </inkml:context>
    <inkml:brush xml:id="br0">
      <inkml:brushProperty name="width" value="0.1" units="cm"/>
      <inkml:brushProperty name="height" value="0.1" units="cm"/>
    </inkml:brush>
  </inkml:definitions>
  <inkml:trace contextRef="#ctx0" brushRef="#br0">7 17 300 0 0,'-7'0'5747'0'0,"49"2"-5421"0"0,51-5 1 0 0,-35-6-3785 0 0,-40 3 1632 0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30.841"/>
    </inkml:context>
    <inkml:brush xml:id="br0">
      <inkml:brushProperty name="width" value="0.1" units="cm"/>
      <inkml:brushProperty name="height" value="0.1" units="cm"/>
    </inkml:brush>
  </inkml:definitions>
  <inkml:trace contextRef="#ctx0" brushRef="#br0">0 66 156 0 0,'0'0'6648'0'0,"5"-2"-6413"0"0,27-7 57 0 0,1 2 0 0 0,-1 2 0 0 0,42-3 0 0 0,15-1 26 0 0,92-7 353 0 0,-131 13-441 0 0,-23-3-394 0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31.480"/>
    </inkml:context>
    <inkml:brush xml:id="br0">
      <inkml:brushProperty name="width" value="0.1" units="cm"/>
      <inkml:brushProperty name="height" value="0.1" units="cm"/>
    </inkml:brush>
  </inkml:definitions>
  <inkml:trace contextRef="#ctx0" brushRef="#br0">340 33 140 0 0,'23'-25'2950'0'0,"-14"18"-970"0"0,-10 11-1762 0 0,-9 21 142 0 0,0-1 0 0 0,-2 0 0 0 0,-24 37 0 0 0,2-1 89 0 0,21-34-229 0 0,-2 0-1 0 0,0 0 0 0 0,-1-1 0 0 0,-2-1 1 0 0,-1-1-1 0 0,0-1 0 0 0,-34 30 0 0 0,51-50-193 0 0,0-1-1 0 0,0 0 0 0 0,0 1 1 0 0,0-1-1 0 0,0 0 0 0 0,-1 0 1 0 0,1 0-1 0 0,0-1 0 0 0,-1 1 1 0 0,1 0-1 0 0,0-1 0 0 0,-1 0 0 0 0,1 1 1 0 0,-1-1-1 0 0,1 0 0 0 0,-1 0 1 0 0,1 0-1 0 0,0-1 0 0 0,-1 1 1 0 0,1-1-1 0 0,-1 1 0 0 0,1-1 0 0 0,0 0 1 0 0,0 0-1 0 0,-1 0 0 0 0,1 0 1 0 0,0 0-1 0 0,-4-3 0 0 0,3 2-4 0 0,1 0 0 0 0,-1-1-1 0 0,1 1 1 0 0,0-1 0 0 0,0 1 0 0 0,0-1-1 0 0,0 0 1 0 0,0 0 0 0 0,0 0-1 0 0,1 0 1 0 0,-1 0 0 0 0,1 0 0 0 0,0-1-1 0 0,0 1 1 0 0,0 0 0 0 0,1 0-1 0 0,-1-1 1 0 0,1 1 0 0 0,-1-1 0 0 0,2-4-1 0 0,0-1-3 0 0,1 0 0 0 0,0 0 0 0 0,1 1 0 0 0,0-1 0 0 0,1 1-1 0 0,0-1 1 0 0,0 1 0 0 0,0 0 0 0 0,1 1 0 0 0,0-1 0 0 0,1 1 0 0 0,0 0-1 0 0,0 0 1 0 0,0 1 0 0 0,1 0 0 0 0,0 0 0 0 0,0 0 0 0 0,1 1 0 0 0,9-5-1 0 0,-10 5-11 0 0,0 1-1 0 0,0 0 1 0 0,0 1-1 0 0,1-1 0 0 0,0 1 1 0 0,-1 1-1 0 0,1-1 1 0 0,0 2-1 0 0,0-1 0 0 0,1 1 1 0 0,-1 0-1 0 0,0 1 1 0 0,0-1-1 0 0,0 2 0 0 0,1-1 1 0 0,-1 1-1 0 0,0 0 1 0 0,0 1-1 0 0,0 0 0 0 0,0 0 1 0 0,15 8-1 0 0,-17-6-2 0 0,1 0 1 0 0,-1 1-1 0 0,0-1 0 0 0,-1 2 0 0 0,1-1 0 0 0,-1 1 0 0 0,0-1 0 0 0,0 1 0 0 0,-1 1 0 0 0,1-1 0 0 0,-1 1 1 0 0,-1-1-1 0 0,4 9 0 0 0,2 10-37 0 0,0 1 1 0 0,6 38 0 0 0,5 13-1193 0 0,-16-54-3807 0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32"/>
    </inkml:context>
    <inkml:brush xml:id="br0">
      <inkml:brushProperty name="width" value="0.1" units="cm"/>
      <inkml:brushProperty name="height" value="0.1" units="cm"/>
    </inkml:brush>
  </inkml:definitions>
  <inkml:trace contextRef="#ctx0" brushRef="#br0">3 12 560 0 0,'-3'-11'5361'0'0,"15"26"-5156"0"0,-1 2 0 0 0,-1-1 1 0 0,0 1-1 0 0,-1 1 1 0 0,-1-1-1 0 0,-1 1 1 0 0,0 1-1 0 0,4 20 0 0 0,23 56 459 0 0,-30-86-585 0 0,7 15 272 0 0,0 1 0 0 0,2-2 0 0 0,0 0-1 0 0,19 23 1 0 0,-23-37-32 0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32.262"/>
    </inkml:context>
    <inkml:brush xml:id="br0">
      <inkml:brushProperty name="width" value="0.1" units="cm"/>
      <inkml:brushProperty name="height" value="0.1" units="cm"/>
    </inkml:brush>
  </inkml:definitions>
  <inkml:trace contextRef="#ctx0" brushRef="#br0">387 1 172 0 0,'0'0'481'0'0,"-16"31"1327"0"0,-24 19-595 0 0,-2-2 1 0 0,-2-1-1 0 0,-95 77 1 0 0,48-46-578 0 0,76-60-5118 0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32.700"/>
    </inkml:context>
    <inkml:brush xml:id="br0">
      <inkml:brushProperty name="width" value="0.1" units="cm"/>
      <inkml:brushProperty name="height" value="0.1" units="cm"/>
    </inkml:brush>
  </inkml:definitions>
  <inkml:trace contextRef="#ctx0" brushRef="#br0">131 80 156 0 0,'4'-2'451'0'0,"1"0"0"0"0,0 0 0 0 0,-1-1 0 0 0,1 1 0 0 0,-1-1 0 0 0,0 0 0 0 0,7-7 0 0 0,21-13 4003 0 0,-45 30-4351 0 0,1 0 0 0 0,0 0 0 0 0,0 2-1 0 0,1-1 1 0 0,0 1 0 0 0,-18 21 0 0 0,24-25-64 0 0,1 0-1 0 0,0 1 1 0 0,0 0 0 0 0,0-1-1 0 0,1 1 1 0 0,0 0 0 0 0,0 1-1 0 0,1-1 1 0 0,-1 0 0 0 0,1 1-1 0 0,0 0 1 0 0,1-1 0 0 0,0 1 0 0 0,0 0-1 0 0,0 0 1 0 0,1 10 0 0 0,1-16-14 0 0,-1 1 1 0 0,0-1 0 0 0,0 1 0 0 0,1-1 0 0 0,-1 1-1 0 0,1-1 1 0 0,-1 0 0 0 0,1 1 0 0 0,0-1 0 0 0,-1 0-1 0 0,1 0 1 0 0,0 0 0 0 0,0 1 0 0 0,0-1-1 0 0,0 0 1 0 0,0 0 0 0 0,0 0 0 0 0,0 0 0 0 0,0 0-1 0 0,1-1 1 0 0,-1 1 0 0 0,3 1 0 0 0,0 0 15 0 0,0-1-1 0 0,0 0 1 0 0,0 0 0 0 0,0 0 0 0 0,0 0 0 0 0,1-1-1 0 0,7 0 1 0 0,5-1 60 0 0,0 0-1 0 0,33-9 1 0 0,-36 6-52 0 0,1-1 0 0 0,-1 0 0 0 0,0-1 0 0 0,0 0 0 0 0,0-1 0 0 0,-1-1 0 0 0,0 0-1 0 0,-1-1 1 0 0,13-11 0 0 0,-23 18-41 0 0,-1 1 0 0 0,1-1-1 0 0,0 0 1 0 0,-1 0 0 0 0,1 0-1 0 0,-1 0 1 0 0,0 0 0 0 0,0 0-1 0 0,0 0 1 0 0,0 0 0 0 0,0 0-1 0 0,0-1 1 0 0,0 1 0 0 0,-1 0-1 0 0,1-1 1 0 0,-1 1 0 0 0,0 0-1 0 0,1-1 1 0 0,-1 1 0 0 0,0 0 0 0 0,0-1-1 0 0,-1 1 1 0 0,1-1 0 0 0,-1-2-1 0 0,-1 1 2 0 0,0 0 0 0 0,0 1 0 0 0,0-1 0 0 0,-1 1 0 0 0,0-1 0 0 0,1 1-1 0 0,-1 0 1 0 0,0 0 0 0 0,0 0 0 0 0,0 1 0 0 0,-1-1 0 0 0,-6-3 0 0 0,-6-3-88 0 0,-1 0 1 0 0,0 2-1 0 0,0 0 0 0 0,-1 1 1 0 0,-20-5-1 0 0,-66-4-1862 0 0,35 14-2370 0 0,34 4 1561 0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33.464"/>
    </inkml:context>
    <inkml:brush xml:id="br0">
      <inkml:brushProperty name="width" value="0.1" units="cm"/>
      <inkml:brushProperty name="height" value="0.1" units="cm"/>
    </inkml:brush>
  </inkml:definitions>
  <inkml:trace contextRef="#ctx0" brushRef="#br0">377 23 184 0 0,'4'-23'3319'0'0,"-12"35"-1494"0"0,0 2-2154 0 0,-36 68 993 0 0,-62 167 0 0 0,90-210-548 0 0,-70 219 460 0 0,64-188-366 0 0,-6 26 172 0 0,-21 128 0 0 0,44-196-307 0 0,1 0-1 0 0,1-1 0 0 0,1 1 1 0 0,2 0-1 0 0,1 1 0 0 0,7 44 1 0 0,-6-64-169 0 0,0-1 1 0 0,0 1-1 0 0,1-1 1 0 0,0 0-1 0 0,0 0 1 0 0,1 0 0 0 0,0 0-1 0 0,0-1 1 0 0,1 1-1 0 0,-1-1 1 0 0,2 0-1 0 0,-1-1 1 0 0,1 1 0 0 0,0-1-1 0 0,1 0 1 0 0,-1-1-1 0 0,1 1 1 0 0,0-1 0 0 0,1-1-1 0 0,-1 1 1 0 0,1-1-1 0 0,0-1 1 0 0,0 1-1 0 0,0-1 1 0 0,12 2 0 0 0,41 2-2210 0 0,22-12 177 0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34.231"/>
    </inkml:context>
    <inkml:brush xml:id="br0">
      <inkml:brushProperty name="width" value="0.1" units="cm"/>
      <inkml:brushProperty name="height" value="0.1" units="cm"/>
    </inkml:brush>
  </inkml:definitions>
  <inkml:trace contextRef="#ctx0" brushRef="#br0">235 4 192 0 0,'1'0'55'0'0,"-1"-1"0"0"0,0 1 0 0 0,0 0 0 0 0,0 0 0 0 0,1-1 0 0 0,-1 1 0 0 0,0 0-1 0 0,0 0 1 0 0,1 0 0 0 0,-1-1 0 0 0,0 1 0 0 0,1 0 0 0 0,-1 0 0 0 0,0 0 0 0 0,0 0 0 0 0,1 0 0 0 0,-1 0 0 0 0,0-1 0 0 0,1 1 0 0 0,-1 0 0 0 0,0 0-1 0 0,1 0 1 0 0,-1 0 0 0 0,0 0 0 0 0,1 0 0 0 0,-1 0 0 0 0,0 0 0 0 0,1 0 0 0 0,-1 1 0 0 0,0-1 0 0 0,1 0 0 0 0,-1 0 0 0 0,0 0 0 0 0,1 0 0 0 0,-1 1 0 0 0,10 3 120 0 0,-1 2 0 0 0,1-1 0 0 0,-2 1 0 0 0,1 1 0 0 0,-1-1 0 0 0,1 2 0 0 0,7 9 0 0 0,55 67 600 0 0,-43-49-423 0 0,-6-9-77 0 0,-2 1 0 0 0,0 2 0 0 0,-2-1 0 0 0,-1 2 0 0 0,-2 1 0 0 0,23 62 0 0 0,-33-78-180 0 0,-1 0-1 0 0,-1 1 0 0 0,0 0 0 0 0,-1-1 0 0 0,-1 1 0 0 0,-1 0 0 0 0,0 0 0 0 0,0 0 0 0 0,-2-1 0 0 0,0 1 0 0 0,-1 0 0 0 0,-1-1 0 0 0,0 0 0 0 0,-1 1 0 0 0,0-2 0 0 0,-1 1 0 0 0,-9 14 0 0 0,1-6-20 0 0,-1-2-1 0 0,-1 0 0 0 0,-1-1 0 0 0,-1 0 0 0 0,0-1 0 0 0,-2-1 0 0 0,0-1 0 0 0,-1-1 0 0 0,-34 20 0 0 0,24-18-827 0 0,0-1 0 0 0,-1-2 0 0 0,-1-2 0 0 0,-1 0 0 0 0,0-3 0 0 0,-52 11 0 0 0,35-16-1366 0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35.120"/>
    </inkml:context>
    <inkml:brush xml:id="br0">
      <inkml:brushProperty name="width" value="0.1" units="cm"/>
      <inkml:brushProperty name="height" value="0.1" units="cm"/>
    </inkml:brush>
  </inkml:definitions>
  <inkml:trace contextRef="#ctx0" brushRef="#br0">61 110 304 0 0,'2'-4'533'0'0,"1"-1"1"0"0,0 1-1 0 0,0 0 0 0 0,0 0 1 0 0,0 0-1 0 0,1 1 1 0 0,-1-1-1 0 0,1 1 0 0 0,0 0 1 0 0,5-3-1 0 0,5-6 1214 0 0,-13 12-1442 0 0,1-2-136 0 0,0 1 1 0 0,-1-1-1 0 0,1 0 1 0 0,0 0-1 0 0,0 0 1 0 0,-1 1-1 0 0,1-1 1 0 0,-1-1-1 0 0,0 1 1 0 0,0 0-1 0 0,0 0 1 0 0,0 0-1 0 0,1-4 1 0 0,11-16 527 0 0,-57 120-339 0 0,32-78-359 0 0,-63 128 34 0 0,63-126-41 0 0,4-5 224 0 0,9-17-212 0 0,0 0 0 0 0,-1 1 0 0 0,1-1 0 0 0,0 0 0 0 0,-1 0 0 0 0,1 1 0 0 0,0-1 0 0 0,-1 0 0 0 0,1 0 0 0 0,0 0 0 0 0,-1 0 0 0 0,1 0 0 0 0,0 0 0 0 0,-1 0 1 0 0,1 0-1 0 0,0 0 0 0 0,0 0 0 0 0,-1 0 0 0 0,1-1 0 0 0,0 1 0 0 0,-1 0 0 0 0,1 0 0 0 0,0-1 0 0 0,-1 1 0 0 0,1 0 0 0 0,-1-1 0 0 0,2 0 0 0 0,24-10 25 0 0,1-1 1 0 0,-1-1 0 0 0,33-23 0 0 0,6-3 7 0 0,-61 37-38 0 0,-1 0 0 0 0,1 0 0 0 0,0 0 0 0 0,-1 0 0 0 0,1 1 1 0 0,0 0-1 0 0,0 0 0 0 0,0 0 0 0 0,0 0 0 0 0,0 1 0 0 0,6-1 0 0 0,-9 2 1 0 0,1-1 0 0 0,-1 1 0 0 0,1-1 0 0 0,-1 1 0 0 0,1 0 0 0 0,-1 0-1 0 0,1 0 1 0 0,-1 0 0 0 0,0 0 0 0 0,1 0 0 0 0,-1 0 0 0 0,0 0 0 0 0,0 0-1 0 0,0 0 1 0 0,0 1 0 0 0,0-1 0 0 0,0 0 0 0 0,0 1 0 0 0,0-1 0 0 0,-1 1-1 0 0,1-1 1 0 0,-1 1 0 0 0,1 0 0 0 0,-1-1 0 0 0,1 1 0 0 0,-1-1 0 0 0,0 1-1 0 0,0 0 1 0 0,0 1 0 0 0,1 6 14 0 0,-1 0 0 0 0,1 0 0 0 0,-2 0 0 0 0,0 0-1 0 0,0 0 1 0 0,0-1 0 0 0,-5 14 0 0 0,5-18-12 0 0,0 0-1 0 0,0 0 1 0 0,0 0-1 0 0,-1 0 1 0 0,1 0 0 0 0,-1-1-1 0 0,0 1 1 0 0,0-1-1 0 0,-1 1 1 0 0,1-1 0 0 0,-1 0-1 0 0,1 0 1 0 0,-1 0-1 0 0,0 0 1 0 0,0-1 0 0 0,-1 1-1 0 0,1-1 1 0 0,-6 4-1 0 0,7-6-125 0 0,0 0 0 0 0,0 0 0 0 0,1 0 0 0 0,-1-1 0 0 0,0 1-1 0 0,1 0 1 0 0,-1-1 0 0 0,0 0 0 0 0,1 1 0 0 0,-1-1-1 0 0,1 0 1 0 0,-1 1 0 0 0,1-1 0 0 0,-1 0 0 0 0,1 0-1 0 0,-1 0 1 0 0,1-1 0 0 0,0 1 0 0 0,0 0 0 0 0,0 0-1 0 0,-1-1 1 0 0,0-1 0 0 0,-23-32-4148 0 0,9 7 1370 0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35.261"/>
    </inkml:context>
    <inkml:brush xml:id="br0">
      <inkml:brushProperty name="width" value="0.1" units="cm"/>
      <inkml:brushProperty name="height" value="0.1" units="cm"/>
    </inkml:brush>
  </inkml:definitions>
  <inkml:trace contextRef="#ctx0" brushRef="#br0">0 9 788 0 0,'5'-4'852'0'0,"2"0"584"0"0,4 4-264 0 0,7 4-844 0 0,-7 0-372 0 0,-4 4-716 0 0,-1-2-816 0 0,3 0 364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33.121"/>
    </inkml:context>
    <inkml:brush xml:id="br0">
      <inkml:brushProperty name="width" value="0.1" units="cm"/>
      <inkml:brushProperty name="height" value="0.1" units="cm"/>
    </inkml:brush>
  </inkml:definitions>
  <inkml:trace contextRef="#ctx0" brushRef="#br0">102 55 132 0 0,'0'0'273'0'0,"-9"9"1508"0"0,7-8-1481 0 0,-10 0 667 0 0,11 0-842 0 0,-1-1 1 0 0,1 0-1 0 0,-1 0 1 0 0,1 0-1 0 0,-1 0 1 0 0,1 0 0 0 0,-1 0-1 0 0,1 0 1 0 0,-1 0-1 0 0,1 0 1 0 0,0-1-1 0 0,-1 1 1 0 0,1-1 0 0 0,-1 1-1 0 0,1-1 1 0 0,0 1-1 0 0,-1-1 1 0 0,1 0-1 0 0,-2-1 1 0 0,2 1 161 0 0,0 1-214 0 0,0-1-1 0 0,1 1 1 0 0,-1-1-1 0 0,0 1 1 0 0,0-1-1 0 0,1 1 1 0 0,-1-1-1 0 0,0 0 1 0 0,1 1-1 0 0,-1-1 1 0 0,1 0 0 0 0,-1 0-1 0 0,1 1 1 0 0,-1-1-1 0 0,1 0 1 0 0,-1 0-1 0 0,1 0 1 0 0,0 1-1 0 0,0-1 1 0 0,-1 0-1 0 0,1 0 1 0 0,0 0-1 0 0,0 0 1 0 0,0 0-1 0 0,0 0 1 0 0,0 0-1 0 0,0 0 1 0 0,0-1-1 0 0,4-26 1407 0 0,-4 27-1473 0 0,0 1 0 0 0,0 0 0 0 0,1-1 0 0 0,-1 1 1 0 0,0-1-1 0 0,1 1 0 0 0,-1-1 0 0 0,0 1 0 0 0,1 0 0 0 0,-1-1 0 0 0,0 1 0 0 0,1 0 1 0 0,-1 0-1 0 0,1-1 0 0 0,-1 1 0 0 0,0 0 0 0 0,1 0 0 0 0,-1-1 0 0 0,1 1 0 0 0,-1 0 1 0 0,1 0-1 0 0,-1 0 0 0 0,1 0 0 0 0,-1 0 0 0 0,1 0 0 0 0,-1 0 0 0 0,1 0 1 0 0,-1 0-1 0 0,1 0 0 0 0,-1 0 0 0 0,1 0 0 0 0,-1 0 0 0 0,1 0 0 0 0,-1 0 0 0 0,1 1 1 0 0,0-1-1 0 0,11 18 40 0 0,-1 27-32 0 0,-12-25-17 0 0,-1 0 1 0 0,-2 0-1 0 0,0-1 0 0 0,-1 1 0 0 0,0-1 0 0 0,-2 0 0 0 0,-12 25 0 0 0,-3 11-6 0 0,12-35 214 0 0,10-32 2 0 0,14-37-51 0 0,1 18-136 0 0,2 1 0 0 0,2 1 0 0 0,0 0-1 0 0,2 2 1 0 0,27-29 0 0 0,-36 44-34 0 0,1 2-1 0 0,0 0 1 0 0,20-13 0 0 0,-32 23-3 0 0,0 0-14 0 0,-1 0 30 0 0,1 0 0 0 0,-1 0 1 0 0,1 0-1 0 0,0 1 0 0 0,-1-1 0 0 0,1 0 1 0 0,-1 0-1 0 0,1 1 0 0 0,-1-1 1 0 0,1 0-1 0 0,-1 1 0 0 0,1-1 1 0 0,-1 1-1 0 0,1-1 0 0 0,-1 1 1 0 0,1-1-1 0 0,-1 1 0 0 0,0-1 0 0 0,1 1 1 0 0,-1-1-1 0 0,0 1 0 0 0,1-1 1 0 0,-1 1-1 0 0,0-1 0 0 0,0 1 1 0 0,0 0-1 0 0,0-1 0 0 0,1 1 1 0 0,-1-1-1 0 0,0 1 0 0 0,0 0 0 0 0,0-1 1 0 0,0 1-1 0 0,0 0 0 0 0,-1 0 1 0 0,5 25-17 0 0,-6-11 5 0 0,0-1 0 0 0,0 1 0 0 0,-1-1 0 0 0,-1 1 0 0 0,-9 23 0 0 0,-11 44-30 0 0,23-76 45 0 0,1 11 25 0 0,1-17-31 0 0,0 1 0 0 0,0-1 0 0 0,0 1-1 0 0,0-1 1 0 0,0 0 0 0 0,0 1 0 0 0,0-1 0 0 0,0 0 0 0 0,0 0 0 0 0,0 0 0 0 0,0 0 0 0 0,0 0 0 0 0,0 0 0 0 0,0 0 0 0 0,0 0 0 0 0,0 0 0 0 0,0 0 0 0 0,0-1 0 0 0,1 1 0 0 0,13-4-716 0 0,-1 0-1 0 0,0-1 0 0 0,0 0 1 0 0,16-9-1 0 0,-14 7-1686 0 0,5-2-114 0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36.811"/>
    </inkml:context>
    <inkml:brush xml:id="br0">
      <inkml:brushProperty name="width" value="0.1" units="cm"/>
      <inkml:brushProperty name="height" value="0.1" units="cm"/>
    </inkml:brush>
  </inkml:definitions>
  <inkml:trace contextRef="#ctx0" brushRef="#br0">155 306 504 0 0,'11'-42'6700'0'0,"-14"46"-6429"0"0,-106 144 1001 0 0,102-139-1214 0 0,1 1 0 0 0,0-1-1 0 0,1 1 1 0 0,0 1 0 0 0,0-1 0 0 0,1 1-1 0 0,0-1 1 0 0,1 1 0 0 0,1 0-1 0 0,-1 1 1 0 0,2-1 0 0 0,0 0-1 0 0,0 17 1 0 0,1-25-40 0 0,1-1-1 0 0,0 1 1 0 0,0-1 0 0 0,0 0-1 0 0,0 1 1 0 0,0-1 0 0 0,1 0-1 0 0,-1 0 1 0 0,1 1 0 0 0,0-1-1 0 0,-1 0 1 0 0,1-1 0 0 0,0 1-1 0 0,0 0 1 0 0,0 0 0 0 0,0-1 0 0 0,0 1-1 0 0,1-1 1 0 0,-1 0 0 0 0,0 0-1 0 0,1 0 1 0 0,-1 0 0 0 0,1 0-1 0 0,-1 0 1 0 0,1-1 0 0 0,-1 1-1 0 0,1-1 1 0 0,0 0 0 0 0,-1 1-1 0 0,6-2 1 0 0,7 2 45 0 0,1-1 0 0 0,-1 0 0 0 0,29-6 1 0 0,-19 2 0 0 0,0-2 1 0 0,0-1-1 0 0,32-14 1 0 0,-48 17-40 0 0,0 0 1 0 0,-1 0 0 0 0,0 0-1 0 0,0-1 1 0 0,0-1 0 0 0,0 1-1 0 0,-1-1 1 0 0,0-1-1 0 0,0 1 1 0 0,0-1 0 0 0,-1 0-1 0 0,8-11 1 0 0,-14 17-21 0 0,1 0 1 0 0,-1 1-1 0 0,0-1 1 0 0,1 1-1 0 0,-1-1 1 0 0,1 0-1 0 0,-1 1 1 0 0,0-1-1 0 0,0 0 0 0 0,1 1 1 0 0,-1-1-1 0 0,0 0 1 0 0,0 1-1 0 0,0-1 1 0 0,0 0-1 0 0,0 1 1 0 0,0-1-1 0 0,0 0 0 0 0,0 0 1 0 0,0 1-1 0 0,0-1 1 0 0,0 0-1 0 0,0 1 1 0 0,0-1-1 0 0,-1 0 1 0 0,1 0-1 0 0,0 1 0 0 0,0-1 1 0 0,-1 1-1 0 0,0-2 1 0 0,0 1-3 0 0,0 1 0 0 0,0-1 1 0 0,-1 1-1 0 0,1-1 0 0 0,0 1 1 0 0,0 0-1 0 0,-1 0 0 0 0,1-1 1 0 0,0 1-1 0 0,0 0 0 0 0,-1 0 1 0 0,1 0-1 0 0,0 0 0 0 0,-1 1 1 0 0,-1-1-1 0 0,-3 1 0 0 0,0 1 0 0 0,0-1 0 0 0,0 1-1 0 0,0 0 1 0 0,0 1 0 0 0,-7 3 0 0 0,9-3 1 0 0,1 0-1 0 0,-1 0 1 0 0,1 1 0 0 0,0-1-1 0 0,0 1 1 0 0,0 0-1 0 0,0 0 1 0 0,0 0 0 0 0,1 0-1 0 0,0 1 1 0 0,0-1 0 0 0,0 0-1 0 0,1 1 1 0 0,-1 0 0 0 0,1-1-1 0 0,0 1 1 0 0,0 0-1 0 0,1 0 1 0 0,-1 6 0 0 0,1-9 2 0 0,0 1 0 0 0,0-1 0 0 0,0 1 0 0 0,1 0 0 0 0,-1-1 0 0 0,1 1 0 0 0,0-1 0 0 0,0 1 0 0 0,-1-1 0 0 0,2 1 0 0 0,-1-1 0 0 0,0 0 0 0 0,0 1 0 0 0,1-1 0 0 0,-1 0 0 0 0,1 0 0 0 0,0 0 0 0 0,-1 0 0 0 0,1 0 0 0 0,0-1 1 0 0,0 1-1 0 0,0 0 0 0 0,1-1 0 0 0,-1 0 0 0 0,0 1 0 0 0,0-1 0 0 0,1 0 0 0 0,-1 0 0 0 0,1 0 0 0 0,-1-1 0 0 0,1 1 0 0 0,-1 0 0 0 0,1-1 0 0 0,0 0 0 0 0,4 1 0 0 0,2-1 7 0 0,1 0-1 0 0,-1 0 1 0 0,0-1 0 0 0,0-1-1 0 0,1 1 1 0 0,-1-1 0 0 0,0-1-1 0 0,0 1 1 0 0,-1-2-1 0 0,13-5 1 0 0,-18 7-10 0 0,0 1-1 0 0,0-1 1 0 0,0 0-1 0 0,0-1 1 0 0,0 1-1 0 0,0-1 1 0 0,0 1-1 0 0,-1-1 1 0 0,0 0-1 0 0,1 0 1 0 0,-1 0-1 0 0,0 0 1 0 0,0 0-1 0 0,-1 0 1 0 0,1 0-1 0 0,-1-1 1 0 0,1 1-1 0 0,-1-1 0 0 0,0 1 1 0 0,0-1-1 0 0,-1 0 1 0 0,1 1-1 0 0,-1-1 1 0 0,0 0-1 0 0,0 1 1 0 0,0-1-1 0 0,0 0 1 0 0,-2-5-1 0 0,1 3-3 0 0,1 2-3 0 0,0 1 0 0 0,-1-1 0 0 0,1 1 0 0 0,-1 0 0 0 0,1-1 0 0 0,-1 1 0 0 0,0 0 0 0 0,-1 0 0 0 0,1-1 0 0 0,0 1-1 0 0,-1 0 1 0 0,0 0 0 0 0,0 1 0 0 0,0-1 0 0 0,0 0 0 0 0,0 1 0 0 0,0-1 0 0 0,-1 1 0 0 0,1-1 0 0 0,-1 1 0 0 0,0 0-1 0 0,1 0 1 0 0,-1 0 0 0 0,0 1 0 0 0,-5-3 0 0 0,-11 4-58 0 0,9 1 49 0 0,40 7 33 0 0,-27-6-17 0 0,1-1 1 0 0,0 1 0 0 0,1-1-1 0 0,-1 0 1 0 0,0 0-1 0 0,0-1 1 0 0,8 1-1 0 0,25-6 24 0 0,0-1-1 0 0,63-20 1 0 0,-63 15-26 0 0,-11 2 5 0 0,-21 7-18 0 0,1 0 0 0 0,0 0-1 0 0,0 0 1 0 0,1 1 0 0 0,-1-1-1 0 0,7 1 1 0 0,-13 3 8 0 0,0 1 1 0 0,0-1-1 0 0,-1 1 0 0 0,1-1 1 0 0,-1 1-1 0 0,1-1 0 0 0,-1 1 1 0 0,0-1-1 0 0,0 0 0 0 0,0 1 1 0 0,-2 2-1 0 0,1-1-9 0 0,-40 110-60 0 0,15-48 84 0 0,27-66-10 0 0,0 1 0 0 0,0-1 0 0 0,0 0 0 0 0,0 0 0 0 0,-1 0-1 0 0,1 0 1 0 0,0 0 0 0 0,0 0 0 0 0,0 1 0 0 0,0-1 0 0 0,0 0-1 0 0,0 0 1 0 0,0 0 0 0 0,0 0 0 0 0,0 0 0 0 0,0 1 0 0 0,0-1-1 0 0,0 0 1 0 0,0 0 0 0 0,0 0 0 0 0,0 0 0 0 0,1 0 0 0 0,-1 0-1 0 0,0 1 1 0 0,0-1 0 0 0,0 0 0 0 0,0 0 0 0 0,0 0 0 0 0,0 0-1 0 0,0 0 1 0 0,0 0 0 0 0,0 0 0 0 0,0 1 0 0 0,1-1 0 0 0,-1 0-1 0 0,0 0 1 0 0,0 0 0 0 0,0 0 0 0 0,0 0 0 0 0,0 0 0 0 0,0 0-1 0 0,0 0 1 0 0,1 0 0 0 0,-1 0 0 0 0,0 0 0 0 0,0 0 0 0 0,0 0-1 0 0,0 0 1 0 0,0 0 0 0 0,1 0 0 0 0,-1 0 0 0 0,0 0 0 0 0,0 0-1 0 0,13-2 20 0 0,9-8-2 0 0,9-10-53 0 0,-2-1 1 0 0,53-50-1 0 0,-61 52-22 0 0,-3 5-94 0 0,-21 23-82 0 0,-12 29 107 0 0,15-36 126 0 0,-1 1 1 0 0,0 0 0 0 0,1 0-1 0 0,0 0 1 0 0,0 0-1 0 0,0 0 1 0 0,0 0 0 0 0,0 0-1 0 0,1 0 1 0 0,-1 0 0 0 0,2 5-1 0 0,-1-7 4 0 0,1 0 0 0 0,-1 0-1 0 0,1 0 1 0 0,-1 0 0 0 0,1 0 0 0 0,-1 0-1 0 0,1 0 1 0 0,-1-1 0 0 0,1 1 0 0 0,0 0-1 0 0,-1-1 1 0 0,1 0 0 0 0,0 1-1 0 0,0-1 1 0 0,0 0 0 0 0,-1 0 0 0 0,1 0-1 0 0,0 0 1 0 0,0 0 0 0 0,-1 0 0 0 0,1 0-1 0 0,2-1 1 0 0,7 0 4 0 0,0-1 0 0 0,0 0 0 0 0,0 0 0 0 0,0-1 0 0 0,0-1 1 0 0,-1 1-1 0 0,0-2 0 0 0,1 1 0 0 0,-2-2 0 0 0,1 1 0 0 0,0-1 0 0 0,-1-1 0 0 0,0 0 0 0 0,-1 0 0 0 0,0 0 0 0 0,0-1 0 0 0,0 0 1 0 0,-1-1-1 0 0,0 0 0 0 0,-1 0 0 0 0,0-1 0 0 0,7-15 0 0 0,-9 13-88 0 0,-9 16 7 0 0,4-2 69 0 0,0 0 0 0 0,0-1 0 0 0,0 1 0 0 0,0 0 0 0 0,1 0 0 0 0,-1 0 0 0 0,0 0 0 0 0,1 0 1 0 0,0 0-1 0 0,-1 0 0 0 0,1 0 0 0 0,0 0 0 0 0,0 0 0 0 0,0 3 0 0 0,5 21-1 0 0,3 48 1 0 0,-8-65 5 0 0,0 1 0 0 0,0 0 0 0 0,-1 0 0 0 0,-1 0 0 0 0,1 0 0 0 0,-2 0 1 0 0,1-1-1 0 0,-5 11 0 0 0,2-6 6 0 0,-10 21 19 0 0,14-33-24 0 0,0-1 1 0 0,1 0-1 0 0,-1 0 1 0 0,0 0-1 0 0,1 0 1 0 0,-1 0-1 0 0,0 0 0 0 0,0 0 1 0 0,0 0-1 0 0,0 0 1 0 0,0 0-1 0 0,0 0 0 0 0,0 0 1 0 0,-1-1-1 0 0,1 1 1 0 0,0-1-1 0 0,0 1 1 0 0,0-1-1 0 0,-1 1 0 0 0,1-1 1 0 0,-3 1-1 0 0,4-1-2 0 0,0 0-1 0 0,-1-1 0 0 0,1 1 0 0 0,0 0 0 0 0,-1 0 0 0 0,1-1 1 0 0,0 1-1 0 0,0 0 0 0 0,-1 0 0 0 0,1-1 0 0 0,0 1 1 0 0,0 0-1 0 0,0-1 0 0 0,-1 1 0 0 0,1 0 0 0 0,0-1 1 0 0,0 1-1 0 0,0 0 0 0 0,0-1 0 0 0,0 1 0 0 0,0 0 1 0 0,0-1-1 0 0,0 1 0 0 0,0 0 0 0 0,0-1 0 0 0,0 1 0 0 0,0-1 1 0 0,0 1-1 0 0,0 0 0 0 0,0-1 0 0 0,0 1 0 0 0,0 0 1 0 0,0-1-1 0 0,0 1 0 0 0,0 0 0 0 0,1-1 0 0 0,-1 1 1 0 0,0 0-1 0 0,0-1 0 0 0,0 1 0 0 0,1 0 0 0 0,-1-1 1 0 0,9-15-32 0 0,9-3-21 0 0,0 1 0 0 0,2 1 0 0 0,0 0 0 0 0,37-21 0 0 0,-28 19 28 0 0,-1-1 1 0 0,25-25-1 0 0,-46 39 26 0 0,143-148-3 0 0,-131 131 5 0 0,-1-1 1 0 0,0 0 0 0 0,-2-2 0 0 0,-1 0 0 0 0,14-34-1 0 0,-16 30 45 0 0,-7 20 30 0 0,-1 0 0 0 0,-1 0 0 0 0,0-1 1 0 0,-1 1-1 0 0,0-1 0 0 0,0 0 0 0 0,1-17 1 0 0,-5 33-68 0 0,0-1 0 0 0,0 0 1 0 0,-1 1-1 0 0,0-1 0 0 0,1 0 0 0 0,-1 1 1 0 0,-5 6-1 0 0,-5 11 20 0 0,-88 246 66 0 0,80-208-71 0 0,2 0 0 0 0,-11 73 0 0 0,27-124-22 0 0,1-5-15 0 0,-2 6-15 0 0,1 1 0 0 0,0 0 0 0 0,0-1 0 0 0,1 1 0 0 0,0 0 0 0 0,1 0 0 0 0,0-1-1 0 0,1 1 1 0 0,0 0 0 0 0,1 0 0 0 0,4 15 0 0 0,5-17-590 0 0,-9-9 23 0 0,0 0 0 0 0,0 0 0 0 0,1 0 0 0 0,-1 0 0 0 0,0-1 0 0 0,0 1 0 0 0,0-1 0 0 0,1 1 0 0 0,-1-1 0 0 0,0 0 0 0 0,3-1 0 0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38.590"/>
    </inkml:context>
    <inkml:brush xml:id="br0">
      <inkml:brushProperty name="width" value="0.1" units="cm"/>
      <inkml:brushProperty name="height" value="0.1" units="cm"/>
    </inkml:brush>
  </inkml:definitions>
  <inkml:trace contextRef="#ctx0" brushRef="#br0">10 520 100 0 0,'-9'-5'4614'0'0,"24"3"-3604"0"0,26 2-907 0 0,341 4 1613 0 0,-289-4-1376 0 0,-42-7 77 0 0,-49 7-387 0 0,-1 0-1 0 0,1-1 0 0 0,-1 1 0 0 0,1-1 0 0 0,-1 1 0 0 0,1-1 1 0 0,-1 0-1 0 0,1 1 0 0 0,-1-1 0 0 0,0 0 0 0 0,1 0 0 0 0,-1 0 0 0 0,0 0 1 0 0,0 0-1 0 0,0 0 0 0 0,1-1 0 0 0,-1 1 0 0 0,-1 0 0 0 0,1-1 1 0 0,0 1-1 0 0,0 0 0 0 0,0-1 0 0 0,-1 1 0 0 0,1-1 0 0 0,-1 1 1 0 0,1-1-1 0 0,0-2 0 0 0,-2 2-8 0 0,1 0 0 0 0,0 0 0 0 0,-1 0 1 0 0,0 0-1 0 0,1 0 0 0 0,-1 0 0 0 0,0 0 1 0 0,0 1-1 0 0,0-1 0 0 0,0 0 0 0 0,0 1 0 0 0,-1-1 1 0 0,1 1-1 0 0,0-1 0 0 0,-1 1 0 0 0,1-1 1 0 0,-1 1-1 0 0,0 0 0 0 0,1 0 0 0 0,-1 0 0 0 0,-3-2 1 0 0,2 1-2 0 0,-1 1 1 0 0,0-1 0 0 0,1 0 0 0 0,-1 1 0 0 0,0 0-1 0 0,0-1 1 0 0,0 2 0 0 0,-5-2 0 0 0,6 2 22 0 0,-29 18-1 0 0,21-6-31 0 0,1 1 0 0 0,0-1 1 0 0,-9 18-1 0 0,15-24 0 0 0,0 1 1 0 0,1 0-1 0 0,0-1 1 0 0,0 1-1 0 0,1 0 1 0 0,0 0-1 0 0,0 1 1 0 0,1-1-1 0 0,-2 11 1 0 0,3-17-10 0 0,0-1 1 0 0,0 1 0 0 0,0-1 0 0 0,0 1-1 0 0,0-1 1 0 0,1 1 0 0 0,-1-1 0 0 0,0 1-1 0 0,0-1 1 0 0,0 0 0 0 0,0 1 0 0 0,1-1 0 0 0,-1 1-1 0 0,0-1 1 0 0,0 0 0 0 0,1 1 0 0 0,-1-1-1 0 0,0 1 1 0 0,0-1 0 0 0,1 0 0 0 0,-1 1-1 0 0,1-1 1 0 0,-1 0 0 0 0,0 0 0 0 0,1 1-1 0 0,-1-1 1 0 0,1 0 0 0 0,-1 0 0 0 0,0 0-1 0 0,1 1 1 0 0,-1-1 0 0 0,1 0 0 0 0,-1 0 0 0 0,1 0-1 0 0,0 0 1 0 0,22-3 50 0 0,20-16 13 0 0,-30 9-52 0 0,0 1 0 0 0,0-1 0 0 0,-1-1 0 0 0,-1-1 0 0 0,0 1 1 0 0,13-19-1 0 0,40-41 24 0 0,-62 75-30 0 0,-8 17-19 0 0,1-6 21 0 0,1 0 1 0 0,0 1-1 0 0,1-1 1 0 0,0 18-1 0 0,2-33-7 0 0,1 0-1 0 0,0 1 1 0 0,0-1-1 0 0,0 0 1 0 0,0 1 0 0 0,0-1-1 0 0,0 0 1 0 0,0 0-1 0 0,0 1 1 0 0,0-1-1 0 0,0 0 1 0 0,0 1-1 0 0,1-1 1 0 0,-1 0-1 0 0,0 1 1 0 0,0-1 0 0 0,0 0-1 0 0,0 0 1 0 0,0 1-1 0 0,1-1 1 0 0,-1 0-1 0 0,0 1 1 0 0,0-1-1 0 0,0 0 1 0 0,1 0-1 0 0,-1 0 1 0 0,0 1-1 0 0,0-1 1 0 0,1 0 0 0 0,-1 0-1 0 0,0 0 1 0 0,0 0-1 0 0,1 1 1 0 0,-1-1-1 0 0,0 0 1 0 0,1 0-1 0 0,12-5 59 0 0,10-18-38 0 0,-17 15-19 0 0,-1 0 1 0 0,0 0 0 0 0,0-1 0 0 0,-1 0 0 0 0,-1 0 0 0 0,1 0-1 0 0,2-11 1 0 0,2 0 8 0 0,-6 8-2 0 0,-2 11-14 0 0,29-29-39 0 0,-20 24 40 0 0,20-8-21 0 0,-28 14 22 0 0,-1 0 0 0 0,1 0 0 0 0,0 0 0 0 0,0 1 0 0 0,0-1 0 0 0,0 0 0 0 0,0 1 0 0 0,0-1 0 0 0,-1 1 0 0 0,1-1 0 0 0,0 1 0 0 0,0-1 0 0 0,-1 1 0 0 0,1 0 0 0 0,0-1 0 0 0,-1 1 0 0 0,1 0 0 0 0,-1-1 0 0 0,1 1 0 0 0,-1 0 0 0 0,1 0 0 0 0,-1-1 0 0 0,1 1 0 0 0,-1 0 0 0 0,0 0 0 0 0,1 0 0 0 0,-1 0 0 0 0,0 0 0 0 0,0 0 0 0 0,0 0-1 0 0,0 0 1 0 0,0-1 0 0 0,0 1 0 0 0,0 0 0 0 0,0 0 0 0 0,0 2 0 0 0,0 13 2 0 0,-1 0 0 0 0,-1 0 0 0 0,0 0 0 0 0,-1-1 0 0 0,0 1 0 0 0,-1-1 0 0 0,-7 17 0 0 0,10-31-6 0 0,5 9 64 0 0,5-16 17 0 0,-4 1-94 0 0,87-84 46 0 0,-64 59-51 0 0,-27 29 12 0 0,0 1-35 0 0,-1 0 44 0 0,0 0 1 0 0,1 0-1 0 0,-1 0 0 0 0,0 0 0 0 0,1 0 0 0 0,-1 0 0 0 0,1 0 0 0 0,-1 0 0 0 0,0 0 0 0 0,1 0 0 0 0,-1 0 0 0 0,0 0 1 0 0,1 0-1 0 0,-1 0 0 0 0,1 0 0 0 0,-1 1 0 0 0,0-1 0 0 0,1 0 0 0 0,-1 0 0 0 0,0 0 0 0 0,0 1 0 0 0,1-1 1 0 0,-1 0-1 0 0,0 0 0 0 0,1 1 0 0 0,-1-1 0 0 0,0 0 0 0 0,0 1 0 0 0,0-1 0 0 0,1 0 0 0 0,-1 1 0 0 0,0-1 0 0 0,0 0 1 0 0,0 1-1 0 0,0-1 0 0 0,0 0 0 0 0,0 1 0 0 0,1-1 0 0 0,-1 1 0 0 0,0-1 0 0 0,0 0 0 0 0,0 1 0 0 0,0-1 0 0 0,0 1 1 0 0,0-1-1 0 0,-1 0 0 0 0,1 1 0 0 0,0-1 0 0 0,0 0 0 0 0,0 1 0 0 0,0-1 0 0 0,0 0 0 0 0,-1 1 0 0 0,1-1 0 0 0,0 0 1 0 0,0 1-1 0 0,0-1 0 0 0,-1 0 0 0 0,1 1 0 0 0,0-1 0 0 0,0 0 0 0 0,-1 1 0 0 0,0 0 1 0 0,1 1 0 0 0,-1 0 0 0 0,1 0-1 0 0,-1 0 1 0 0,1 0 0 0 0,0 0 0 0 0,0 0-1 0 0,-1 0 1 0 0,2 0 0 0 0,-1 0 0 0 0,0 3 0 0 0,6 19-12 0 0,-5-21 14 0 0,-1 0 1 0 0,1 0-1 0 0,0-1 1 0 0,0 1-1 0 0,0 0 1 0 0,0 0-1 0 0,0 0 1 0 0,1 0-1 0 0,-1-1 1 0 0,1 1-1 0 0,0-1 1 0 0,0 1-1 0 0,0-1 1 0 0,0 0-1 0 0,5 4 1 0 0,-7-5 43 0 0,47-112 619 0 0,5 8-510 0 0,71-201 0 0 0,-178 519-171 0 0,24-97-133 0 0,24-84 22 0 0,-1-1 0 0 0,-2 0-1 0 0,-1 0 1 0 0,-21 42 0 0 0,31-66-938 0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38.747"/>
    </inkml:context>
    <inkml:brush xml:id="br0">
      <inkml:brushProperty name="width" value="0.1" units="cm"/>
      <inkml:brushProperty name="height" value="0.1" units="cm"/>
    </inkml:brush>
  </inkml:definitions>
  <inkml:trace contextRef="#ctx0" brushRef="#br0">0 87 216 0 0,'9'-4'952'0'0,"5"0"-72"0"0,4 0-56 0 0,2-2-60 0 0,11 0-72 0 0,3 2-68 0 0,15-4-55 0 0,-15 4-53 0 0,4-3-36 0 0,-7-1-80 0 0,0 4-60 0 0,-11 0-140 0 0,-2 0-248 0 0,-2-4-320 0 0,2 2-808 0 0,-14 0-1273 0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5:21.075"/>
    </inkml:context>
    <inkml:brush xml:id="br0">
      <inkml:brushProperty name="width" value="0.1" units="cm"/>
      <inkml:brushProperty name="height" value="0.1" units="cm"/>
    </inkml:brush>
  </inkml:definitions>
  <inkml:trace contextRef="#ctx0" brushRef="#br0">84 253 32 0 0,'-5'3'140'0'0,"-1"0"1"0"0,1 0-1 0 0,0 1 0 0 0,0 0 1 0 0,1 0-1 0 0,-1 0 0 0 0,1 1 1 0 0,0 0-1 0 0,0-1 0 0 0,1 1 1 0 0,-1 1-1 0 0,1-1 1 0 0,0 0-1 0 0,1 1 0 0 0,-3 5 1 0 0,1-2 34 0 0,2-1 0 0 0,-1 1 1 0 0,1 0-1 0 0,0 0 1 0 0,0 0-1 0 0,1 0 0 0 0,1 0 1 0 0,-1 0-1 0 0,2 14 1 0 0,0-22-158 0 0,-1-1 0 0 0,0 1 0 0 0,0-1 1 0 0,0 1-1 0 0,0-1 0 0 0,0 1 0 0 0,0-1 0 0 0,1 1 1 0 0,-1-1-1 0 0,0 1 0 0 0,0-1 0 0 0,1 0 0 0 0,-1 1 1 0 0,0-1-1 0 0,0 1 0 0 0,1-1 0 0 0,-1 0 1 0 0,1 1-1 0 0,-1-1 0 0 0,0 0 0 0 0,1 1 0 0 0,-1-1 1 0 0,1 0-1 0 0,-1 0 0 0 0,1 1 0 0 0,-1-1 0 0 0,1 0 1 0 0,-1 0-1 0 0,1 0 0 0 0,-1 0 0 0 0,2 0 0 0 0,19-4 400 0 0,-17 2-360 0 0,1-1 0 0 0,-1 1 0 0 0,1-1 1 0 0,-1 0-1 0 0,0 0 0 0 0,7-6 0 0 0,-4 0-5 0 0,0 0-1 0 0,-1 0 0 0 0,0-1 1 0 0,0 1-1 0 0,-1-2 0 0 0,0 1 1 0 0,0 0-1 0 0,-1-1 1 0 0,-1 0-1 0 0,0 0 0 0 0,0 0 1 0 0,-1 0-1 0 0,0-16 1 0 0,-2 27-52 0 0,0 0 0 0 0,0 0 1 0 0,0 0-1 0 0,0 0 1 0 0,0 0-1 0 0,0 0 0 0 0,0 0 1 0 0,0 0-1 0 0,0 0 1 0 0,0 0-1 0 0,0 0 0 0 0,0 0 1 0 0,0 0-1 0 0,0 0 1 0 0,0 0-1 0 0,0 0 1 0 0,-1 0-1 0 0,1 0 0 0 0,0 0 1 0 0,0 1-1 0 0,0-1 1 0 0,0 0-1 0 0,0 0 0 0 0,0 0 1 0 0,0 0-1 0 0,0 0 1 0 0,0 0-1 0 0,0-1 0 0 0,0 1 1 0 0,0 0-1 0 0,-1 0 1 0 0,1 0-1 0 0,0 0 1 0 0,0 0-1 0 0,0 0 0 0 0,0 0 1 0 0,0 0-1 0 0,0 0 1 0 0,0 0-1 0 0,0 0 0 0 0,0 0 1 0 0,0 0-1 0 0,0 0 1 0 0,0 0-1 0 0,0 0 0 0 0,-7 14 50 0 0,-3 23 20 0 0,9-35-54 0 0,1 0 0 0 0,-1 0 0 0 0,1 0 1 0 0,0 1-1 0 0,0-1 0 0 0,0 0 0 0 0,0 0 0 0 0,1 0 0 0 0,-1 0 0 0 0,0 1 0 0 0,1-1 0 0 0,0 0 0 0 0,-1 0 0 0 0,1 0 0 0 0,0 0 0 0 0,0 0 0 0 0,0 0 1 0 0,0 0-1 0 0,0 0 0 0 0,1-1 0 0 0,-1 1 0 0 0,2 1 0 0 0,-1-1 10 0 0,1-1 0 0 0,-1 0-1 0 0,0-1 1 0 0,0 1 0 0 0,1 0 0 0 0,-1-1 0 0 0,0 1-1 0 0,1-1 1 0 0,-1 1 0 0 0,0-1 0 0 0,1 0 0 0 0,-1 0-1 0 0,0 0 1 0 0,1-1 0 0 0,-1 1 0 0 0,5-2 0 0 0,5-1 38 0 0,1-1 1 0 0,-1-1 0 0 0,0 0 0 0 0,0-1 0 0 0,0 0 0 0 0,10-9 0 0 0,-11 8-35 0 0,0-1 1 0 0,-1 0-1 0 0,1-1 1 0 0,-2 0-1 0 0,1-1 1 0 0,-2 0 0 0 0,1 0-1 0 0,-1-1 1 0 0,-1 0-1 0 0,0-1 1 0 0,0 1-1 0 0,-1-1 1 0 0,-1-1-1 0 0,0 1 1 0 0,-1-1-1 0 0,0 1 1 0 0,-1-1 0 0 0,0-1-1 0 0,-1 1 1 0 0,0 0-1 0 0,-1-20 1 0 0,-1 25 41 0 0,1 4-17 0 0,-1 1 1 0 0,1-1 0 0 0,-1 0 0 0 0,0 0 0 0 0,0 0-1 0 0,-1 0 1 0 0,1 0 0 0 0,-1 0 0 0 0,-1-4-1 0 0,-2 13-14 0 0,-3 4-27 0 0,1 1 0 0 0,1 0 0 0 0,-1 1 0 0 0,1-1 0 0 0,1 1 0 0 0,0 0 0 0 0,-3 17 0 0 0,-14 91 57 0 0,12-62-39 0 0,-5 16 25 0 0,4-21 79 0 0,-6 72 0 0 0,-38 313 655 0 0,53-425-703 0 0,1-11-57 0 0,0 0 0 0 0,1 1 0 0 0,-1-1 1 0 0,0 0-1 0 0,-1 1 0 0 0,1-1 0 0 0,0 0 0 0 0,0 1 0 0 0,-1-1 1 0 0,1 0-1 0 0,0 1 0 0 0,-1-1 0 0 0,0 0 0 0 0,1 0 0 0 0,-1 0 1 0 0,1 0-1 0 0,-1 1 0 0 0,0-1 0 0 0,0 0 0 0 0,0 0 1 0 0,0 0-1 0 0,0-1 0 0 0,-1 3 0 0 0,1-3 180 0 0,-19-67 275 0 0,14 12-358 0 0,3 1-1 0 0,5-63 1 0 0,0 90-215 0 0,1 1 0 0 0,1-1 0 0 0,2 1 0 0 0,1 0 0 0 0,1 0 0 0 0,16-35 0 0 0,-19 51-143 0 0,1 0-1 0 0,0 1 0 0 0,1 0 1 0 0,0 0-1 0 0,0 0 0 0 0,1 1 1 0 0,0 0-1 0 0,16-12 0 0 0,42-22-4833 0 0,-40 29 2471 0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2:17.714"/>
    </inkml:context>
    <inkml:brush xml:id="br0">
      <inkml:brushProperty name="width" value="0.1" units="cm"/>
      <inkml:brushProperty name="height" value="0.1" units="cm"/>
    </inkml:brush>
  </inkml:definitions>
  <inkml:trace contextRef="#ctx0" brushRef="#br0">236 67 148 0 0,'0'0'272'0'0,"-41"-4"2263"0"0,40 4-2426 0 0,-1 0 0 0 0,1-1 0 0 0,-1 1 0 0 0,0 0-1 0 0,1-1 1 0 0,-1 1 0 0 0,1-1 0 0 0,-1 1 0 0 0,0-1 0 0 0,1 1 0 0 0,0-1 0 0 0,-1 0 0 0 0,1 0-1 0 0,-3-2 1 0 0,4 3-76 0 0,0-1 0 0 0,-1 1-1 0 0,1-1 1 0 0,0 1 0 0 0,0-1-1 0 0,0 1 1 0 0,0-1-1 0 0,0 1 1 0 0,0-1 0 0 0,0 1-1 0 0,0-1 1 0 0,0 1 0 0 0,0-1-1 0 0,0 1 1 0 0,0-1 0 0 0,0 1-1 0 0,0-1 1 0 0,0 1 0 0 0,0-1-1 0 0,1 1 1 0 0,-1-1-1 0 0,0 1 1 0 0,0-1 0 0 0,1 1-1 0 0,-1 0 1 0 0,0-1 0 0 0,0 1-1 0 0,1-1 1 0 0,0 0 0 0 0,3-3 64 0 0,1 1 0 0 0,-1-1 1 0 0,1 0-1 0 0,0 1 0 0 0,0 0 1 0 0,11-5-1 0 0,-15 7-91 0 0,1 0 0 0 0,0 0 0 0 0,0 0-1 0 0,-1 0 1 0 0,1 1 0 0 0,0-1 0 0 0,0 0 0 0 0,0 1-1 0 0,0 0 1 0 0,0-1 0 0 0,0 1 0 0 0,0 0 0 0 0,0 0-1 0 0,0 0 1 0 0,0 0 0 0 0,0 0 0 0 0,0 0 0 0 0,0 1-1 0 0,0-1 1 0 0,0 1 0 0 0,0-1 0 0 0,-1 1 0 0 0,1 0-1 0 0,0 0 1 0 0,0 0 0 0 0,0 0 0 0 0,-1 0 0 0 0,1 0-1 0 0,-1 0 1 0 0,1 0 0 0 0,-1 1 0 0 0,1-1 0 0 0,-1 1-1 0 0,0-1 1 0 0,1 1 0 0 0,-1-1 0 0 0,0 1 0 0 0,0 0-1 0 0,0 0 1 0 0,0-1 0 0 0,-1 1 0 0 0,1 0 0 0 0,-1 0-1 0 0,1 0 1 0 0,-1 0 0 0 0,1 0 0 0 0,-1 0 0 0 0,0 2-1 0 0,1 4-5 0 0,0 1 0 0 0,0-1-1 0 0,-1 0 1 0 0,0 1-1 0 0,-1-1 1 0 0,0 0-1 0 0,0 0 1 0 0,-1 0-1 0 0,0 0 1 0 0,-4 10 0 0 0,-7 8 5 0 0,-1-1 1 0 0,-1 0 0 0 0,-1-1 0 0 0,-1-1 0 0 0,-2 0 0 0 0,0-1 0 0 0,-1-1 0 0 0,-1-1-1 0 0,-40 29 1 0 0,-1-10 82 0 0,61-38 130 0 0,1-3-210 0 0,-1 0 1 0 0,1-1 0 0 0,0 1 0 0 0,0 0 0 0 0,0 0-1 0 0,1 0 1 0 0,-1 0 0 0 0,0 0 0 0 0,1 0-1 0 0,-1 0 1 0 0,1 0 0 0 0,0 0 0 0 0,0 0 0 0 0,0 0-1 0 0,0 0 1 0 0,0 0 0 0 0,2-3 0 0 0,23-29 67 0 0,-20 26-63 0 0,0 0 1 0 0,1 1-1 0 0,0 0 1 0 0,1 1-1 0 0,-1 0 1 0 0,1 0-1 0 0,0 0 1 0 0,15-6-1 0 0,-20 10-12 0 0,1 1-1 0 0,-1 0 0 0 0,1 1 0 0 0,-1-1 0 0 0,1 0 0 0 0,0 1 1 0 0,-1 0-1 0 0,1 0 0 0 0,0 0 0 0 0,-1 0 0 0 0,1 1 0 0 0,-1-1 1 0 0,1 1-1 0 0,0 0 0 0 0,-1 0 0 0 0,0 0 0 0 0,1 1 0 0 0,-1-1 1 0 0,0 1-1 0 0,1 0 0 0 0,-1 0 0 0 0,0 0 0 0 0,0 0 0 0 0,-1 0 0 0 0,5 5 1 0 0,4 4-19 0 0,-1 0 1 0 0,-1 0 0 0 0,0 1 0 0 0,0 0-1 0 0,-1 1 1 0 0,-1 0 0 0 0,8 19 0 0 0,7 21-2656 0 0,-23-49 993 0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22:18.200"/>
    </inkml:context>
    <inkml:brush xml:id="br0">
      <inkml:brushProperty name="width" value="0.1" units="cm"/>
      <inkml:brushProperty name="height" value="0.1" units="cm"/>
    </inkml:brush>
  </inkml:definitions>
  <inkml:trace contextRef="#ctx0" brushRef="#br0">189 10 60 0 0,'-2'-10'3169'0'0,"2"10"-3134"0"0,92 66 619 0 0,83 79-1 0 0,-57-17-146 0 0,-117-128-494 0 0,0 1-1 0 0,-1 0 0 0 0,1-1 0 0 0,-1 1 0 0 0,1 0 0 0 0,-1 0 0 0 0,1 0 1 0 0,-1-1-1 0 0,0 1 0 0 0,1 0 0 0 0,-1 0 0 0 0,0 0 0 0 0,1 0 0 0 0,-1 0 1 0 0,0 0-1 0 0,0-1 0 0 0,0 1 0 0 0,0 0 0 0 0,0 0 0 0 0,0 0 0 0 0,0 0 1 0 0,0 0-1 0 0,-1 0 0 0 0,1 0 0 0 0,0 0 0 0 0,0-1 0 0 0,-1 1 0 0 0,1 0 0 0 0,-1 0 1 0 0,1 0-1 0 0,-1 0 0 0 0,1-1 0 0 0,-1 1 0 0 0,1 0 0 0 0,-1-1 0 0 0,1 1 1 0 0,-2 0-1 0 0,-33 31 248 0 0,20-20-178 0 0,-102 88 272 0 0,-104 102 43 0 0,198-177-366 0 0,1 1 0 0 0,2 1 1 0 0,0 0-1 0 0,2 2 0 0 0,1 0 1 0 0,-24 57-1 0 0,36-71-773 0 0,1 1-1 0 0,0-1 1 0 0,1 0 0 0 0,-2 28-1 0 0,5-30-1025 0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01.387"/>
    </inkml:context>
    <inkml:brush xml:id="br0">
      <inkml:brushProperty name="width" value="0.1" units="cm"/>
      <inkml:brushProperty name="height" value="0.1" units="cm"/>
    </inkml:brush>
  </inkml:definitions>
  <inkml:trace contextRef="#ctx0" brushRef="#br0">33 99 232 0 0,'0'0'3677'0'0,"-23"-38"-1637"0"0,22 36-1945 0 0,-1 0 0 0 0,1 0 0 0 0,0-1 0 0 0,0 1 0 0 0,1 0 0 0 0,-1-1 0 0 0,0 1 0 0 0,1-1 0 0 0,-1 1 0 0 0,1-1 0 0 0,0 1-1 0 0,0-1 1 0 0,0 1 0 0 0,0-1 0 0 0,0 0 0 0 0,1 1 0 0 0,-1-1 0 0 0,1 1 0 0 0,-1 0 0 0 0,1-1 0 0 0,0 1 0 0 0,2-4 0 0 0,-2 4 6 0 0,3 3-51 0 0,2 2-31 0 0,0 0-1 0 0,0 0 1 0 0,0 0-1 0 0,0 1 0 0 0,-1-1 1 0 0,1 1-1 0 0,-1 1 1 0 0,0-1-1 0 0,0 1 1 0 0,7 8-1 0 0,45 64 137 0 0,-42-55-95 0 0,-6-9 42 0 0,-1 0 0 0 0,0 1-1 0 0,-1 0 1 0 0,6 19 0 0 0,-3-10-573 0 0,-5-43-6493 0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02.700"/>
    </inkml:context>
    <inkml:brush xml:id="br0">
      <inkml:brushProperty name="width" value="0.1" units="cm"/>
      <inkml:brushProperty name="height" value="0.1" units="cm"/>
    </inkml:brush>
  </inkml:definitions>
  <inkml:trace contextRef="#ctx0" brushRef="#br0">267 47 204 0 0,'0'0'867'0'0,"2"-39"699"0"0,-2 39-1541 0 0,1-1 1 0 0,-1 1 0 0 0,0 0-1 0 0,0 0 1 0 0,0-1-1 0 0,0 1 1 0 0,0 0-1 0 0,0-1 1 0 0,-1 1-1 0 0,1 0 1 0 0,0 0-1 0 0,0-1 1 0 0,0 1-1 0 0,0 0 1 0 0,0 0 0 0 0,0-1-1 0 0,0 1 1 0 0,-1 0-1 0 0,1 0 1 0 0,0-1-1 0 0,0 1 1 0 0,0 0-1 0 0,-1 0 1 0 0,1 0-1 0 0,0-1 1 0 0,0 1-1 0 0,0 0 1 0 0,-1 0 0 0 0,1 0-1 0 0,0 0 1 0 0,0 0-1 0 0,-1-1 1 0 0,1 1-1 0 0,0 0 1 0 0,-1 0-1 0 0,1 0 1 0 0,0 0-1 0 0,0 0 1 0 0,-1 0-1 0 0,1 0 1 0 0,0 0 0 0 0,-1 0-1 0 0,1 0 1 0 0,0 0-1 0 0,0 0 1 0 0,-1 0-1 0 0,1 0 1 0 0,0 0-1 0 0,0 1 1 0 0,-1-1-1 0 0,1 0 1 0 0,0 0-1 0 0,0 0 1 0 0,-1 0 0 0 0,1 0-1 0 0,0 1 1 0 0,0-1-1 0 0,-1 0 1 0 0,-25 20 247 0 0,-21 33-338 0 0,13-5 108 0 0,2 2 0 0 0,2 1 0 0 0,-30 72 0 0 0,53-107 10 0 0,5-11 15 0 0,-1 0-1 0 0,1 0 1 0 0,0 1 0 0 0,0-1 0 0 0,-2 12 0 0 0,4-16 5 0 0,0 0-22 0 0,0 0 0 0 0,0-1 0 0 0,0 1 0 0 0,0 0 0 0 0,1 0 0 0 0,-1 0 0 0 0,0-1 0 0 0,0 1 0 0 0,0 0 0 0 0,1-1 0 0 0,-1 1 0 0 0,0 0 0 0 0,1 0 0 0 0,-1-1-1 0 0,0 1 1 0 0,1-1 0 0 0,-1 1 0 0 0,1 0 0 0 0,-1-1 0 0 0,2 2 0 0 0,6-20 140 0 0,-7 15 302 0 0,-1 12-174 0 0,0 4-358 0 0,-11 128 82 0 0,0 3 104 0 0,11-57-967 0 0,20-101-2377 0 0,-9 8 1357 0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03.481"/>
    </inkml:context>
    <inkml:brush xml:id="br0">
      <inkml:brushProperty name="width" value="0.1" units="cm"/>
      <inkml:brushProperty name="height" value="0.1" units="cm"/>
    </inkml:brush>
  </inkml:definitions>
  <inkml:trace contextRef="#ctx0" brushRef="#br0">0 41 152 0 0,'4'-5'390'0'0,"-1"0"-1"0"0,1 0 1 0 0,0 1-1 0 0,1 0 1 0 0,-1 0 0 0 0,1 0-1 0 0,8-5 1 0 0,-12 8-81 0 0,1 4-195 0 0,2 1-75 0 0,-1 0 0 0 0,0 0-1 0 0,0 1 1 0 0,0-1 0 0 0,-1 1-1 0 0,0 0 1 0 0,0 0 0 0 0,0 0-1 0 0,0 0 1 0 0,-1 0 0 0 0,0 0-1 0 0,0 0 1 0 0,0 1 0 0 0,-1-1-1 0 0,1 0 1 0 0,-1 1 0 0 0,-1-1-1 0 0,0 7 1 0 0,0 0 48 0 0,-1 0-1 0 0,0 0 1 0 0,-1 0 0 0 0,0 0-1 0 0,-1-1 1 0 0,0 0 0 0 0,-7 14-1 0 0,9-22-95 0 0,-6 10 1431 0 0,2-20-250 0 0,4 4-1260 0 0,1 1 540 0 0,11-20 99 0 0,-3 12-530 0 0,0 1 1 0 0,1 0-1 0 0,0 0 0 0 0,0 0 1 0 0,16-11-1 0 0,-9 7-8 0 0,-7 6-13 0 0,0 0 0 0 0,0 0 0 0 0,1 1 0 0 0,-1 0 0 0 0,1 1-1 0 0,1 0 1 0 0,14-6 0 0 0,-23 11-2 0 0,0 0 0 0 0,-1 0 0 0 0,1 0 0 0 0,0 0 0 0 0,0 1 0 0 0,0-1 0 0 0,-1 0 0 0 0,1 1 0 0 0,0-1 0 0 0,0 0 0 0 0,0 1 0 0 0,-1-1 0 0 0,1 1 0 0 0,0-1 0 0 0,-1 1 0 0 0,1-1 0 0 0,0 1 0 0 0,-1-1 0 0 0,1 1 0 0 0,-1 0 0 0 0,1-1 0 0 0,-1 1 0 0 0,1 0 0 0 0,-1-1 0 0 0,0 1 0 0 0,1 0 1 0 0,-1 0-1 0 0,0 0 0 0 0,1-1 0 0 0,-1 1 0 0 0,0 0 0 0 0,0 0 0 0 0,0 0 0 0 0,0 0 0 0 0,0-1 0 0 0,0 1 0 0 0,0 1 0 0 0,2 38-29 0 0,-2-36 24 0 0,-8 63-27 0 0,6-55 17 0 0,0 0 1 0 0,1 0-1 0 0,0 0 1 0 0,0 0-1 0 0,1 0 1 0 0,3 15-1 0 0,-3-26-21 0 0,0 0-1 0 0,0 0 0 0 0,0-1 1 0 0,1 1-1 0 0,-1 0 1 0 0,0-1-1 0 0,1 1 0 0 0,-1 0 1 0 0,0-1-1 0 0,1 1 0 0 0,-1-1 1 0 0,1 1-1 0 0,-1 0 0 0 0,1-1 1 0 0,-1 1-1 0 0,1-1 0 0 0,-1 1 1 0 0,1-1-1 0 0,-1 0 0 0 0,1 1 1 0 0,0-1-1 0 0,-1 1 1 0 0,1-1-1 0 0,0 0 0 0 0,-1 0 1 0 0,1 1-1 0 0,0-1 0 0 0,0 0 1 0 0,-1 0-1 0 0,1 0 0 0 0,0 0 1 0 0,-1 0-1 0 0,1 0 0 0 0,1 0 1 0 0,24-7-3238 0 0,-24 6 3040 0 0,17-7-1809 0 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06.951"/>
    </inkml:context>
    <inkml:brush xml:id="br0">
      <inkml:brushProperty name="width" value="0.1" units="cm"/>
      <inkml:brushProperty name="height" value="0.1" units="cm"/>
    </inkml:brush>
  </inkml:definitions>
  <inkml:trace contextRef="#ctx0" brushRef="#br0">34 13 244 0 0,'-34'20'4651'0'0,"178"-38"-3936"0"0,-12 4-769 0 0,-130 13-234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35.261"/>
    </inkml:context>
    <inkml:brush xml:id="br0">
      <inkml:brushProperty name="width" value="0.1" units="cm"/>
      <inkml:brushProperty name="height" value="0.1" units="cm"/>
    </inkml:brush>
  </inkml:definitions>
  <inkml:trace contextRef="#ctx0" brushRef="#br0">22 62 20 0 0,'-21'-5'7015'0'0,"27"-1"-4543"0"0,43-4-3520 0 0,-23 5 1664 0 0,25-5-475 0 0,15-4 4 0 0,-66 13-283 0 0,34-10 386 0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07.391"/>
    </inkml:context>
    <inkml:brush xml:id="br0">
      <inkml:brushProperty name="width" value="0.1" units="cm"/>
      <inkml:brushProperty name="height" value="0.1" units="cm"/>
    </inkml:brush>
  </inkml:definitions>
  <inkml:trace contextRef="#ctx0" brushRef="#br0">0 53 172 0 0,'0'0'4235'0'0,"6"-1"-4048"0"0,34-9 445 0 0,76-9-1 0 0,-100 17-1432 0 0,0-1-1 0 0,0-1 1 0 0,16-5 0 0 0,-16 5-691 0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15.356"/>
    </inkml:context>
    <inkml:brush xml:id="br0">
      <inkml:brushProperty name="width" value="0.1" units="cm"/>
      <inkml:brushProperty name="height" value="0.1" units="cm"/>
    </inkml:brush>
  </inkml:definitions>
  <inkml:trace contextRef="#ctx0" brushRef="#br0">276 139 120 0 0,'0'0'5870'0'0,"31"-27"-5505"0"0,-14 0-254 0 0,-14 24-66 0 0,-1 1-1 0 0,0-1 0 0 0,0 0 1 0 0,0 0-1 0 0,-1 0 0 0 0,1 0 0 0 0,-1 0 1 0 0,0 0-1 0 0,1 0 0 0 0,-1 0 1 0 0,-1-1-1 0 0,1 1 0 0 0,0-4 1 0 0,0 0 127 0 0,-1 6-158 0 0,0 0-1 0 0,1 0 1 0 0,-1 0 0 0 0,0 0-1 0 0,0 0 1 0 0,1 0 0 0 0,-1 0-1 0 0,0 0 1 0 0,0 0 0 0 0,0 1-1 0 0,0-1 1 0 0,0 0-1 0 0,-1 0 1 0 0,1 0 0 0 0,0 0-1 0 0,0 0 1 0 0,-1 0 0 0 0,1 0-1 0 0,0 0 1 0 0,-1 1 0 0 0,1-1-1 0 0,-1 0 1 0 0,1 0 0 0 0,-1 0-1 0 0,1 1 1 0 0,-1-1-1 0 0,0 0 1 0 0,1 1 0 0 0,-1-1-1 0 0,0 0 1 0 0,1 1 0 0 0,-1-1-1 0 0,0 1 1 0 0,0-1 0 0 0,0 1-1 0 0,0 0 1 0 0,1-1-1 0 0,-1 1 1 0 0,0 0 0 0 0,0 0-1 0 0,-1-1 1 0 0,-4 1 0 0 0,-1 0 0 0 0,1 0 0 0 0,-1 1 0 0 0,1 0 0 0 0,-1 0 0 0 0,1 0 0 0 0,0 1 0 0 0,-1 0 0 0 0,1 0 0 0 0,0 1 0 0 0,0 0 0 0 0,1 0 0 0 0,-8 4 0 0 0,-11 9 74 0 0,-37 33-1 0 0,37-29-31 0 0,10-8-26 0 0,1 1 0 0 0,1 0 0 0 0,0 0-1 0 0,1 1 1 0 0,0 1 0 0 0,-11 21-1 0 0,17-29-11 0 0,1 0-1 0 0,1 0 1 0 0,-1 1-1 0 0,1-1 1 0 0,1 1-1 0 0,-1-1 0 0 0,2 1 1 0 0,-1 0-1 0 0,1 0 1 0 0,0 0-1 0 0,0 0 0 0 0,1 0 1 0 0,0 0-1 0 0,0 0 1 0 0,1-1-1 0 0,3 15 0 0 0,-2-18-8 0 0,0 0 0 0 0,0 1-1 0 0,1-1 1 0 0,-1 0-1 0 0,1 0 1 0 0,0 0-1 0 0,0 0 1 0 0,0-1-1 0 0,1 1 1 0 0,0-1 0 0 0,-1 0-1 0 0,1 0 1 0 0,0 0-1 0 0,0-1 1 0 0,1 1-1 0 0,-1-1 1 0 0,0 0-1 0 0,1 0 1 0 0,-1-1-1 0 0,1 1 1 0 0,5 0 0 0 0,12 3 21 0 0,0-2 1 0 0,1 0-1 0 0,30-1 1 0 0,-16-1 50 0 0,13 1 986 0 0,-48-1-823 0 0,-1-1-215 0 0,0 0 0 0 0,0 0 0 0 0,1 0-1 0 0,-1 0 1 0 0,0 0 0 0 0,0 0 0 0 0,0 0-1 0 0,0-1 1 0 0,0 1 0 0 0,1 0 0 0 0,-1-1-1 0 0,0 1 1 0 0,0 0 0 0 0,0-1 0 0 0,0 0-1 0 0,0 1 1 0 0,0-1 0 0 0,0 1 0 0 0,-1-1-1 0 0,1 0 1 0 0,0 0 0 0 0,0 0 0 0 0,0 1-1 0 0,-1-1 1 0 0,1 0 0 0 0,0 0 0 0 0,-1 0-1 0 0,1 0 1 0 0,-1 0 0 0 0,1-2 0 0 0,-1 2-377 0 0,1-1 0 0 0,-1 0 1 0 0,0 1-1 0 0,1-1 0 0 0,-1 1 1 0 0,1-1-1 0 0,-1 1 0 0 0,1-1 1 0 0,0 1-1 0 0,0-1 0 0 0,-1 1 1 0 0,1-1-1 0 0,0 1 0 0 0,0 0 0 0 0,1 0 1 0 0,-1-1-1 0 0,0 1 0 0 0,2-1 1 0 0,4-3-2325 0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16.512"/>
    </inkml:context>
    <inkml:brush xml:id="br0">
      <inkml:brushProperty name="width" value="0.1" units="cm"/>
      <inkml:brushProperty name="height" value="0.1" units="cm"/>
    </inkml:brush>
  </inkml:definitions>
  <inkml:trace contextRef="#ctx0" brushRef="#br0">239 49 76 0 0,'-15'40'3463'0'0,"-56"132"-2240"0"0,53-134-932 0 0,-3 10 212 0 0,-2-1 1 0 0,-44 63-1 0 0,44-71 111 0 0,22-37-383 0 0,3-4-44 0 0,13-22-92 0 0,65-145 106 0 0,-28 53-153 0 0,-24 57-41 0 0,-12 23 19 0 0,1 1-1 0 0,38-56 1 0 0,-55 90-28 0 0,0 1 0 0 0,1-1 0 0 0,-1 0 0 0 0,0 1 0 0 0,1-1 0 0 0,-1 0 0 0 0,1 1 0 0 0,-1-1 1 0 0,1 0-1 0 0,-1 1 0 0 0,1-1 0 0 0,0 1 0 0 0,-1-1 0 0 0,1 1 0 0 0,-1-1 0 0 0,1 1 0 0 0,0 0 0 0 0,0-1 0 0 0,-1 1 1 0 0,1 0-1 0 0,0-1 0 0 0,0 1 0 0 0,-1 0 0 0 0,1 0 0 0 0,0 0 0 0 0,0 0 0 0 0,-1 0 0 0 0,1 0 0 0 0,0 0 0 0 0,0 0 0 0 0,0 0 1 0 0,-1 0-1 0 0,1 0 0 0 0,0 0 0 0 0,0 1 0 0 0,-1-1 0 0 0,2 1 0 0 0,0 1 0 0 0,0 0 1 0 0,0 0-1 0 0,-1 0 0 0 0,1 0 0 0 0,-1 0 0 0 0,1 1 0 0 0,-1-1 1 0 0,0 1-1 0 0,0-1 0 0 0,0 1 0 0 0,1 3 0 0 0,13 74-7 0 0,-10-17 121 0 0,-7 112-1 0 0,-2-52 153 0 0,1-59-1417 0 0,9-61 401 0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16.856"/>
    </inkml:context>
    <inkml:brush xml:id="br0">
      <inkml:brushProperty name="width" value="0.1" units="cm"/>
      <inkml:brushProperty name="height" value="0.1" units="cm"/>
    </inkml:brush>
  </inkml:definitions>
  <inkml:trace contextRef="#ctx0" brushRef="#br0">0 67 268 0 0,'9'-2'452'0'0,"0"-4"-76"0"0,11 4-20 0 0,3-4-108 0 0,-1 2 32 0 0,5-5-40 0 0,9 3-84 0 0,-5-4-152 0 0,3 6-404 0 0,-10-4-428 0 0,3-2 192 0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17.542"/>
    </inkml:context>
    <inkml:brush xml:id="br0">
      <inkml:brushProperty name="width" value="0.1" units="cm"/>
      <inkml:brushProperty name="height" value="0.1" units="cm"/>
    </inkml:brush>
  </inkml:definitions>
  <inkml:trace contextRef="#ctx0" brushRef="#br0">34 27 84 0 0,'29'-26'3195'0'0,"-4"49"-2732"0"0,-22-18-438 0 0,-1 0 0 0 0,0 0 1 0 0,-1 0-1 0 0,1 0 0 0 0,-1 1 1 0 0,0-1-1 0 0,0 1 0 0 0,-1-1 0 0 0,0 1 1 0 0,0-1-1 0 0,0 0 0 0 0,0 1 1 0 0,-1-1-1 0 0,-2 9 0 0 0,0 1 96 0 0,-1 0 1 0 0,-1 0-1 0 0,-13 27 0 0 0,13-31 50 0 0,-1 0 0 0 0,0-1 0 0 0,-1 1 0 0 0,0-1 1 0 0,-1-1-1 0 0,-10 11 0 0 0,8-14 1119 0 0,17-16-345 0 0,1-1-1077 0 0,8-12 214 0 0,1 1 0 0 0,0 1 0 0 0,2 1 0 0 0,0 1 0 0 0,2 0 0 0 0,0 2 0 0 0,1 0 0 0 0,36-20 0 0 0,-57 36-83 0 0,1 0 0 0 0,-1 0 0 0 0,1 0 0 0 0,0 0 0 0 0,-1 0 0 0 0,1 0 0 0 0,0 0 0 0 0,0 1 0 0 0,0-1 0 0 0,-1 1 0 0 0,1 0 0 0 0,0-1 0 0 0,0 1 0 0 0,0 0 0 0 0,0 0 1 0 0,0 0-1 0 0,0 0 0 0 0,0 0 0 0 0,-1 1 0 0 0,1-1 0 0 0,0 1 0 0 0,0-1 0 0 0,0 1 0 0 0,0 0 0 0 0,-1-1 0 0 0,1 1 0 0 0,0 0 0 0 0,-1 0 0 0 0,1 0 0 0 0,-1 0 0 0 0,1 1 0 0 0,-1-1 0 0 0,1 0 0 0 0,-1 1 0 0 0,0-1 0 0 0,0 1 0 0 0,0-1 1 0 0,0 1-1 0 0,0-1 0 0 0,0 1 0 0 0,0 0 0 0 0,0 0 0 0 0,0 2 0 0 0,2 7-31 0 0,-1-1-1 0 0,0 1 1 0 0,0 0 0 0 0,-2 0-1 0 0,1 0 1 0 0,-1-1 0 0 0,-1 1 0 0 0,0 0-1 0 0,-1 0 1 0 0,1 0 0 0 0,-2-1 0 0 0,0 1-1 0 0,-6 15 1 0 0,3-14-1152 0 0,0 1 0 0 0,0-1 1 0 0,-11 15-1 0 0,8-17-740 0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19.730"/>
    </inkml:context>
    <inkml:brush xml:id="br0">
      <inkml:brushProperty name="width" value="0.1" units="cm"/>
      <inkml:brushProperty name="height" value="0.1" units="cm"/>
    </inkml:brush>
  </inkml:definitions>
  <inkml:trace contextRef="#ctx0" brushRef="#br0">88 228 64 0 0,'0'0'390'0'0,"6"-30"2986"0"0,-4 11-2217 0 0,0 0-1 0 0,8-33 0 0 0,1-10-284 0 0,-11 60-836 0 0,1-1 6 0 0,-1 1 1 0 0,0-1-1 0 0,0 1 1 0 0,1-1-1 0 0,-1 1 1 0 0,1-1 0 0 0,0 1-1 0 0,0-1 1 0 0,0 1-1 0 0,0 0 1 0 0,0 0-1 0 0,0-1 1 0 0,1 1-1 0 0,-1 0 1 0 0,1 0 0 0 0,3-3-1 0 0,-7 9-45 0 0,1 0-1 0 0,-1 1 1 0 0,1-1 0 0 0,0 0-1 0 0,0 1 1 0 0,0-1 0 0 0,1 1-1 0 0,0 4 1 0 0,-2 3-8 0 0,-44 181-5 0 0,14-68 32 0 0,11-56-2 0 0,15-52-9 0 0,0 1 1 0 0,2 0 0 0 0,0 0-1 0 0,0 0 1 0 0,0 20 0 0 0,4-37-37 0 0,1-1 1 0 0,-1 0-1 0 0,0 1 0 0 0,0-1 1 0 0,0 0-1 0 0,1 1 1 0 0,-1-1-1 0 0,0 0 0 0 0,1 1 1 0 0,-1-1-1 0 0,0 0 1 0 0,0 1-1 0 0,1-1 1 0 0,-1 0-1 0 0,1 0 0 0 0,-1 0 1 0 0,0 1-1 0 0,1-1 1 0 0,-1 0-1 0 0,1 0 0 0 0,-1 0 1 0 0,0 0-1 0 0,1 0 1 0 0,-1 0-1 0 0,1 0 0 0 0,-1 0 1 0 0,0 0-1 0 0,1 0 1 0 0,-1 0-1 0 0,1 0 0 0 0,-1 0 1 0 0,1 0-1 0 0,-1 0 1 0 0,0 0-1 0 0,1 0 1 0 0,-1 0-1 0 0,1-1 0 0 0,-1 1 1 0 0,0 0-1 0 0,1 0 1 0 0,-1 0-1 0 0,1-1 0 0 0,19-8-2079 0 0,-16 3-43 0 0,1 0 161 0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20.186"/>
    </inkml:context>
    <inkml:brush xml:id="br0">
      <inkml:brushProperty name="width" value="0.1" units="cm"/>
      <inkml:brushProperty name="height" value="0.1" units="cm"/>
    </inkml:brush>
  </inkml:definitions>
  <inkml:trace contextRef="#ctx0" brushRef="#br0">0 59 124 0 0,'0'0'5845'0'0,"5"-1"-5679"0"0,86-16-358 0 0,162-9 0 0 0,-147 16-2654 0 0,-52 5 1209 0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20.918"/>
    </inkml:context>
    <inkml:brush xml:id="br0">
      <inkml:brushProperty name="width" value="0.1" units="cm"/>
      <inkml:brushProperty name="height" value="0.1" units="cm"/>
    </inkml:brush>
  </inkml:definitions>
  <inkml:trace contextRef="#ctx0" brushRef="#br0">3 37 332 0 0,'-2'-27'3776'0'0,"2"26"-3743"0"0,0 1 0 0 0,0 0 1 0 0,0-1-1 0 0,0 1 0 0 0,0 0 1 0 0,0-1-1 0 0,0 1 0 0 0,0 0 0 0 0,0-1 1 0 0,0 1-1 0 0,0 0 0 0 0,0 0 1 0 0,0-1-1 0 0,0 1 0 0 0,0 0 0 0 0,1-1 1 0 0,-1 1-1 0 0,0 0 0 0 0,0 0 1 0 0,0-1-1 0 0,1 1 0 0 0,-1 0 1 0 0,0 0-1 0 0,0 0 0 0 0,0-1 0 0 0,1 1 1 0 0,-1 0-1 0 0,0 0 0 0 0,0 0 1 0 0,1-1-1 0 0,-1 1 0 0 0,0 0 1 0 0,1 0-1 0 0,-1 0 0 0 0,0 0 0 0 0,0 0 1 0 0,1 0-1 0 0,-1 0 0 0 0,0 0 1 0 0,1 0-1 0 0,0 0 0 0 0,17 7 320 0 0,19 20-318 0 0,-34-25 60 0 0,2 3-69 0 0,1 1 1 0 0,-1 0-1 0 0,1 0 1 0 0,-2 0-1 0 0,1 1 1 0 0,-1 0-1 0 0,0 0 1 0 0,0 0-1 0 0,-1 0 1 0 0,0 0-1 0 0,3 10 1 0 0,-2-2 25 0 0,0 0 0 0 0,-1 0 1 0 0,-1 0-1 0 0,1 30 1 0 0,-2-23-65 0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21.699"/>
    </inkml:context>
    <inkml:brush xml:id="br0">
      <inkml:brushProperty name="width" value="0.1" units="cm"/>
      <inkml:brushProperty name="height" value="0.1" units="cm"/>
    </inkml:brush>
  </inkml:definitions>
  <inkml:trace contextRef="#ctx0" brushRef="#br0">375 0 132 0 0,'-208'190'3359'0'0,"148"-147"-2474"0"0,59-42-723 0 0,-16 21 5160 0 0,18-19-5320 0 0,0 0 0 0 0,0 0-1 0 0,0 0 1 0 0,-1-1 0 0 0,1 1-1 0 0,-1 0 1 0 0,0 0 0 0 0,1 0 0 0 0,-1 0-1 0 0,-1 0 1 0 0,1 0 0 0 0,-2 6-1 0 0,-12 44-32 0 0,2-5 4 0 0,6-20 20 0 0,-1 0 0 0 0,-2-1 0 0 0,-15 37 1 0 0,5-16-319 0 0,19-47-25 0 0,8 12-5090 0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21.980"/>
    </inkml:context>
    <inkml:brush xml:id="br0">
      <inkml:brushProperty name="width" value="0.1" units="cm"/>
      <inkml:brushProperty name="height" value="0.1" units="cm"/>
    </inkml:brush>
  </inkml:definitions>
  <inkml:trace contextRef="#ctx0" brushRef="#br0">105 0 312 0 0,'0'0'902'0'0,"-15"26"23"0"0,8-10-574 0 0,-16 41 537 0 0,2 0 0 0 0,-16 68 0 0 0,37-123-1072 0 0,0-1 0 0 0,-1 1-1 0 0,1-1 1 0 0,0 1-1 0 0,0 0 1 0 0,0-1-1 0 0,0 1 1 0 0,0 0-1 0 0,0-1 1 0 0,0 1-1 0 0,1-1 1 0 0,-1 1-1 0 0,0-1 1 0 0,2 3 0 0 0,5-1-1160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56.356"/>
    </inkml:context>
    <inkml:brush xml:id="br0">
      <inkml:brushProperty name="width" value="0.1" units="cm"/>
      <inkml:brushProperty name="height" value="0.1" units="cm"/>
    </inkml:brush>
  </inkml:definitions>
  <inkml:trace contextRef="#ctx0" brushRef="#br0">147 467 24 0 0,'0'-2'5852'0'0,"5"-13"-5717"0"0,10-9 431 0 0,21-48 0 0 0,9-13 498 0 0,-39 78-638 0 0,-6 12-185 0 0,-14 31-131 0 0,-25 52-141 0 0,-105 218 153 0 0,95-203-94 0 0,42-78 390 0 0,21-41 99 0 0,-3 3-573 0 0,14-16 122 0 0,226-284 215 0 0,-213 265-256 0 0,-26 34 35 0 0,-1 1 1 0 0,15-25-1 0 0,-26 37-66 0 0,0 1 4 0 0,0-1-1 0 0,0 1 1 0 0,0 0-1 0 0,0 0 1 0 0,0 0-1 0 0,0-1 1 0 0,0 1-1 0 0,0 0 1 0 0,0 0 0 0 0,0 0-1 0 0,0-1 1 0 0,0 1-1 0 0,0 0 1 0 0,1 0-1 0 0,-1 0 1 0 0,0 0-1 0 0,0-1 1 0 0,0 1 0 0 0,0 0-1 0 0,0 0 1 0 0,0 0-1 0 0,0 0 1 0 0,1 0-1 0 0,-1-1 1 0 0,0 1-1 0 0,0 0 1 0 0,0 0 0 0 0,0 0-1 0 0,1 0 1 0 0,-1 0-1 0 0,0 0 1 0 0,0 0-1 0 0,0 0 1 0 0,1 0-1 0 0,-1-1 1 0 0,0 1 0 0 0,0 0-1 0 0,0 0 1 0 0,1 0-1 0 0,-1 0 1 0 0,0 0-1 0 0,5 28-4 0 0,-2 0-1 0 0,-1 0 1 0 0,-1 0 0 0 0,-1 0-1 0 0,-1 0 1 0 0,-10 50-1 0 0,0 23 33 0 0,9-86-20 0 0,1-12 0 0 0,0 0 0 0 0,1 1-1 0 0,-1-1 1 0 0,1 0 0 0 0,0 0-1 0 0,-1 1 1 0 0,2-1 0 0 0,-1 0-1 0 0,0 1 1 0 0,1-1 0 0 0,-1 0-1 0 0,1 0 1 0 0,0 1 0 0 0,0-1-1 0 0,0 0 1 0 0,3 5 0 0 0,-3-7 107 0 0,2-2-108 0 0,-1 0 1 0 0,1 0-1 0 0,-1-1 1 0 0,1 1-1 0 0,-1 0 1 0 0,1-1-1 0 0,-1 0 1 0 0,0 1-1 0 0,0-1 1 0 0,0 0 0 0 0,0 0-1 0 0,0 0 1 0 0,0-1-1 0 0,0 1 1 0 0,1-3-1 0 0,27-41 44 0 0,-27 42-42 0 0,19-36 16 0 0,-1-1 1 0 0,-3-1 0 0 0,20-64 0 0 0,-35 97-22 0 0,22-82 55 0 0,-23 64-143 0 0,-2 27 82 0 0,0 0 0 0 0,0 0 0 0 0,0 0 0 0 0,0 0 1 0 0,-1 0-1 0 0,1 0 0 0 0,0 0 0 0 0,0 0 0 0 0,0 0 0 0 0,0 0 0 0 0,0 0 0 0 0,0 0 0 0 0,0 0 0 0 0,0 0 1 0 0,0 0-1 0 0,0 0 0 0 0,0 0 0 0 0,0 0 0 0 0,-1 0 0 0 0,1 0 0 0 0,0 0 0 0 0,0 0 0 0 0,0 0 0 0 0,0 0 0 0 0,0 0 1 0 0,0 0-1 0 0,0 0 0 0 0,0 0 0 0 0,0 0 0 0 0,0 0 0 0 0,0 0 0 0 0,-1 0 0 0 0,1 0 0 0 0,0 0 0 0 0,0 0 1 0 0,0 0-1 0 0,0 0 0 0 0,0 0 0 0 0,0 0 0 0 0,0 0 0 0 0,0 0 0 0 0,-1 2-2 0 0,1 0 0 0 0,0 0-1 0 0,0 0 1 0 0,0 1 0 0 0,0-1 0 0 0,0 0-1 0 0,0 0 1 0 0,0 1 0 0 0,1-1-1 0 0,-1 0 1 0 0,1 0 0 0 0,0 0 0 0 0,0 0-1 0 0,-1 0 1 0 0,1 0 0 0 0,2 3 0 0 0,1 0 2 0 0,1-1 1 0 0,0 1-1 0 0,-1-1 1 0 0,2 0-1 0 0,-1 0 1 0 0,0-1-1 0 0,1 0 1 0 0,-1 0-1 0 0,1 0 1 0 0,0 0-1 0 0,0-1 1 0 0,0 0-1 0 0,0 0 1 0 0,0-1-1 0 0,1 0 1 0 0,-1 0-1 0 0,0 0 1 0 0,1-1-1 0 0,-1 0 1 0 0,1 0-1 0 0,-1 0 1 0 0,8-2-1 0 0,4-1-49 0 0,1 0-1 0 0,-1-1 1 0 0,0 0-1 0 0,0-2 1 0 0,-1 0-1 0 0,27-13 1 0 0,-34 13 10 0 0,1-1 1 0 0,-1 0-1 0 0,0-1 1 0 0,-1 0-1 0 0,0 0 0 0 0,0-1 1 0 0,-1-1-1 0 0,0 1 1 0 0,-1-1-1 0 0,0 0 1 0 0,0-1-1 0 0,-1 0 0 0 0,-1 0 1 0 0,0 0-1 0 0,0 0 1 0 0,-1-1-1 0 0,0 0 1 0 0,-1 0-1 0 0,-1 0 0 0 0,0 0 1 0 0,0-1-1 0 0,-1 1 1 0 0,-1 0-1 0 0,-1-13 0 0 0,-10-59 80 0 0,11 82-54 0 0,-3 0-15 0 0,3 2 30 0 0,0-1 0 0 0,0 1 0 0 0,0-1 0 0 0,-1 1 0 0 0,1 0 0 0 0,0-1-1 0 0,0 1 1 0 0,-1 0 0 0 0,1-1 0 0 0,0 1 0 0 0,-1 0 0 0 0,1-1 0 0 0,0 1-1 0 0,-1 0 1 0 0,1 0 0 0 0,-1 0 0 0 0,1-1 0 0 0,0 1 0 0 0,-1 0 0 0 0,1 0 0 0 0,-1 0-1 0 0,1 0 1 0 0,-1 0 0 0 0,1 0 0 0 0,-1-1 0 0 0,1 1 0 0 0,0 0 0 0 0,-1 0 0 0 0,1 1-1 0 0,-1-1 1 0 0,0 0 0 0 0,-8 10-6 0 0,0 1 0 0 0,1 0 0 0 0,0 0 0 0 0,0 1 0 0 0,1 0 0 0 0,1 1-1 0 0,-6 13 1 0 0,-28 101 7 0 0,6-19 24 0 0,17-56-2 0 0,-19 106-1 0 0,26-109 22 0 0,7-16 6 0 0,3-28-41 0 0,-1 0 1 0 0,1 0 0 0 0,-1 0 0 0 0,0 0 0 0 0,0 0 0 0 0,-3 8-1 0 0,58-111 482 0 0,-10 29-450 0 0,-36 57-30 0 0,0 0-1 0 0,0 0 1 0 0,1 1-1 0 0,1 0 1 0 0,0 0 0 0 0,0 1-1 0 0,1 1 1 0 0,0 0 0 0 0,1 0-1 0 0,23-13 1 0 0,-33 22-10 0 0,1-1 1 0 0,-1 0-1 0 0,0 0 1 0 0,1 1-1 0 0,-1-1 1 0 0,1 1 0 0 0,-1 0-1 0 0,0-1 1 0 0,1 1-1 0 0,-1 0 1 0 0,1 1-1 0 0,-1-1 1 0 0,1 0-1 0 0,-1 1 1 0 0,0-1-1 0 0,1 1 1 0 0,-1 0-1 0 0,0 0 1 0 0,1 0-1 0 0,-1 0 1 0 0,0 0-1 0 0,0 0 1 0 0,0 1-1 0 0,0-1 1 0 0,0 1-1 0 0,0-1 1 0 0,-1 1-1 0 0,1 0 1 0 0,0 0-1 0 0,-1 0 1 0 0,1 0 0 0 0,-1 0-1 0 0,0 0 1 0 0,2 3-1 0 0,2 6-4 0 0,0 0 1 0 0,-1 1-1 0 0,0-1 0 0 0,-1 1 0 0 0,3 13 1 0 0,-5-19 2 0 0,9 58-19 0 0,-7-42 26 0 0,1 1 0 0 0,12 39 0 0 0,-16-61-1 0 0,0-1 1 0 0,0 1 0 0 0,1-1 0 0 0,-1 1 0 0 0,0-1 0 0 0,1 0 0 0 0,-1 1-1 0 0,0-1 1 0 0,1 1 0 0 0,-1-1 0 0 0,1 0 0 0 0,-1 1 0 0 0,1-1 0 0 0,-1 0-1 0 0,0 1 1 0 0,1-1 0 0 0,-1 0 0 0 0,1 0 0 0 0,0 0 0 0 0,-1 1 0 0 0,1-1-1 0 0,-1 0 1 0 0,1 0 0 0 0,-1 0 0 0 0,1 0 0 0 0,-1 0 0 0 0,1 0 0 0 0,-1 0-1 0 0,1 0 1 0 0,-1 0 0 0 0,1 0 0 0 0,0 0 0 0 0,0-1 0 0 0,26-10 30 0 0,23-25-35 0 0,-49 35 2 0 0,26-21 4 0 0,-1-1 0 0 0,35-42 0 0 0,-50 52-1 0 0,-1 0 1 0 0,0-1 0 0 0,-1 0-1 0 0,-1-1 1 0 0,0 0 0 0 0,-1 0-1 0 0,8-24 1 0 0,-15 38-18 0 0,2-5 2 0 0,-1-1 1 0 0,0 0 0 0 0,-1 1 0 0 0,1-1-1 0 0,-1 0 1 0 0,0 1 0 0 0,-2-10 0 0 0,-3 16 7 0 0,1 1 1 0 0,-1 0-1 0 0,0 0 1 0 0,1 1-1 0 0,-1-1 1 0 0,1 1 0 0 0,0 0-1 0 0,0 1 1 0 0,-1-1-1 0 0,1 0 1 0 0,1 1-1 0 0,-1 0 1 0 0,0 0 0 0 0,1 0-1 0 0,-1 1 1 0 0,1-1-1 0 0,-4 6 1 0 0,-9 12-24 0 0,-26 45 0 0 0,27-42 21 0 0,8-12 10 0 0,1-1 0 0 0,0 1 0 0 0,1-1-1 0 0,0 1 1 0 0,1 1 0 0 0,1-1 0 0 0,-1 1 0 0 0,2-1 0 0 0,0 1 0 0 0,0 0 0 0 0,1 19 0 0 0,1-30-2 0 0,0-1 1 0 0,0 1-1 0 0,1 0 1 0 0,-1 0-1 0 0,0 0 1 0 0,1 0 0 0 0,-1-1-1 0 0,1 1 1 0 0,-1 0-1 0 0,1 0 1 0 0,0-1-1 0 0,0 1 1 0 0,0 0 0 0 0,0-1-1 0 0,0 1 1 0 0,0-1-1 0 0,0 0 1 0 0,1 1-1 0 0,-1-1 1 0 0,1 0 0 0 0,-1 1-1 0 0,3 0 1 0 0,0 0 1 0 0,0 0-1 0 0,0 0 1 0 0,1 0 0 0 0,-1-1 0 0 0,0 0 0 0 0,1 0-1 0 0,-1 0 1 0 0,1 0 0 0 0,5-1 0 0 0,5 0 3 0 0,0 0-1 0 0,1-1 1 0 0,-1-1 0 0 0,25-6 0 0 0,-22 2-15 0 0,0 0 0 0 0,0-1 1 0 0,-1-1-1 0 0,1 0 0 0 0,-2-2 1 0 0,1 0-1 0 0,-2 0 0 0 0,23-20 0 0 0,-9 3-47 0 0,-2-1-1 0 0,0-2 1 0 0,23-35-1 0 0,-19 27-41 0 0,-30 37 74 0 0,0 2 6 0 0,0 0 13 0 0,0-1 1 0 0,0 1-1 0 0,0 0 1 0 0,0 0-1 0 0,0 0 1 0 0,0 0-1 0 0,-1 0 1 0 0,1 0 0 0 0,0 0-1 0 0,0 0 1 0 0,-1 0-1 0 0,1 0 1 0 0,-1 0-1 0 0,1 1 1 0 0,-1-1-1 0 0,0 0 1 0 0,1 0-1 0 0,-1 0 1 0 0,0 1-1 0 0,0-1 1 0 0,0 0-1 0 0,0 1 1 0 0,0-1 0 0 0,0 0-1 0 0,0 0 1 0 0,0 1-1 0 0,-1 1 1 0 0,-3 45-58 0 0,4-43 64 0 0,-9 49-30 0 0,5-36 47 0 0,1 1 0 0 0,-1 26 0 0 0,4-44 13 0 0,3-3-28 0 0,1 1 0 0 0,-1-1 0 0 0,1 0 0 0 0,-1 0 0 0 0,1-1 1 0 0,-1 1-1 0 0,0-1 0 0 0,0 1 0 0 0,3-6 0 0 0,5-1 6 0 0,91-82 35 0 0,-77 65-35 0 0,1 2 1 0 0,1 2 0 0 0,1 0 0 0 0,50-29 0 0 0,-42 39-12 0 0,-35 12-2 0 0,1 0 0 0 0,-1-1 0 0 0,1 1 0 0 0,-1 0 0 0 0,1 0 0 0 0,-1 0 0 0 0,1 0 1 0 0,-1 1-1 0 0,1-1 0 0 0,-1 0 0 0 0,1 0 0 0 0,-1 1 0 0 0,1-1 0 0 0,-1 1 0 0 0,1 0 0 0 0,-1-1 0 0 0,0 1 0 0 0,0 0 0 0 0,1 0 0 0 0,-1 0 0 0 0,0 0 0 0 0,0 0 0 0 0,0 0 0 0 0,0 0 0 0 0,0 0 0 0 0,2 2 1 0 0,-1 3-3 0 0,1 0 0 0 0,-1 0 1 0 0,0 0-1 0 0,0 0 1 0 0,-1 0-1 0 0,0 1 1 0 0,0-1-1 0 0,-1 0 1 0 0,1 1-1 0 0,-2 9 1 0 0,-11 71-11 0 0,2-14 5 0 0,9-66 15 0 0,0 0 0 0 0,1 0 0 0 0,0-1 0 0 0,1 1 0 0 0,0 0 1 0 0,0 0-1 0 0,0 0 0 0 0,1 0 0 0 0,3 9 0 0 0,-3-13-112 0 0,0-1 0 0 0,0 0 0 0 0,-1 1 0 0 0,1-1 0 0 0,1 0 0 0 0,-1 0 0 0 0,0 0 0 0 0,0 0 0 0 0,1-1 0 0 0,-1 1 0 0 0,1-1 0 0 0,-1 1 0 0 0,1-1 1 0 0,0 0-1 0 0,0 0 0 0 0,-1 0 0 0 0,1 0 0 0 0,0-1 0 0 0,0 1 0 0 0,0-1 0 0 0,0 1 0 0 0,0-1 0 0 0,0 0 0 0 0,5-1 0 0 0,27-4-2447 0 0,13-9 196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35.605"/>
    </inkml:context>
    <inkml:brush xml:id="br0">
      <inkml:brushProperty name="width" value="0.1" units="cm"/>
      <inkml:brushProperty name="height" value="0.1" units="cm"/>
    </inkml:brush>
  </inkml:definitions>
  <inkml:trace contextRef="#ctx0" brushRef="#br0">0 64 352 0 0,'5'6'4760'0'0,"322"-42"-1112"0"0,-248 19-2500 0 0,-44 6-6690 0 0,-19 5 3084 0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22.325"/>
    </inkml:context>
    <inkml:brush xml:id="br0">
      <inkml:brushProperty name="width" value="0.1" units="cm"/>
      <inkml:brushProperty name="height" value="0.1" units="cm"/>
    </inkml:brush>
  </inkml:definitions>
  <inkml:trace contextRef="#ctx0" brushRef="#br0">0 14 316 0 0,'0'0'6839'0'0,"18"-9"-5960"0"0,6 7-757 0 0,0 0 1 0 0,1 1-1 0 0,-1 2 1 0 0,45 6-1 0 0,-67-7-469 0 0,0 0 0 0 0,0 0 0 0 0,0 0 0 0 0,-1 0 0 0 0,1-1 0 0 0,0 1 0 0 0,0 0 0 0 0,0-1 0 0 0,-1 0 0 0 0,1 1 0 0 0,0-1 0 0 0,0 0 1 0 0,1-1-1 0 0,-3 2 319 0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32.699"/>
    </inkml:context>
    <inkml:brush xml:id="br0">
      <inkml:brushProperty name="width" value="0.1" units="cm"/>
      <inkml:brushProperty name="height" value="0.1" units="cm"/>
    </inkml:brush>
  </inkml:definitions>
  <inkml:trace contextRef="#ctx0" brushRef="#br0">61 0 20 0 0,'0'0'4492'0'0,"-3"32"-4114"0"0,-10 81 296 0 0,9-74-315 0 0,0 1 1 0 0,-16 57-1 0 0,16-84-261 0 0,0-1 1 0 0,2 0-1 0 0,-1 1 0 0 0,2 0 1 0 0,-1 21-1 0 0,3-22-1 0 0,-2-11-126 0 0,1-1 1 0 0,0 1-1 0 0,0-1 1 0 0,0 0-1 0 0,0 1 1 0 0,0-1-1 0 0,0 1 1 0 0,0-1-1 0 0,0 1 1 0 0,0-1-1 0 0,0 0 1 0 0,1 1-1 0 0,-1-1 1 0 0,0 1-1 0 0,0-1 1 0 0,0 1-1 0 0,0-1 1 0 0,1 0-1 0 0,-1 1 1 0 0,0-1-1 0 0,0 0 1 0 0,1 1-1 0 0,-1-1 1 0 0,0 0-1 0 0,1 1 1 0 0,-1-1-1 0 0,0 0 1 0 0,1 0 0 0 0,-1 1-1 0 0,0-1 1 0 0,1 0-1 0 0,0 1 1 0 0,23-11-4945 0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32.997"/>
    </inkml:context>
    <inkml:brush xml:id="br0">
      <inkml:brushProperty name="width" value="0.1" units="cm"/>
      <inkml:brushProperty name="height" value="0.1" units="cm"/>
    </inkml:brush>
  </inkml:definitions>
  <inkml:trace contextRef="#ctx0" brushRef="#br0">0 39 264 0 0,'0'0'4754'0'0,"5"-1"-4458"0"0,54-6 559 0 0,72 1 0 0 0,2 1-730 0 0,-106-1-1082 0 0,-18-1-2341 0 0,-5 0 1668 0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33.605"/>
    </inkml:context>
    <inkml:brush xml:id="br0">
      <inkml:brushProperty name="width" value="0.1" units="cm"/>
      <inkml:brushProperty name="height" value="0.1" units="cm"/>
    </inkml:brush>
  </inkml:definitions>
  <inkml:trace contextRef="#ctx0" brushRef="#br0">204 64 428 0 0,'0'0'2571'0'0,"-2"4"-2358"0"0,-180 326 3250 0 0,174-316-3500 0 0,-4 4 1342 0 0,18-38-541 0 0,11-17-570 0 0,1 0 0 0 0,2 1 0 0 0,43-57 0 0 0,-30 44-65 0 0,-6 9-5 0 0,2 1-1 0 0,35-36 0 0 0,-64 75-123 0 0,0-1-1 0 0,1 1 1 0 0,-1 0-1 0 0,0 0 1 0 0,0-1-1 0 0,1 1 0 0 0,-1 0 1 0 0,0 0-1 0 0,1 0 1 0 0,-1-1-1 0 0,0 1 1 0 0,1 0-1 0 0,-1 0 1 0 0,0 0-1 0 0,1 0 1 0 0,-1 0-1 0 0,1 0 0 0 0,-1 0 1 0 0,0 0-1 0 0,1 0 1 0 0,-1 0-1 0 0,0 0 1 0 0,1 0-1 0 0,-1 0 1 0 0,1 0-1 0 0,-1 0 1 0 0,0 0-1 0 0,1 0 0 0 0,-1 0 1 0 0,0 0-1 0 0,1 1 1 0 0,-1-1-1 0 0,0 0 1 0 0,1 0-1 0 0,-1 0 1 0 0,1 1-1 0 0,11 15-44 0 0,2 20-25 0 0,-5 19 65 0 0,-3 0 1 0 0,-2 0-1 0 0,-3 57 0 0 0,1-54 26 0 0,1-42-6241 0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33.871"/>
    </inkml:context>
    <inkml:brush xml:id="br0">
      <inkml:brushProperty name="width" value="0.1" units="cm"/>
      <inkml:brushProperty name="height" value="0.1" units="cm"/>
    </inkml:brush>
  </inkml:definitions>
  <inkml:trace contextRef="#ctx0" brushRef="#br0">1 71 488 0 0,'0'0'4148'0'0,"36"-10"-3692"0"0,-16 6-15 0 0,11 4-77 0 0,1-2-44 0 0,1-2-52 0 0,3 2-224 0 0,0-8-312 0 0,-3 4-332 0 0,1-6-349 0 0,-3 2-1019 0 0,1 0 456 0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34.433"/>
    </inkml:context>
    <inkml:brush xml:id="br0">
      <inkml:brushProperty name="width" value="0.1" units="cm"/>
      <inkml:brushProperty name="height" value="0.1" units="cm"/>
    </inkml:brush>
  </inkml:definitions>
  <inkml:trace contextRef="#ctx0" brushRef="#br0">134 0 124 0 0,'0'0'497'0'0,"-3"4"25"0"0,-7 11-109 0 0,0 0 0 0 0,1 1-1 0 0,1 1 1 0 0,0 0 0 0 0,-8 28 0 0 0,-19 95 551 0 0,33-130-916 0 0,-10 56 457 0 0,-7 102 0 0 0,18-149-467 0 0,0 0 0 0 0,2 0 0 0 0,1 0 0 0 0,0 0 0 0 0,1 0 0 0 0,1 0 0 0 0,1-1 0 0 0,1 1 0 0 0,0-1 0 0 0,11 20 0 0 0,-11-29-254 0 0,-1-1 0 0 0,2 0 0 0 0,-1-1-1 0 0,1 1 1 0 0,0-1 0 0 0,1 0 0 0 0,0-1 0 0 0,0 0 0 0 0,0 0 0 0 0,0-1 0 0 0,1 0 0 0 0,0 0 0 0 0,0-1-1 0 0,1 0 1 0 0,11 3 0 0 0,29 4-1250 0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35.074"/>
    </inkml:context>
    <inkml:brush xml:id="br0">
      <inkml:brushProperty name="width" value="0.1" units="cm"/>
      <inkml:brushProperty name="height" value="0.1" units="cm"/>
    </inkml:brush>
  </inkml:definitions>
  <inkml:trace contextRef="#ctx0" brushRef="#br0">207 33 44 0 0,'-81'-32'5968'0'0,"83"33"-5946"0"0,0 0 0 0 0,-1 0 0 0 0,0 0 0 0 0,1 1 0 0 0,-1-1 0 0 0,0 1 0 0 0,1-1 0 0 0,-1 1 0 0 0,0 0 1 0 0,0-1-1 0 0,1 5 0 0 0,3 3 28 0 0,29 33 92 0 0,-2 1-1 0 0,-2 2 1 0 0,-2 1-1 0 0,-3 2 1 0 0,-1 0-1 0 0,22 65 1 0 0,-41-99-111 0 0,-1 0 0 0 0,-1 0 0 0 0,0 0 0 0 0,-1 0 1 0 0,0 1-1 0 0,-1-1 0 0 0,-1 0 0 0 0,0 1 0 0 0,-1-1 0 0 0,-1 1 0 0 0,0-1 0 0 0,-1 0 0 0 0,-1 0 1 0 0,0 0-1 0 0,0 0 0 0 0,-2-1 0 0 0,-6 13 0 0 0,4-11-164 0 0,-1-2 0 0 0,0 1 0 0 0,-1-1 0 0 0,0-1 0 0 0,-1 0 0 0 0,-1 0 0 0 0,0-1 0 0 0,0-1 0 0 0,-1 0 0 0 0,0-1-1 0 0,-1 0 1 0 0,0-1 0 0 0,0 0 0 0 0,-1-1 0 0 0,-18 6 0 0 0,-43 8-2044 0 0,13-9 165 0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39:51.778"/>
    </inkml:context>
    <inkml:brush xml:id="br0">
      <inkml:brushProperty name="width" value="0.1" units="cm"/>
      <inkml:brushProperty name="height" value="0.1" units="cm"/>
    </inkml:brush>
  </inkml:definitions>
  <inkml:trace contextRef="#ctx0" brushRef="#br0">1 71 32,'7'-5'10253,"5"4"-10258,-7 0-1,0 1 0,-1-1 0,1-1-1,-1 1 1,1-1 0,-1 1 0,0-1 0,7-4-1,-9 5 11,0-1-1,1 1 0,-1 0 1,1 0-1,-1 0 0,1 0 1,0 0-1,-1 1 0,1-1 1,0 1-1,3-1 0,-1 1-5,0-1 0,0 0-1,0 0 1,0-1-1,0 1 1,0-1 0,-1 0-1,6-3 1,-9 4-7,33-3-10,32-9 13,-43 10-23,-21 3 18,26 0-28,-21-2 37,-6 2 40,39 2-79,-34-2 38,5 1 144,2 0-698,16-1-5359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39:52.886"/>
    </inkml:context>
    <inkml:brush xml:id="br0">
      <inkml:brushProperty name="width" value="0.1" units="cm"/>
      <inkml:brushProperty name="height" value="0.1" units="cm"/>
    </inkml:brush>
  </inkml:definitions>
  <inkml:trace contextRef="#ctx0" brushRef="#br0">0 105 164,'0'0'270,"10"-27"3050,-5 18-3008,-5 8-260,1 0 0,-1 0 0,1 0 1,-1 0-1,1 0 0,-1 0 0,1 0 0,-1 0 1,1 0-1,0 0 0,0 1 0,-1-1 1,1 0-1,0 0 0,0 1 0,0-1 0,0 1 1,0-1-1,0 1 0,0-1 0,0 1 1,0-1-1,0 1 0,2 0 0,91-5 148,369 11 111,-268-7-296,331 16 11,-343-8-21,0-8 0,204-29-1,-152-7 683,-234 36-868,19-2 1183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39:54.732"/>
    </inkml:context>
    <inkml:brush xml:id="br0">
      <inkml:brushProperty name="width" value="0.1" units="cm"/>
      <inkml:brushProperty name="height" value="0.1" units="cm"/>
    </inkml:brush>
  </inkml:definitions>
  <inkml:trace contextRef="#ctx0" brushRef="#br0">0 24 64,'0'0'3153,"35"3"-2923,-33-2-221,-1 0-1,1-1 1,0 1 0,0-1 0,0 1 0,0-1-1,0 0 1,-1 0 0,1 0 0,0 0-1,0 0 1,0 0 0,0 0 0,2-1-1,19 1 98,17-6 162,-38 6-199,43-2 132,31 1-98,105-16 1,-142 14-97,-1 2 1,1 2-1,56 8 0,176 0-61,-53-6 17,88 0 182,-156-6 86,154 3 3509,-291-4-2281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36.246"/>
    </inkml:context>
    <inkml:brush xml:id="br0">
      <inkml:brushProperty name="width" value="0.1" units="cm"/>
      <inkml:brushProperty name="height" value="0.1" units="cm"/>
    </inkml:brush>
  </inkml:definitions>
  <inkml:trace contextRef="#ctx0" brushRef="#br0">612 22 132 0 0,'-11'-21'4002'0'0,"9"21"-3945"0"0,-1 0 0 0 0,0 0 1 0 0,0 0-1 0 0,1 1 0 0 0,-1-1 1 0 0,0 1-1 0 0,1 0 0 0 0,-1 0 1 0 0,1 0-1 0 0,-1 0 0 0 0,0 0 1 0 0,1 0-1 0 0,0 1 0 0 0,-1-1 1 0 0,1 1-1 0 0,-3 2 0 0 0,-41 37 230 0 0,29-25-83 0 0,-96 105 670 0 0,15-14 82 0 0,85-93-798 0 0,-1-2 0 0 0,0 0 1 0 0,-1 0-1 0 0,0-2 0 0 0,-1 1 1 0 0,0-2-1 0 0,-1 0 0 0 0,0-1 1 0 0,-26 8-1 0 0,38-15-104 0 0,0 0 0 0 0,0 0 0 0 0,0 0 0 0 0,-1-1 0 0 0,1 0 0 0 0,0 0 0 0 0,0-1 0 0 0,0 1 0 0 0,0-1 0 0 0,0 0 0 0 0,-10-3 0 0 0,13 3-36 0 0,0 0-1 0 0,0 0 1 0 0,1 0 0 0 0,-1 0-1 0 0,0 0 1 0 0,1-1 0 0 0,-1 1-1 0 0,1 0 1 0 0,-1-1 0 0 0,1 1-1 0 0,0-1 1 0 0,-1 1 0 0 0,1-1-1 0 0,0 0 1 0 0,0 1 0 0 0,0-1-1 0 0,1 0 1 0 0,-1 0 0 0 0,0 0-1 0 0,1 0 1 0 0,-1 0 0 0 0,1 0-1 0 0,-1 0 1 0 0,1 0 0 0 0,0 0-1 0 0,0 0 1 0 0,0 0 0 0 0,0 0-1 0 0,0 0 1 0 0,0 0 0 0 0,1 0-1 0 0,-1 0 1 0 0,1 1 0 0 0,0-4-1 0 0,2-3 11 0 0,0-1-1 0 0,1 1 1 0 0,0-1-1 0 0,0 1 0 0 0,1 1 1 0 0,-1-1-1 0 0,2 0 1 0 0,-1 1-1 0 0,1 0 1 0 0,0 1-1 0 0,9-8 0 0 0,9-6 53 0 0,50-31-1 0 0,-70 48-71 0 0,2-1-8 0 0,0 0 0 0 0,1 1 0 0 0,-1-1 0 0 0,1 1 0 0 0,0 1 0 0 0,0-1 0 0 0,0 1 0 0 0,0 0 0 0 0,0 1 0 0 0,1-1 0 0 0,-1 1 0 0 0,0 1 0 0 0,1 0 0 0 0,-1 0 0 0 0,0 0 0 0 0,1 1 0 0 0,-1 0 0 0 0,0 0 0 0 0,1 1 0 0 0,-1 0 0 0 0,0 0 0 0 0,0 1 0 0 0,0 0 0 0 0,-1 0 0 0 0,1 1 0 0 0,-1-1 0 0 0,0 1 0 0 0,0 1 0 0 0,0-1 0 0 0,0 1 0 0 0,-1 0 0 0 0,0 0 0 0 0,0 1 0 0 0,0 0 0 0 0,-1 0 0 0 0,1 0 0 0 0,5 12 0 0 0,7 19-37 0 0,-10-20-87 0 0,0 0 0 0 0,2-1 0 0 0,0 0 1 0 0,20 27-1 0 0,-4-23-1309 0 0,-4-13-2830 0 0,-7-7 1777 0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24.763"/>
    </inkml:context>
    <inkml:brush xml:id="br0">
      <inkml:brushProperty name="width" value="0.1" units="cm"/>
      <inkml:brushProperty name="height" value="0.1" units="cm"/>
    </inkml:brush>
  </inkml:definitions>
  <inkml:trace contextRef="#ctx0" brushRef="#br0">388 90 392 0 0,'0'0'407'0'0,"-2"-48"3784"0"0,2 14-2552 0 0,0 33-1473 0 0,-1 1-128 0 0,1-1 0 0 0,0 1 0 0 0,0 0 0 0 0,-1-1 0 0 0,1 1 0 0 0,0-1 0 0 0,-1 1 0 0 0,1-1 0 0 0,-1 1 0 0 0,1 0 0 0 0,-1-1 0 0 0,1 1 0 0 0,0 0 0 0 0,-1-1 0 0 0,1 1 0 0 0,-1 0 1 0 0,1 0-1 0 0,-1 0 0 0 0,0-1 0 0 0,1 1 0 0 0,-1 0 0 0 0,1 0 0 0 0,-1 0 0 0 0,1 0 0 0 0,-1 0 0 0 0,0 0 0 0 0,-106 145 97 0 0,-13 16-60 0 0,85-118 42 0 0,34-42-101 0 0,-16 11 38 0 0,14-11-51 0 0,1-1-1 0 0,-1 1 0 0 0,1-1 0 0 0,-1 0 0 0 0,1 0 0 0 0,-1 0 0 0 0,1-1 0 0 0,0 1 0 0 0,-1 0 0 0 0,1-1 0 0 0,-3 0 0 0 0,-37-22 91 0 0,40 22-87 0 0,1 0-1 0 0,0 0-1 0 0,-1 0 1 0 0,1 0 0 0 0,0 0 0 0 0,0 0-1 0 0,0-1 1 0 0,0 1 0 0 0,0 0 0 0 0,0-1-1 0 0,0 1 1 0 0,0 0 0 0 0,1-1 0 0 0,-1 1-1 0 0,1-1 1 0 0,-1 0 0 0 0,1 1 0 0 0,-1-1-1 0 0,1 1 1 0 0,0-1 0 0 0,0-2 0 0 0,2-34 57 0 0,0 20-48 0 0,-2 14-9 0 0,1 1-1 0 0,-1-1 1 0 0,1 0-1 0 0,0 1 1 0 0,-1-1-1 0 0,2 1 1 0 0,-1-1-1 0 0,0 1 1 0 0,1-1-1 0 0,0 1 0 0 0,0 0 1 0 0,0 0-1 0 0,0 0 1 0 0,0 0-1 0 0,0 0 1 0 0,4-3-1 0 0,-1 0 2 0 0,-3 5-3 0 0,-1-2 1 0 0,1 1-1 0 0,-1 0 1 0 0,1 0-1 0 0,0 0 1 0 0,0 0 0 0 0,0 0-1 0 0,0 1 1 0 0,0-1-1 0 0,0 1 1 0 0,3-3-1 0 0,32-9-21 0 0,-31 11 14 0 0,-1-1 1 0 0,1 1-1 0 0,-1 0 1 0 0,1 1-1 0 0,0-1 1 0 0,0 1-1 0 0,-1 0 1 0 0,11 0-1 0 0,-8 1-7 0 0,-1 0 0 0 0,1 0 0 0 0,0 0 0 0 0,-1 1 0 0 0,1 0 0 0 0,-1 1 0 0 0,1 0 0 0 0,-1 0 0 0 0,1 0 0 0 0,9 6 0 0 0,-12-5 10 0 0,0 1-1 0 0,-1 0 0 0 0,0 1 1 0 0,0-1-1 0 0,0 1 0 0 0,0-1 1 0 0,-1 1-1 0 0,0 0 0 0 0,0 0 1 0 0,0 1-1 0 0,0-1 0 0 0,1 7 1 0 0,5 11-7 0 0,-2 0 0 0 0,0 1 1 0 0,4 33-1 0 0,8 27-55 0 0,-5-51-1233 0 0,2-16-2406 0 0,-11-12 1811 0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26.559"/>
    </inkml:context>
    <inkml:brush xml:id="br0">
      <inkml:brushProperty name="width" value="0.1" units="cm"/>
      <inkml:brushProperty name="height" value="0.1" units="cm"/>
    </inkml:brush>
  </inkml:definitions>
  <inkml:trace contextRef="#ctx0" brushRef="#br0">172 45 52 0 0,'8'-22'4474'0'0,"-32"90"-4162"0"0,-4-1 0 0 0,-2-1 0 0 0,-62 98 0 0 0,92-164-281 0 0,0 0-1 0 0,0-1 1 0 0,0 1 0 0 0,0 0 0 0 0,0 0-1 0 0,0 0 1 0 0,0 0 0 0 0,0 0-1 0 0,0 0 1 0 0,-1 0 0 0 0,1-1 0 0 0,0 1-1 0 0,0 0 1 0 0,0 0 0 0 0,0 0 0 0 0,0 0-1 0 0,0 0 1 0 0,-1 0 0 0 0,1 0 0 0 0,0 0-1 0 0,0 0 1 0 0,0 0 0 0 0,0 0 0 0 0,0 0-1 0 0,-1 0 1 0 0,1 0 0 0 0,0 0-1 0 0,0 0 1 0 0,0 0 0 0 0,0 0 0 0 0,0 0-1 0 0,-1 0 1 0 0,1 0 0 0 0,0 0 0 0 0,0 0-1 0 0,0 0 1 0 0,0 0 0 0 0,0 0 0 0 0,0 0-1 0 0,-1 0 1 0 0,1 1 0 0 0,0-1 0 0 0,0 0-1 0 0,0 0 1 0 0,0 0 0 0 0,0 0-1 0 0,0 0 1 0 0,0 0 0 0 0,0 0 0 0 0,0 0-1 0 0,-1 1 1 0 0,1-1 0 0 0,0 0 0 0 0,0 0-1 0 0,0 0 1 0 0,0 1 0 0 0,2-24 488 0 0,12-30-297 0 0,7 0-16 0 0,-8 18-115 0 0,1 2 0 0 0,2 0 0 0 0,25-39 0 0 0,-38 68-89 0 0,39-50 57 0 0,-39 51-64 0 0,-1 1 0 0 0,1-1 0 0 0,0 1 0 0 0,0 0 1 0 0,0 0-1 0 0,0 0 0 0 0,1 0 0 0 0,-1 0 0 0 0,0 0 0 0 0,1 1 0 0 0,-1 0 0 0 0,1 0 0 0 0,0 0 0 0 0,-1 0 0 0 0,8 0 0 0 0,-8 1 1 0 0,-1 1 0 0 0,0-1-1 0 0,1 1 1 0 0,-1 0 0 0 0,1 0 0 0 0,-1 0-1 0 0,0 0 1 0 0,0 0 0 0 0,0 1-1 0 0,1-1 1 0 0,-1 1 0 0 0,0-1-1 0 0,-1 1 1 0 0,1 0 0 0 0,0-1-1 0 0,0 1 1 0 0,-1 0 0 0 0,1 0-1 0 0,-1 1 1 0 0,0-1 0 0 0,0 0-1 0 0,1 0 1 0 0,-1 1 0 0 0,-1-1-1 0 0,2 5 1 0 0,2 4-5 0 0,0 1 1 0 0,-2 0-1 0 0,4 24 0 0 0,-4 2 3 0 0,-4 46 0 0 0,0-14 11 0 0,-5-6-815 0 0,8-49-4123 0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39:26.965"/>
    </inkml:context>
    <inkml:brush xml:id="br0">
      <inkml:brushProperty name="width" value="0.1" units="cm"/>
      <inkml:brushProperty name="height" value="0.1" units="cm"/>
    </inkml:brush>
  </inkml:definitions>
  <inkml:trace contextRef="#ctx0" brushRef="#br0">0 49 316 0 0,'0'0'4224'0'0,"23"-14"-3500"0"0,99-3-337 0 0,-26 3-3571 0 0,-73 10 1797 0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12.698"/>
    </inkml:context>
    <inkml:brush xml:id="br0">
      <inkml:brushProperty name="width" value="0.1" units="cm"/>
      <inkml:brushProperty name="height" value="0.1" units="cm"/>
    </inkml:brush>
  </inkml:definitions>
  <inkml:trace contextRef="#ctx0" brushRef="#br0">25 1 40 0 0,'-4'6'60'0'0,"-1"-2"-80"0"0,-2 0-16 0 0,-1 2 8 0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13.637"/>
    </inkml:context>
    <inkml:brush xml:id="br0">
      <inkml:brushProperty name="width" value="0.1" units="cm"/>
      <inkml:brushProperty name="height" value="0.1" units="cm"/>
    </inkml:brush>
  </inkml:definitions>
  <inkml:trace contextRef="#ctx0" brushRef="#br0">39 70 252 0 0,'0'0'1178'0'0,"-9"-11"2303"0"0,8 11-3403 0 0,-1-1-1 0 0,1 0 1 0 0,0 0 0 0 0,-1 0 0 0 0,1 0-1 0 0,0 0 1 0 0,0 0 0 0 0,0 0-1 0 0,0 0 1 0 0,0-1 0 0 0,0 1-1 0 0,0 0 1 0 0,0-1 0 0 0,0 1-1 0 0,1-1 1 0 0,-1 1 0 0 0,1 0 0 0 0,-1-1-1 0 0,1 1 1 0 0,-1-3 0 0 0,-7-13 886 0 0,7 16-721 0 0,3-12 1734 0 0,24 46-1859 0 0,-3 1-1 0 0,28 52 1 0 0,17 25 5 0 0,-42-67 124 0 0,-25-43-203 0 0,12 20 474 0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14.247"/>
    </inkml:context>
    <inkml:brush xml:id="br0">
      <inkml:brushProperty name="width" value="0.1" units="cm"/>
      <inkml:brushProperty name="height" value="0.1" units="cm"/>
    </inkml:brush>
  </inkml:definitions>
  <inkml:trace contextRef="#ctx0" brushRef="#br0">505 100 44 0 0,'0'-38'3712'0'0,"0"36"-3671"0"0,-19 6-2035 0 0,15-4 2024 0 0,3-2 48 0 0,1 0-1 0 0,-1 1 1 0 0,0-1 0 0 0,1 0 0 0 0,-1 0-1 0 0,1 0 1 0 0,0 0 0 0 0,-1-1 0 0 0,1 1-1 0 0,0 0 1 0 0,0 0 0 0 0,1 0 0 0 0,-1 0-1 0 0,0 0 1 0 0,1 0 0 0 0,-1 0 0 0 0,1 0-1 0 0,-1 0 1 0 0,1 0 0 0 0,0 1 0 0 0,0-1-1 0 0,0 0 1 0 0,0 0 0 0 0,3-3 0 0 0,-2 2 73 0 0,-2 2 28 0 0,8-7 831 0 0,-49 42-934 0 0,1 2-1 0 0,2 2 1 0 0,2 1 0 0 0,-39 55-1 0 0,17-22 24 0 0,18-24-19 0 0,-5 4 247 0 0,-44 68 1 0 0,53-78 40 0 0,36-41-65 0 0,24-9-665 0 0,24-21-3456 0 0,-33 20 2230 0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17.205"/>
    </inkml:context>
    <inkml:brush xml:id="br0">
      <inkml:brushProperty name="width" value="0.1" units="cm"/>
      <inkml:brushProperty name="height" value="0.1" units="cm"/>
    </inkml:brush>
  </inkml:definitions>
  <inkml:trace contextRef="#ctx0" brushRef="#br0">51 31 116 0 0,'0'0'386'0'0,"1"-13"530"0"0,-2 12-837 0 0,-25-11 214 0 0,2 16 2122 0 0,24-11-2357 0 0,0 7-43 0 0,0 0-1 0 0,0 0 1 0 0,0 0 0 0 0,0 0 0 0 0,0 0 0 0 0,0 0-1 0 0,0 0 1 0 0,0 0 0 0 0,1 0 0 0 0,-1 0 0 0 0,0 0 0 0 0,0 0-1 0 0,0 0 1 0 0,0 0 0 0 0,0 0 0 0 0,0 0 0 0 0,0 0 0 0 0,0 0-1 0 0,0 0 1 0 0,0 0 0 0 0,0 0 0 0 0,0 0 0 0 0,0 0-1 0 0,1 0 1 0 0,-1 0 0 0 0,0 0 0 0 0,0-1 0 0 0,0 1 0 0 0,0 0-1 0 0,0 0 1 0 0,0 0 0 0 0,0 0 0 0 0,0 0 0 0 0,0 0-1 0 0,0 0 1 0 0,0 0 0 0 0,0 0 0 0 0,0 0 0 0 0,0 0 0 0 0,0 0-1 0 0,0 0 1 0 0,0-1 0 0 0,0 1 0 0 0,0 0 0 0 0,0 0-1 0 0,100 156 414 0 0,-74-118 2046 0 0,-25-38-2433 0 0,0 0 0 0 0,0 1-1 0 0,-1-1 1 0 0,1 0 0 0 0,0 0 0 0 0,0 1 0 0 0,0-1-1 0 0,0 1 1 0 0,0-1 0 0 0,-1 1 0 0 0,1-1 0 0 0,0 1 0 0 0,-1-1-1 0 0,1 1 1 0 0,0 0 0 0 0,-1-1 0 0 0,1 1 0 0 0,0 0-1 0 0,-1 0 1 0 0,1 1 0 0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40:23.934"/>
    </inkml:context>
    <inkml:brush xml:id="br0">
      <inkml:brushProperty name="width" value="0.1" units="cm"/>
      <inkml:brushProperty name="height" value="0.1" units="cm"/>
    </inkml:brush>
  </inkml:definitions>
  <inkml:trace contextRef="#ctx0" brushRef="#br0">153 95 76,'0'0'3387,"23"-19"-1367,-6-31-1398,-17 49-549,0 0-16,1 0 1,-1 0-1,0 0 0,0 0 1,0 0-1,-1 1 0,1-1 1,0 0-1,0 0 1,0 0-1,-1 0 0,1 0 1,0 0-1,-1 1 0,1-1 1,-1 0-1,1 0 0,-1 0 1,1 1-1,-1-1 1,1 0-1,-1 1 0,-1-2 1,-4 1-48,1 0 0,-1 0 0,1 1 0,-1 0 1,1 0-1,-1 0 0,1 1 0,-1 0 0,1 0 0,0 0 1,-1 1-1,1-1 0,0 1 0,-10 5 0,9-4-12,1 0 0,-1 1 0,0 0-1,1 0 1,0 0 0,-1 0 0,2 1-1,-1 0 1,1 0 0,-1 0 0,1 1-1,1-1 1,-1 1 0,1 0 0,0 0-1,-4 11 1,-2 3 2,8-17 11,0 1-1,1-1 1,-1 1-1,1 0 1,-1-1-1,1 1 1,0-1-1,1 1 1,-1 0-1,1-1 1,-1 1-1,1-1 1,0 1-1,0-1 1,1 1-1,-1-1 1,1 0-1,0 1 1,-1-1-1,2 0 1,-1 0-1,0 0 1,0-1-1,1 1 1,0-1-1,-1 1 1,1-1-1,0 0 1,0 0-1,0 0 1,0 0-1,1 0 1,-1-1-1,0 0 1,5 2-1,3-2 28,1 0 0,-1-1 0,0 0 0,1 0 0,-1-1 0,0-1 0,0 0 0,14-5 0,24-7 275,-47 13-272,0 0 0,0 1-1,0-1 1,-1 0 0,1 0-1,0 0 1,0 0 0,-1 0-1,1 0 1,-1 0 0,1-1 0,-1 1-1,1-1 1,-1 1 0,0-1-1,0 1 1,0-1 0,0 0 0,0 1-1,0-1 1,0 0 0,0 0-1,-1 0 1,1-3 0,1 0 119,-1 0 1,0-1 0,-1 1-1,1 0 1,-1-1 0,0 1-1,-1-10 1,0 12-127,1 1 0,0-1 0,-1 1 0,1-1 0,-1 1 0,0-1-1,0 1 1,0 0 0,0-1 0,0 1 0,-1 0 0,1 0 0,-1 0 0,1 0 0,-1 0 0,0 0 0,1 0 0,-1 1 0,0-1-1,0 1 1,-1-1 0,1 1 0,0 0 0,0 0 0,-1-1 0,-3 0 0,-1 2-463,0-1 0,-1 1-1,1 0 1,0 0 0,0 1 0,-1 0-1,1 0 1,-11 4 0,-4-1-2623,0-2 234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30.355"/>
    </inkml:context>
    <inkml:brush xml:id="br0">
      <inkml:brushProperty name="width" value="0.1" units="cm"/>
      <inkml:brushProperty name="height" value="0.1" units="cm"/>
    </inkml:brush>
  </inkml:definitions>
  <inkml:trace contextRef="#ctx0" brushRef="#br0">42 297 52 0 0,'-5'-5'8553'0'0,"9"-14"-5907"0"0,12-31-4043 0 0,-11 38 2287 0 0,56-197-146 0 0,-61 208-756 0 0,-2 6-35 0 0,-53 222 65 0 0,22-83 122 0 0,25-104-91 0 0,6-27-24 0 0,0 0 0 0 0,-1 0 0 0 0,-10 24 0 0 0,9-21-558 0 0,11-17-892 0 0,-4-2 1097 0 0,-1 0 0 0 0,1 1-1 0 0,0-1 1 0 0,-1 0 0 0 0,0 0 0 0 0,0 0 0 0 0,0 0 0 0 0,2-5 0 0 0,2-9-2255 0 0,-1-3 197 0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30.761"/>
    </inkml:context>
    <inkml:brush xml:id="br0">
      <inkml:brushProperty name="width" value="0.1" units="cm"/>
      <inkml:brushProperty name="height" value="0.1" units="cm"/>
    </inkml:brush>
  </inkml:definitions>
  <inkml:trace contextRef="#ctx0" brushRef="#br0">210 53 236 0 0,'8'-33'2668'0'0,"-7"32"-2326"0"0,-20-17 3020 0 0,18 17-2874 0 0,-49 12 789 0 0,30-6-668 0 0,16 4-67 0 0,6-6-504 0 0,0 0 0 0 0,1 1 0 0 0,-1-2-1 0 0,1 1 1 0 0,0 0 0 0 0,0 0 0 0 0,0-1 0 0 0,6 5 0 0 0,-4-3-25 0 0,24 17 42 0 0,0 2 1 0 0,24 27-1 0 0,-44-40-48 0 0,-1-1-1 0 0,-1 1 0 0 0,0 0 0 0 0,0 1 1 0 0,-1 0-1 0 0,0 0 0 0 0,0 0 0 0 0,-2 1 1 0 0,7 21-1 0 0,-10-27 1 0 0,0-1 0 0 0,0 1 0 0 0,0 0 1 0 0,-1 0-1 0 0,0-1 0 0 0,0 1 0 0 0,0 0 0 0 0,-1 0 0 0 0,0-1 1 0 0,0 1-1 0 0,-1 0 0 0 0,1-1 0 0 0,-1 1 0 0 0,-3 5 0 0 0,0-3 15 0 0,0 1-1 0 0,0-1 0 0 0,-1 0 0 0 0,0-1 1 0 0,0 1-1 0 0,-1-1 0 0 0,0-1 0 0 0,-7 7 1 0 0,-4 0-3 0 0,-1-1-1 0 0,0-1 1 0 0,0-1 0 0 0,-1 0 0 0 0,0-2 0 0 0,-1 0 0 0 0,0-1 0 0 0,0-1 0 0 0,-33 4 0 0 0,52-9-90 0 0,1-1 0 0 0,-1 0-1 0 0,0 0 1 0 0,1 0 0 0 0,-1 0 0 0 0,1 0-1 0 0,-1 0 1 0 0,0 0 0 0 0,1 0 0 0 0,-1 0-1 0 0,1-1 1 0 0,-1 1 0 0 0,0-1 0 0 0,1 1-1 0 0,-1-1 1 0 0,1 0 0 0 0,0 0 0 0 0,-1 0 0 0 0,1 1-1 0 0,-3-3 1 0 0,4 2-148 0 0,-1 0-1 0 0,0 0 1 0 0,1 0-1 0 0,-1 0 0 0 0,1 0 1 0 0,0 0-1 0 0,-1 0 1 0 0,1 0-1 0 0,0 0 1 0 0,0 0-1 0 0,-1 0 1 0 0,1 0-1 0 0,0-1 1 0 0,0 1-1 0 0,0 0 1 0 0,0 0-1 0 0,1 0 1 0 0,-1 0-1 0 0,0 0 1 0 0,0 0-1 0 0,1-2 1 0 0,3-7-2187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37.202"/>
    </inkml:context>
    <inkml:brush xml:id="br0">
      <inkml:brushProperty name="width" value="0.1" units="cm"/>
      <inkml:brushProperty name="height" value="0.1" units="cm"/>
    </inkml:brush>
  </inkml:definitions>
  <inkml:trace contextRef="#ctx0" brushRef="#br0">1 0 716 0 0,'0'0'6033'0'0,"2"3"-5897"0"0,18 29 182 0 0,-2 1 1 0 0,-1 0-1 0 0,15 42 0 0 0,4 7 25 0 0,-18-27 689 0 0,-18-55-1059 0 0,0 0 0 0 0,0 0 0 0 0,0 0 0 0 0,0 0 1 0 0,1 0-1 0 0,-1 0 0 0 0,0 1 0 0 0,0-1 0 0 0,0 0 0 0 0,0 0 0 0 0,0 0 0 0 0,0 0 1 0 0,0 0-1 0 0,0 0 0 0 0,0 0 0 0 0,1 0 0 0 0,-1 0 0 0 0,0 0 0 0 0,0 1 0 0 0,0-1 1 0 0,0 0-1 0 0,0 0 0 0 0,0 0 0 0 0,1 0 0 0 0,-1 0 0 0 0,0 0 0 0 0,0 0 0 0 0,0 0 1 0 0,0 0-1 0 0,0 0 0 0 0,0 0 0 0 0,1 0 0 0 0,-1 0 0 0 0,0 0 0 0 0,0 0 0 0 0,0 0 1 0 0,0 0-1 0 0,0-1 0 0 0,1 1 0 0 0,-1 0 0 0 0,0 0 0 0 0,0 0 0 0 0,0 0 0 0 0,0 0 1 0 0,0 0-1 0 0,0 0 0 0 0,0 0 0 0 0,0 0 0 0 0,1 0 0 0 0,-1 0 0 0 0,0-1 1 0 0,0 1-1 0 0,0 0 0 0 0,0 0 0 0 0,0 0 0 0 0,0 0 0 0 0,0 0 0 0 0,0 0 0 0 0,0-1 1 0 0,0 1-1 0 0,0 0 0 0 0,0 0 0 0 0,0 0 0 0 0,6-14-1325 0 0,2-6-3517 0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31.513"/>
    </inkml:context>
    <inkml:brush xml:id="br0">
      <inkml:brushProperty name="width" value="0.1" units="cm"/>
      <inkml:brushProperty name="height" value="0.1" units="cm"/>
    </inkml:brush>
  </inkml:definitions>
  <inkml:trace contextRef="#ctx0" brushRef="#br0">30 523 308 0 0,'4'0'115'0'0,"0"0"0"0"0,-1 0 0 0 0,1 0 0 0 0,0 0 0 0 0,0 0 0 0 0,-1-1 0 0 0,1 0 0 0 0,-1 1 0 0 0,1-2 0 0 0,-1 1 0 0 0,1 0 0 0 0,-1 0 0 0 0,1-1 0 0 0,-1 0 0 0 0,0 0 0 0 0,0 0 0 0 0,0 0 0 0 0,0 0 0 0 0,0-1 0 0 0,0 1 0 0 0,-1-1 0 0 0,1 0 0 0 0,-1 0 0 0 0,0 0 0 0 0,0 0 0 0 0,0 0 0 0 0,0 0 0 0 0,0 0 0 0 0,-1-1 0 0 0,0 1 0 0 0,1-1 0 0 0,0-6 0 0 0,1 0 56 0 0,0 0-1 0 0,-1 1 0 0 0,-1-1 0 0 0,0 0 0 0 0,0-1 0 0 0,-1 1 0 0 0,0 0 0 0 0,-1 0 0 0 0,0 0 0 0 0,0 0 0 0 0,-4-11 0 0 0,5 20-149 0 0,0 0 0 0 0,0 0 0 0 0,-1 0 0 0 0,1 0 0 0 0,0 1 0 0 0,-1-1 0 0 0,1 0 0 0 0,0 0 0 0 0,-1 0 0 0 0,1 1 0 0 0,-1-1 0 0 0,1 0 0 0 0,-1 0 0 0 0,0 1 0 0 0,1-1 0 0 0,-1 1 0 0 0,0-1 0 0 0,1 0 0 0 0,-1 1 0 0 0,0-1 0 0 0,0 1 0 0 0,1 0 0 0 0,-1-1 0 0 0,0 1 0 0 0,0 0 0 0 0,0-1 0 0 0,0 1 0 0 0,1 0 0 0 0,-2 0 0 0 0,0 0-2 0 0,0 0-1 0 0,0 1 1 0 0,0-1 0 0 0,0 1-1 0 0,0 0 1 0 0,1-1 0 0 0,-1 1-1 0 0,0 0 1 0 0,1 0 0 0 0,-1 0-1 0 0,0 0 1 0 0,-2 3 0 0 0,-36 42 171 0 0,34-36-162 0 0,1-1 0 0 0,-1 1 0 0 0,2-1 0 0 0,-1 1 1 0 0,1 1-1 0 0,1-1 0 0 0,-5 20 0 0 0,7-25-17 0 0,1-1 1 0 0,-1 1-1 0 0,1 0 1 0 0,-1 0-1 0 0,1 0 0 0 0,1-1 1 0 0,-1 1-1 0 0,1 0 0 0 0,0 0 1 0 0,0-1-1 0 0,0 1 0 0 0,1 0 1 0 0,-1-1-1 0 0,1 0 1 0 0,0 1-1 0 0,1-1 0 0 0,-1 0 1 0 0,1 0-1 0 0,5 7 0 0 0,-5-9-8 0 0,0 0-1 0 0,0 0 0 0 0,1 0 0 0 0,-1-1 1 0 0,0 1-1 0 0,0-1 0 0 0,1 0 0 0 0,-1 0 0 0 0,1 0 1 0 0,-1 0-1 0 0,1-1 0 0 0,-1 1 0 0 0,1-1 1 0 0,0 0-1 0 0,-1 0 0 0 0,1-1 0 0 0,-1 1 0 0 0,1-1 1 0 0,6-1-1 0 0,67-22-154 0 0,-74 23 145 0 0,19-9-77 0 0,0-2 1 0 0,-1 0 0 0 0,0-2 0 0 0,-1 0 0 0 0,0-1-1 0 0,-1-1 1 0 0,-1-1 0 0 0,0 0 0 0 0,-2-2 0 0 0,0 0-1 0 0,-1 0 1 0 0,0-1 0 0 0,-2-1 0 0 0,17-37 0 0 0,-18 36 292 0 0,-1-1 0 0 0,-1-1 1 0 0,-1 1-1 0 0,-1-1 0 0 0,-1-1 1 0 0,-1 0-1 0 0,-1 0 0 0 0,1-29 1 0 0,-5 35 483 0 0,-1 23-453 0 0,-4 34-218 0 0,-58 232 80 0 0,32-150-1151 0 0,28-107 454 0 0,-1 4-3460 0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31.871"/>
    </inkml:context>
    <inkml:brush xml:id="br0">
      <inkml:brushProperty name="width" value="0.1" units="cm"/>
      <inkml:brushProperty name="height" value="0.1" units="cm"/>
    </inkml:brush>
  </inkml:definitions>
  <inkml:trace contextRef="#ctx0" brushRef="#br0">0 89 456 0 0,'10'-3'5138'0'0,"26"-4"-4159"0"0,47-6-1111 0 0,53-5 573 0 0,-15 1 176 0 0,-78 13 561 0 0,-42 4-1235 0 0,0-1 0 0 0,0 1 0 0 0,0 0 0 0 0,-1-1 0 0 0,1 1 0 0 0,0-1-1 0 0,0 0 1 0 0,0 1 0 0 0,-1-1 0 0 0,1 1 0 0 0,0-1 0 0 0,-1 0 0 0 0,1 0-1 0 0,-1 1 1 0 0,1-1 0 0 0,0 0 0 0 0,-1 0 0 0 0,0 0 0 0 0,1 1 0 0 0,-1-1-1 0 0,0 0 1 0 0,1 0 0 0 0,-1 0 0 0 0,0 0 0 0 0,0 0 0 0 0,0 0 0 0 0,1 0-1 0 0,-1 0 1 0 0,0 0 0 0 0,0 0 0 0 0,-1 0 0 0 0,1 0 0 0 0,0-1 0 0 0,0 2 13 0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32.576"/>
    </inkml:context>
    <inkml:brush xml:id="br0">
      <inkml:brushProperty name="width" value="0.1" units="cm"/>
      <inkml:brushProperty name="height" value="0.1" units="cm"/>
    </inkml:brush>
  </inkml:definitions>
  <inkml:trace contextRef="#ctx0" brushRef="#br0">0 308 304 0 0,'28'16'2647'0'0,"-21"-17"-2521"0"0,0 0 1 0 0,0-1-1 0 0,0 1 0 0 0,0-2 1 0 0,0 1-1 0 0,0-1 0 0 0,-1 0 1 0 0,1 0-1 0 0,-1-1 0 0 0,0 0 1 0 0,0 0-1 0 0,0 0 0 0 0,0-1 1 0 0,-1 0-1 0 0,6-6 0 0 0,-2 2-46 0 0,0-1 0 0 0,-1 0-1 0 0,0-1 1 0 0,0 1-1 0 0,-2-2 1 0 0,1 1 0 0 0,8-23-1 0 0,-13 29-33 0 0,-1 0 0 0 0,0 0-1 0 0,0 0 1 0 0,0 0 0 0 0,-1-1 0 0 0,0-7-1 0 0,0 12-30 0 0,0-1-1 0 0,0 0 0 0 0,0 1 0 0 0,0-1 0 0 0,-1 0 0 0 0,1 1 0 0 0,-1-1 0 0 0,1 1 0 0 0,-1-1 0 0 0,1 1 0 0 0,-1-1 0 0 0,0 1 0 0 0,0-1 0 0 0,1 1 0 0 0,-1-1 0 0 0,0 1 0 0 0,0 0 0 0 0,-1 0 0 0 0,1 0 0 0 0,0-1 0 0 0,0 1 0 0 0,-3-1 0 0 0,3 1-1 0 0,-3 2 5 0 0,-5 3-8 0 0,-1 1-1 0 0,1-1 1 0 0,-1 1 0 0 0,1 1-1 0 0,1 0 1 0 0,-1 0-1 0 0,1 1 1 0 0,0 0-1 0 0,1 0 1 0 0,0 1 0 0 0,-12 15-1 0 0,15-18-2 0 0,0 0 0 0 0,1 0 1 0 0,0 0-1 0 0,0 0 0 0 0,0 1 0 0 0,0-1 0 0 0,1 1 0 0 0,0 0 0 0 0,0-1 0 0 0,1 1 0 0 0,0 0 0 0 0,0 0 0 0 0,0 0 0 0 0,0 0 1 0 0,1 0-1 0 0,0 0 0 0 0,0 0 0 0 0,1 0 0 0 0,0 0 0 0 0,0 0 0 0 0,0 0 0 0 0,4 10 0 0 0,-4-14-1 0 0,0-1-1 0 0,0 0 1 0 0,1 1-1 0 0,-1-1 1 0 0,0 0-1 0 0,0 0 1 0 0,1 0-1 0 0,-1 0 1 0 0,0 0-1 0 0,1 0 1 0 0,-1 0-1 0 0,1 0 1 0 0,0-1-1 0 0,-1 1 1 0 0,1 0-1 0 0,-1-1 1 0 0,1 0 0 0 0,0 1-1 0 0,0-1 1 0 0,-1 0-1 0 0,1 0 1 0 0,0 0-1 0 0,-1 0 1 0 0,1 0-1 0 0,0 0 1 0 0,-1 0-1 0 0,1-1 1 0 0,0 1-1 0 0,2-1 1 0 0,53-19 53 0 0,-52 18-51 0 0,5-3-8 0 0,0 1 1 0 0,0-2-1 0 0,0 0 0 0 0,-1 0 1 0 0,0 0-1 0 0,0-1 1 0 0,-1-1-1 0 0,0 1 0 0 0,0-1 1 0 0,-1-1-1 0 0,13-17 0 0 0,-5 0 127 0 0,-2 0 0 0 0,0-1 0 0 0,10-34 0 0 0,-22 57-101 0 0,0 0-1 0 0,1 1 1 0 0,-1-1 0 0 0,1 1-1 0 0,0-1 1 0 0,0 1 0 0 0,0 0 0 0 0,0 0-1 0 0,0-1 1 0 0,1 1 0 0 0,0 1-1 0 0,-1-1 1 0 0,1 0 0 0 0,0 1-1 0 0,0-1 1 0 0,0 1 0 0 0,1 0-1 0 0,-1 0 1 0 0,0 0 0 0 0,1 1-1 0 0,0-1 1 0 0,-1 1 0 0 0,1 0 0 0 0,0 0-1 0 0,-1 0 1 0 0,1 0 0 0 0,0 1-1 0 0,0 0 1 0 0,0 0 0 0 0,0 0-1 0 0,6 0 1 0 0,-4 0-26 0 0,-1 1 1 0 0,1-1-1 0 0,0 1 0 0 0,-1 0 0 0 0,1 0 1 0 0,-1 1-1 0 0,1 0 0 0 0,-1 0 1 0 0,0 0-1 0 0,0 0 0 0 0,0 1 0 0 0,0 0 1 0 0,0 0-1 0 0,-1 0 0 0 0,1 1 1 0 0,-1 0-1 0 0,0-1 0 0 0,5 7 0 0 0,-5-4-2 0 0,-1 0-1 0 0,0-1 0 0 0,0 1 0 0 0,0 0 0 0 0,-1 0 0 0 0,0 1 0 0 0,0-1 0 0 0,-1 0 1 0 0,0 1-1 0 0,0-1 0 0 0,0 1 0 0 0,-1-1 0 0 0,0 1 0 0 0,0-1 0 0 0,-3 12 0 0 0,1-2 6 0 0,-2-1 0 0 0,0 1 0 0 0,-10 21 0 0 0,-8 34-89 0 0,23-71 49 0 0,-1 1 0 0 0,1-1 0 0 0,-1 0 0 0 0,1 1-1 0 0,0-1 1 0 0,-1 0 0 0 0,1 1 0 0 0,0-1 0 0 0,-1 0-1 0 0,1 0 1 0 0,0 0 0 0 0,0 0 0 0 0,-1 0 0 0 0,1 0-1 0 0,0 0 1 0 0,-1 0 0 0 0,1 0 0 0 0,0 0 0 0 0,-1 0-1 0 0,1 0 1 0 0,0 0 0 0 0,-1-1 0 0 0,1 1 0 0 0,0 0-1 0 0,-1 0 1 0 0,1-1 0 0 0,0 1 0 0 0,0-1 0 0 0,28-9-584 0 0,44-26-2844 0 0,-50 22 1860 0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33.294"/>
    </inkml:context>
    <inkml:brush xml:id="br0">
      <inkml:brushProperty name="width" value="0.1" units="cm"/>
      <inkml:brushProperty name="height" value="0.1" units="cm"/>
    </inkml:brush>
  </inkml:definitions>
  <inkml:trace contextRef="#ctx0" brushRef="#br0">31 28 476 0 0,'-1'0'198'0'0,"1"-1"0"0"0,-1 0 1 0 0,1 0-1 0 0,0 0 0 0 0,-1 0 0 0 0,1 0 1 0 0,0 0-1 0 0,0 0 0 0 0,0 1 0 0 0,-1-1 0 0 0,1 0 1 0 0,0 0-1 0 0,0 0 0 0 0,1 0 0 0 0,-1 0 0 0 0,0 0 1 0 0,0 0-1 0 0,0 0 0 0 0,1 0 0 0 0,-1 0 1 0 0,0 0-1 0 0,1 1 0 0 0,0-2 0 0 0,1-4 1116 0 0,1 9-1166 0 0,0-1-122 0 0,-1 1 0 0 0,1-1 0 0 0,-1 1 0 0 0,1 0 0 0 0,-1 0 0 0 0,0 0 0 0 0,0 0 0 0 0,-1 0 0 0 0,1 0 0 0 0,-1 0 0 0 0,1 1 0 0 0,-1-1 0 0 0,0 1 0 0 0,0-1 0 0 0,-1 1 0 0 0,1 4 0 0 0,0 1 13 0 0,-1 1-1 0 0,0-1 0 0 0,-1 0 0 0 0,0 1 1 0 0,-4 18-1 0 0,-5 4 97 0 0,-1-1 0 0 0,-23 47 0 0 0,30-73 723 0 0,7-20-644 0 0,11-26-126 0 0,7 6-25 0 0,1 1-1 0 0,1 1 1 0 0,35-37 0 0 0,-56 68-65 0 0,0-1 1 0 0,0 1 0 0 0,0 0-1 0 0,1 0 1 0 0,-1 1-1 0 0,1-1 1 0 0,0 1-1 0 0,-1-1 1 0 0,1 1 0 0 0,0 0-1 0 0,0-1 1 0 0,0 2-1 0 0,0-1 1 0 0,0 0 0 0 0,0 1-1 0 0,3-1 1 0 0,-4 1-3 0 0,-1 0 0 0 0,1 0 0 0 0,0 0 0 0 0,-1 0 0 0 0,1 0 0 0 0,-1 1 0 0 0,1-1 0 0 0,-1 1 0 0 0,1-1 1 0 0,-1 1-1 0 0,1 0 0 0 0,-1-1 0 0 0,1 1 0 0 0,-1 0 0 0 0,0 0 0 0 0,1 0 0 0 0,-1 0 0 0 0,0 0 0 0 0,0 0 0 0 0,0 0 1 0 0,0 1-1 0 0,0-1 0 0 0,0 0 0 0 0,0 1 0 0 0,0-1 0 0 0,0 0 0 0 0,-1 1 0 0 0,1-1 0 0 0,0 1 0 0 0,-1 0 0 0 0,1 2 0 0 0,5 27-44 0 0,-1 1 0 0 0,-1 0 0 0 0,-1 50 0 0 0,-2-81 52 0 0,5 1 8 0 0,-1-4-28 0 0,0 0 0 0 0,0 0 0 0 0,0-1 0 0 0,-1 1 0 0 0,1-1-1 0 0,-1 0 1 0 0,1 0 0 0 0,-1-1 0 0 0,0 1 0 0 0,4-5 0 0 0,-6 6-5 0 0,114-124-776 0 0,-116 126 786 0 0,1-1 1 0 0,-1 1-1 0 0,0-1 0 0 0,0 1 1 0 0,1-1-1 0 0,-1 1 0 0 0,0 0 0 0 0,1-1 1 0 0,-1 1-1 0 0,1 0 0 0 0,-1-1 1 0 0,0 1-1 0 0,1 0 0 0 0,-1 0 0 0 0,1-1 1 0 0,-1 1-1 0 0,1 0 0 0 0,-1 0 1 0 0,1 0-1 0 0,-1-1 0 0 0,1 1 1 0 0,-1 0-1 0 0,1 0 0 0 0,-1 0 0 0 0,1 0 1 0 0,-1 0-1 0 0,1 0 0 0 0,-1 0 1 0 0,1 0-1 0 0,-1 0 0 0 0,1 1 0 0 0,-1-1 1 0 0,1 0-1 0 0,-1 0 0 0 0,1 1 1 0 0,1 19-162 0 0,-17 42 74 0 0,12-52 43 0 0,1-2 33 0 0,-7 32-66 0 0,9-38 86 0 0,0-1 0 0 0,0 1 0 0 0,0 0-1 0 0,0 0 1 0 0,0-1 0 0 0,0 1-1 0 0,0 0 1 0 0,1-1 0 0 0,-1 1 0 0 0,0 0-1 0 0,1-1 1 0 0,0 1 0 0 0,-1-1-1 0 0,1 1 1 0 0,0-1 0 0 0,0 1 0 0 0,0-1-1 0 0,0 1 1 0 0,1 0 0 0 0,0-1-5 0 0,0 0 1 0 0,-1 0 0 0 0,1-1-1 0 0,0 1 1 0 0,0-1 0 0 0,0 1-1 0 0,0-1 1 0 0,0 0 0 0 0,0 0 0 0 0,0 0-1 0 0,0 0 1 0 0,0 0 0 0 0,0 0-1 0 0,0-1 1 0 0,0 1 0 0 0,0-1-1 0 0,0 1 1 0 0,0-1 0 0 0,0 0-1 0 0,-1 1 1 0 0,1-1 0 0 0,3-2 0 0 0,39-24-265 0 0,-13 2 89 0 0,-1-1-1 0 0,-1-1 0 0 0,46-56 0 0 0,-38 42 137 0 0,-70 120-27 0 0,27-65-61 0 0,-16 36-164 0 0,13-20-2633 0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34.028"/>
    </inkml:context>
    <inkml:brush xml:id="br0">
      <inkml:brushProperty name="width" value="0.1" units="cm"/>
      <inkml:brushProperty name="height" value="0.1" units="cm"/>
    </inkml:brush>
  </inkml:definitions>
  <inkml:trace contextRef="#ctx0" brushRef="#br0">44 186 56 0 0,'18'42'2201'0'0,"-16"-36"-2060"0"0,-1 0 0 0 0,0 0 0 0 0,0 0 0 0 0,0 0-1 0 0,-1 0 1 0 0,0 0 0 0 0,0 0 0 0 0,0 0 0 0 0,-1 0 0 0 0,0 0 0 0 0,0 0 0 0 0,-1 0 0 0 0,0 0 0 0 0,0-1 0 0 0,0 1-1 0 0,0-1 1 0 0,-1 1 0 0 0,0-1 0 0 0,0 0 0 0 0,-1 0 0 0 0,1 0 0 0 0,-1 0 0 0 0,0-1 0 0 0,0 1 0 0 0,-1-1 0 0 0,1 0-1 0 0,-1-1 1 0 0,-7 5 711 0 0,16-22-720 0 0,1 1 0 0 0,1-1 1 0 0,0 1-1 0 0,0 0 0 0 0,1 1 0 0 0,1-1 0 0 0,0 1 1 0 0,1 1-1 0 0,18-19 0 0 0,-8 11-79 0 0,1 1 0 0 0,1 1 1 0 0,0 1-1 0 0,36-20 0 0 0,-48 30-54 0 0,0 1-1 0 0,0 1 1 0 0,1-1 0 0 0,14-3-1 0 0,-22 7-16 0 0,8 5-25 0 0,-9-3 40 0 0,0-1 0 0 0,0 0 0 0 0,0 1 0 0 0,-1-1 0 0 0,1 0 1 0 0,0 1-1 0 0,-1-1 0 0 0,1 1 0 0 0,0-1 0 0 0,-1 1 0 0 0,1-1 1 0 0,0 1-1 0 0,-1-1 0 0 0,1 1 0 0 0,-1 0 0 0 0,1-1 0 0 0,-1 1 1 0 0,0 0-1 0 0,1-1 0 0 0,-1 1 0 0 0,0 0 0 0 0,1 0 0 0 0,-1 0 1 0 0,0-1-1 0 0,0 1 0 0 0,0 0 0 0 0,1 0 0 0 0,-1 0 0 0 0,2 8-10 0 0,-1 0 0 0 0,0-1 0 0 0,0 1 0 0 0,0 0 0 0 0,-1 0 0 0 0,-1 0 0 0 0,-1 12 0 0 0,0-13 9 0 0,2 1 1 0 0,-1-1 0 0 0,1 0 0 0 0,0 0-1 0 0,1 1 1 0 0,-1-1 0 0 0,2 0 0 0 0,2 10-1 0 0,-4-17 8 0 0,1 0 0 0 0,0 0 0 0 0,0 0 0 0 0,0 0 0 0 0,0 0-1 0 0,0 0 1 0 0,0 0 0 0 0,0 0 0 0 0,0-1 0 0 0,1 1 0 0 0,-1 0-1 0 0,0-1 1 0 0,0 1 0 0 0,1-1 0 0 0,-1 1 0 0 0,0-1 0 0 0,0 0 0 0 0,1 1-1 0 0,-1-1 1 0 0,1 0 0 0 0,-1 0 0 0 0,0 0 0 0 0,1 0 0 0 0,-1 0-1 0 0,0 0 1 0 0,1 0 0 0 0,-1-1 0 0 0,3 0 0 0 0,40-11 28 0 0,-26 4-34 0 0,-1-1 1 0 0,1 0 0 0 0,-2-1-1 0 0,0-1 1 0 0,0-1-1 0 0,-1-1 1 0 0,0 0-1 0 0,-1 0 1 0 0,0-2 0 0 0,-2 1-1 0 0,0-2 1 0 0,0 0-1 0 0,-1 0 1 0 0,13-28-1 0 0,-22 37 41 0 0,1 0 0 0 0,-1 0 0 0 0,0 0 0 0 0,-1-1 0 0 0,0 1-1 0 0,0 0 1 0 0,0-1 0 0 0,-1-7 0 0 0,0 15-37 0 0,0 0 1 0 0,0-1 0 0 0,0 1-1 0 0,0 0 1 0 0,0 0 0 0 0,0 0-1 0 0,0 0 1 0 0,0 0-1 0 0,0 0 1 0 0,-1-1 0 0 0,1 1-1 0 0,0 0 1 0 0,0 0 0 0 0,0 0-1 0 0,0 0 1 0 0,0 0-1 0 0,0 0 1 0 0,0-1 0 0 0,0 1-1 0 0,0 0 1 0 0,0 0 0 0 0,-1 0-1 0 0,1 0 1 0 0,0 0-1 0 0,0 0 1 0 0,0 0 0 0 0,0 0-1 0 0,0 0 1 0 0,0 0 0 0 0,0-1-1 0 0,-1 1 1 0 0,1 0-1 0 0,0 0 1 0 0,0 0 0 0 0,0 0-1 0 0,0 0 1 0 0,0 0 0 0 0,-1 0-1 0 0,1 0 1 0 0,0 0 0 0 0,0 0-1 0 0,0 0 1 0 0,0 0-1 0 0,0 0 1 0 0,-1 0 0 0 0,1 0-1 0 0,0 1 1 0 0,0-1 0 0 0,0 0-1 0 0,0 0 1 0 0,0 0-1 0 0,0 0 1 0 0,-1 0 0 0 0,1 0-1 0 0,0 0 1 0 0,0 0 0 0 0,0 0-1 0 0,0 1 1 0 0,-14 10 33 0 0,-14 24-32 0 0,23-27-29 0 0,-37 76 103 0 0,39-77-132 0 0,1 0 0 0 0,-1-1 0 0 0,1 1 0 0 0,1 0 0 0 0,-1 0 0 0 0,1 0 0 0 0,0 1 0 0 0,1-1 0 0 0,0 0 0 0 0,1 12 0 0 0,-1-18-89 0 0,0 1 0 0 0,1-1 0 0 0,-1 0 0 0 0,1 1 0 0 0,-1-1 1 0 0,1 0-1 0 0,0 0 0 0 0,-1 0 0 0 0,1 0 0 0 0,0 0 0 0 0,0 0 0 0 0,0 0 1 0 0,0 0-1 0 0,0 0 0 0 0,0 0 0 0 0,0 0 0 0 0,0 0 0 0 0,0-1 0 0 0,0 1 1 0 0,0 0-1 0 0,0-1 0 0 0,1 1 0 0 0,-1-1 0 0 0,0 1 0 0 0,0-1 0 0 0,1 0 1 0 0,-1 0-1 0 0,0 1 0 0 0,1-1 0 0 0,-1 0 0 0 0,0 0 0 0 0,3-1 0 0 0,15-2-1977 0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34.152"/>
    </inkml:context>
    <inkml:brush xml:id="br0">
      <inkml:brushProperty name="width" value="0.1" units="cm"/>
      <inkml:brushProperty name="height" value="0.1" units="cm"/>
    </inkml:brush>
  </inkml:definitions>
  <inkml:trace contextRef="#ctx0" brushRef="#br0">3 13 612 0 0,'0'0'608'0'0,"-2"-12"232"0"0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34.886"/>
    </inkml:context>
    <inkml:brush xml:id="br0">
      <inkml:brushProperty name="width" value="0.1" units="cm"/>
      <inkml:brushProperty name="height" value="0.1" units="cm"/>
    </inkml:brush>
  </inkml:definitions>
  <inkml:trace contextRef="#ctx0" brushRef="#br0">10 100 340 0 0,'3'7'245'0'0,"0"0"1"0"0,0 0-1 0 0,-1 0 1 0 0,0 0-1 0 0,0 1 1 0 0,0-1-1 0 0,-1 1 0 0 0,0-1 1 0 0,-1 1-1 0 0,0 8 1 0 0,-11 77 670 0 0,5-62-396 0 0,1-14 557 0 0,1-25-318 0 0,2-31-151 0 0,5 23-520 0 0,1 0 0 0 0,0 1 0 0 0,2 0 0 0 0,0 0 1 0 0,0 0-1 0 0,1 1 0 0 0,10-14 0 0 0,-11 18-62 0 0,0 1-1 0 0,1 0 1 0 0,0 0 0 0 0,1 0 0 0 0,0 1-1 0 0,0 1 1 0 0,1-1 0 0 0,-1 1 0 0 0,2 1-1 0 0,17-11 1 0 0,-25 16-27 0 0,0 0 0 0 0,1 0-1 0 0,-1 0 1 0 0,0 0 0 0 0,1 0 0 0 0,-1 0 0 0 0,0 1 0 0 0,1-1-1 0 0,-1 1 1 0 0,1 0 0 0 0,-1 0 0 0 0,1 0 0 0 0,-1 0-1 0 0,1 0 1 0 0,-1 0 0 0 0,1 1 0 0 0,-1-1 0 0 0,0 1-1 0 0,1 0 1 0 0,-1 0 0 0 0,0 0 0 0 0,1 0 0 0 0,-1 0-1 0 0,0 0 1 0 0,0 0 0 0 0,0 1 0 0 0,0-1 0 0 0,0 1 0 0 0,0-1-1 0 0,0 1 1 0 0,-1 0 0 0 0,1 0 0 0 0,-1 0 0 0 0,1 0-1 0 0,-1 0 1 0 0,0 0 0 0 0,0 0 0 0 0,1 1 0 0 0,-1 1-1 0 0,6 13-14 0 0,-2 0 1 0 0,0 0-1 0 0,-1 0 0 0 0,4 29 0 0 0,0-1 1 0 0,-5-26-6 0 0,-3-17 16 0 0,0-1 0 0 0,0 0 0 0 0,0 1 0 0 0,0-1 0 0 0,0 1 0 0 0,0-1 0 0 0,0 0-1 0 0,1 1 1 0 0,-1-1 0 0 0,0 0 0 0 0,1 1 0 0 0,-1-1 0 0 0,1 0 0 0 0,0 0 0 0 0,-1 1 0 0 0,1-1 0 0 0,0 0 0 0 0,0 0 0 0 0,0 0 0 0 0,0 0 0 0 0,-1 0 0 0 0,1 0 0 0 0,1 0 0 0 0,-1 0 0 0 0,0-1 0 0 0,0 1-1 0 0,0 0 1 0 0,0 0 0 0 0,1-1 0 0 0,-1 1 0 0 0,0-1 0 0 0,0 1 0 0 0,1-1 0 0 0,-1 0 0 0 0,0 0 0 0 0,1 1 0 0 0,-1-1 0 0 0,1 0 0 0 0,-1 0 0 0 0,0 0 0 0 0,1 0 0 0 0,-1 0 0 0 0,0-1 0 0 0,1 1-1 0 0,-1 0 1 0 0,2-1 0 0 0,6-1-58 0 0,0-1-1 0 0,0 0 0 0 0,0 0 1 0 0,0-1-1 0 0,0 0 0 0 0,-1 0 1 0 0,1-1-1 0 0,-1 0 0 0 0,12-10 1 0 0,67-64-300 0 0,-79 71 319 0 0,0-1 32 0 0,0 0 0 0 0,0-1 0 0 0,-1 0 0 0 0,0 0 0 0 0,-1-1 1 0 0,0 0-1 0 0,0 0 0 0 0,-1 0 0 0 0,-1 0 0 0 0,0-1 0 0 0,2-13 0 0 0,-6 25 12 0 0,1-1 0 0 0,-1 1 0 0 0,0-1 0 0 0,0 1 0 0 0,0-1 0 0 0,0 1-1 0 0,0-1 1 0 0,0 1 0 0 0,0-1 0 0 0,0 1 0 0 0,0-1 0 0 0,0 1 0 0 0,0-1 0 0 0,0 1 0 0 0,-1-1-1 0 0,1 1 1 0 0,0-1 0 0 0,0 1 0 0 0,-1-1 0 0 0,1 1 0 0 0,0-1 0 0 0,0 1 0 0 0,-1 0 0 0 0,1-1-1 0 0,0 1 1 0 0,-1-1 0 0 0,1 1 0 0 0,-1 0 0 0 0,1-1 0 0 0,0 1 0 0 0,-1 0 0 0 0,1 0 0 0 0,-1-1-1 0 0,-23-2 5 0 0,-22 11 13 0 0,23 0-16 0 0,0 1 0 0 0,1 1-1 0 0,0 1 1 0 0,1 1 0 0 0,0 0 0 0 0,1 2 0 0 0,1 1-1 0 0,-33 30 1 0 0,52-45 3 0 0,0 0 0 0 0,-1 0 0 0 0,1 1-1 0 0,0-1 1 0 0,0 0 0 0 0,-1 0 0 0 0,1 0 0 0 0,0 0 0 0 0,0 1-1 0 0,-1-1 1 0 0,1 0 0 0 0,0 0 0 0 0,0 1 0 0 0,0-1-1 0 0,-1 0 1 0 0,1 0 0 0 0,0 1 0 0 0,0-1 0 0 0,0 0-1 0 0,0 1 1 0 0,0-1 0 0 0,0 0 0 0 0,0 0 0 0 0,0 1 0 0 0,-1-1-1 0 0,1 0 1 0 0,0 1 0 0 0,0-1 0 0 0,0 0 0 0 0,0 1-1 0 0,1-1 1 0 0,-1 0 0 0 0,0 1 0 0 0,0-1 0 0 0,0 0-1 0 0,0 0 1 0 0,0 1 0 0 0,0-1 0 0 0,1 1 0 0 0,14 3 95 0 0,29-6 10 0 0,-39 1-91 0 0,21-1 4 0 0,-1 0 1 0 0,1 2-1 0 0,-1 1 1 0 0,46 7-1 0 0,-64-6-18 0 0,1 0 0 0 0,-1 0 0 0 0,1 1 0 0 0,-1-1 0 0 0,0 2 0 0 0,0-1 0 0 0,0 1 0 0 0,-1 0 0 0 0,1 1 0 0 0,-1-1 0 0 0,0 1 0 0 0,0 0 0 0 0,-1 1 0 0 0,0 0 0 0 0,0 0 0 0 0,0 0-1 0 0,0 0 1 0 0,-1 0 0 0 0,0 1 0 0 0,4 10 0 0 0,-2 1 18 0 0,0 0 1 0 0,-1 0-1 0 0,-1 1 0 0 0,0 0 0 0 0,-2 0 0 0 0,0 0 0 0 0,-1 0 0 0 0,-1 0 0 0 0,-1 0 0 0 0,-1 1 0 0 0,0-1 1 0 0,-1-1-1 0 0,-2 1 0 0 0,-10 31 0 0 0,8-29 14 0 0,-1 0 0 0 0,-1-1 0 0 0,0 0 1 0 0,-2-1-1 0 0,0 0 0 0 0,-2-1 0 0 0,0 0 0 0 0,-1 0 1 0 0,0-2-1 0 0,-1 0 0 0 0,-1-1 0 0 0,-32 25 0 0 0,42-36 53 0 0,-1 0 0 0 0,1-1 0 0 0,-1 0-1 0 0,1 0 1 0 0,-1 0 0 0 0,0 0-1 0 0,0-1 1 0 0,0-1 0 0 0,-1 1 0 0 0,1-1-1 0 0,0 0 1 0 0,-1-1 0 0 0,1 1 0 0 0,0-2-1 0 0,-13 0 1 0 0,16-1-41 0 0,0 1 1 0 0,0 0-1 0 0,0-1 0 0 0,0 1 1 0 0,0-1-1 0 0,1 0 0 0 0,-1-1 1 0 0,0 1-1 0 0,1 0 0 0 0,0-1 1 0 0,-1 0-1 0 0,1 0 0 0 0,0 0 1 0 0,1 0-1 0 0,-1 0 0 0 0,0-1 0 0 0,1 1 1 0 0,0-1-1 0 0,0 0 0 0 0,0 0 1 0 0,0 0-1 0 0,1 1 0 0 0,-1-2 1 0 0,1 1-1 0 0,0 0 0 0 0,0 0 1 0 0,1 0-1 0 0,-1-6 0 0 0,0-3 7 0 0,1 0 0 0 0,1 0-1 0 0,0 0 1 0 0,0 0 0 0 0,1 0 0 0 0,1 0-1 0 0,0 0 1 0 0,1 1 0 0 0,1-1-1 0 0,10-21 1 0 0,3 0-87 0 0,2 0 1 0 0,30-40-1 0 0,-19 34-417 0 0,3 2 0 0 0,0 1 0 0 0,75-60 0 0 0,51-20-4144 0 0,-86 69 1969 0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35.997"/>
    </inkml:context>
    <inkml:brush xml:id="br0">
      <inkml:brushProperty name="width" value="0.1" units="cm"/>
      <inkml:brushProperty name="height" value="0.1" units="cm"/>
    </inkml:brush>
  </inkml:definitions>
  <inkml:trace contextRef="#ctx0" brushRef="#br0">342 246 96 0 0,'30'-28'3374'0'0,"-27"23"-3122"0"0,50-82 2580 0 0,-50 80-2618 0 0,0 0-1 0 0,0 0 1 0 0,0 0 0 0 0,-1 0 0 0 0,0 0 0 0 0,0-1-1 0 0,0 1 1 0 0,-1-1 0 0 0,-1 1 0 0 0,1-1 0 0 0,-2-10 0 0 0,1 17-188 0 0,0 0 0 0 0,0 0 0 0 0,0 0 0 0 0,0 0 0 0 0,0 0 1 0 0,0 0-1 0 0,0-1 0 0 0,-1 1 0 0 0,1 0 0 0 0,-1 0 1 0 0,1 0-1 0 0,-1 0 0 0 0,1 0 0 0 0,-1 0 0 0 0,1 0 1 0 0,-1 0-1 0 0,0 1 0 0 0,0-1 0 0 0,1 0 0 0 0,-1 0 1 0 0,0 0-1 0 0,0 1 0 0 0,0-1 0 0 0,0 0 0 0 0,0 1 1 0 0,0-1-1 0 0,0 1 0 0 0,0-1 0 0 0,0 1 0 0 0,0 0 1 0 0,0-1-1 0 0,-2 1 0 0 0,-2 0-11 0 0,0 1-1 0 0,1 0 1 0 0,-1 0-1 0 0,0 0 1 0 0,0 0-1 0 0,1 1 1 0 0,-6 2-1 0 0,-16 7 5 0 0,1 2 1 0 0,1 0-1 0 0,0 1 0 0 0,0 2 0 0 0,2 0 0 0 0,-22 21 0 0 0,11-6 5 0 0,1 2 0 0 0,-53 71 0 0 0,79-96-19 0 0,1 0 0 0 0,0 0-1 0 0,0 1 1 0 0,1-1 0 0 0,0 1 0 0 0,1 0-1 0 0,-1 0 1 0 0,2 1 0 0 0,-1-1 0 0 0,0 12-1 0 0,2-17 3 0 0,1 0-1 0 0,0 1 0 0 0,0-1 0 0 0,1 0 1 0 0,-1 0-1 0 0,1 0 0 0 0,0 0 0 0 0,0 0 1 0 0,0 0-1 0 0,1 0 0 0 0,-1 0 0 0 0,1 0 1 0 0,0 0-1 0 0,0-1 0 0 0,0 1 0 0 0,1-1 1 0 0,-1 0-1 0 0,1 1 0 0 0,0-1 0 0 0,0 0 1 0 0,0-1-1 0 0,0 1 0 0 0,0 0 0 0 0,1-1 1 0 0,4 3-1 0 0,23 11 50 0 0,0-2 0 0 0,1-2 0 0 0,1 0 0 0 0,52 10 0 0 0,0 1 635 0 0,-84-23-624 0 0,6 1-77 0 0,3 1-1847 0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39.090"/>
    </inkml:context>
    <inkml:brush xml:id="br0">
      <inkml:brushProperty name="width" value="0.1" units="cm"/>
      <inkml:brushProperty name="height" value="0.1" units="cm"/>
    </inkml:brush>
  </inkml:definitions>
  <inkml:trace contextRef="#ctx0" brushRef="#br0">30 317 244 0 0,'0'0'7306'0'0,"19"-34"-6168"0"0,-14 14-922 0 0,2 0-1 0 0,1 0 1 0 0,1 0 0 0 0,18-30-1 0 0,-26 47-184 0 0,1-1 0 0 0,0 0 0 0 0,-1 1 0 0 0,0-1-1 0 0,0 0 1 0 0,0 0 0 0 0,1-8 0 0 0,-2 9-4 0 0,1-1 1 0 0,-1 1-1 0 0,1-1 0 0 0,0 0 1 0 0,0 1-1 0 0,0 0 0 0 0,1-1 1 0 0,3-5-1 0 0,-5 8-20 0 0,1 0 0 0 0,-1-1-1 0 0,0 1 1 0 0,1 0 0 0 0,-1 0 0 0 0,0 0 0 0 0,0 0 0 0 0,0-1-1 0 0,0 1 1 0 0,0 0 0 0 0,0 0 0 0 0,0 0 0 0 0,0-1 0 0 0,-1 1-1 0 0,1 0 1 0 0,-1-2 0 0 0,1 3-28 0 0,-13 20 16 0 0,0 0-1 0 0,1 0 1 0 0,1 1 0 0 0,1 1-1 0 0,-9 29 1 0 0,-27 120 303 0 0,45-170-292 0 0,1 0 0 0 0,-1 0 1 0 0,1 0-1 0 0,-1 0 0 0 0,1 0 0 0 0,0 0 0 0 0,0 0 0 0 0,-1 0 0 0 0,1 0 0 0 0,0 0 0 0 0,0 0 0 0 0,0 0 0 0 0,0 0 0 0 0,0 0 0 0 0,0 1 0 0 0,1-1 0 0 0,-1 0 0 0 0,0 0 1 0 0,0 0-1 0 0,1 0 0 0 0,-1 0 0 0 0,1 0 0 0 0,-1 0 0 0 0,1 0 0 0 0,-1-1 0 0 0,1 1 0 0 0,0 0 0 0 0,-1 0 0 0 0,1 0 0 0 0,0 0 0 0 0,0-1 0 0 0,-1 1 0 0 0,1 0 1 0 0,1 0-1 0 0,1-1-1 0 0,-1 0 1 0 0,1 0-1 0 0,0 0 0 0 0,-1 0 1 0 0,1-1-1 0 0,-1 1 1 0 0,1-1-1 0 0,-1 1 1 0 0,1-1-1 0 0,-1 0 1 0 0,1 0-1 0 0,-1 0 1 0 0,3-2-1 0 0,14-8 13 0 0,0-1 0 0 0,21-18 1 0 0,-18 10 1 0 0,0-1 0 0 0,-2 0 0 0 0,-1-1 0 0 0,0-2 0 0 0,-2 0 0 0 0,26-48 0 0 0,-39 66-178 0 0,-14 26 79 0 0,-29 64 1 0 0,28-36 22 0 0,10-46 57 0 0,1 0 0 0 0,0 0 0 0 0,0 0 0 0 0,0 0 0 0 0,1 0 0 0 0,-1 0 0 0 0,0 0 0 0 0,1 1 0 0 0,-1-2 0 0 0,1 1 0 0 0,1 3-1 0 0,-2-4 3 0 0,1 0 0 0 0,-1-1-1 0 0,1 1 1 0 0,0 0 0 0 0,-1-1-1 0 0,1 1 1 0 0,0-1-1 0 0,-1 1 1 0 0,1-1 0 0 0,0 1-1 0 0,0-1 1 0 0,0 1-1 0 0,-1-1 1 0 0,1 0 0 0 0,0 0-1 0 0,0 1 1 0 0,0-1 0 0 0,0 0-1 0 0,0 0 1 0 0,-1 0-1 0 0,1 0 1 0 0,0 0 0 0 0,0 0-1 0 0,0 0 1 0 0,0 0-1 0 0,0 0 1 0 0,0 0 0 0 0,1-1-1 0 0,13-4 5 0 0,1 0 1 0 0,-1-1-1 0 0,0 0 0 0 0,0-2 0 0 0,0 1 0 0 0,-1-2 0 0 0,-1 0 0 0 0,1-1 0 0 0,-2 0 1 0 0,1-1-1 0 0,12-14 0 0 0,-9 9 10 0 0,-2-1 1 0 0,0 0-1 0 0,-1-1 0 0 0,0 0 1 0 0,-2-1-1 0 0,0-1 1 0 0,15-39-1 0 0,-25 57-15 0 0,0 0 1 0 0,0 0-1 0 0,0 0 0 0 0,-1 1 1 0 0,1-1-1 0 0,-1 0 1 0 0,0 0-1 0 0,1 0 0 0 0,-1 0 1 0 0,0 0-1 0 0,0 0 0 0 0,0 0 1 0 0,0 0-1 0 0,-1 0 1 0 0,0-2-1 0 0,1 3-4 0 0,-1 1-1 0 0,1 0 1 0 0,-1 0 0 0 0,1 0 0 0 0,-1 0-1 0 0,1 0 1 0 0,-1 0 0 0 0,1-1 0 0 0,-1 1-1 0 0,1 0 1 0 0,-1 0 0 0 0,1 1-1 0 0,-1-1 1 0 0,0 0 0 0 0,1 0 0 0 0,-1 0-1 0 0,1 0 1 0 0,-1 0 0 0 0,1 0 0 0 0,-1 1-1 0 0,1-1 1 0 0,-1 0 0 0 0,1 1 0 0 0,0-1-1 0 0,-1 0 1 0 0,1 1 0 0 0,-1-1-1 0 0,1 0 1 0 0,0 1 0 0 0,-1-1 0 0 0,1 1-1 0 0,-1 0 1 0 0,-2 1-9 0 0,0 1 1 0 0,0 0-1 0 0,1 0 0 0 0,-1 1 1 0 0,1-1-1 0 0,0 0 1 0 0,0 1-1 0 0,0-1 0 0 0,0 1 1 0 0,0 0-1 0 0,1 0 0 0 0,0 0 1 0 0,-2 7-1 0 0,4 3 5 0 0,1-1 0 0 0,1-1-1 0 0,0 1 1 0 0,0 0 0 0 0,2-1 0 0 0,-1 1 0 0 0,2-1 0 0 0,7 14-1 0 0,-6-13 2 0 0,-1 0 0 0 0,0 0 1 0 0,-1 1-1 0 0,0 0 0 0 0,3 21 0 0 0,-7-30 1 0 0,-1 1 0 0 0,0-1 0 0 0,0 0 0 0 0,-1 1 0 0 0,1-1 1 0 0,-1 0-1 0 0,0 0 0 0 0,-1 0 0 0 0,1 0 0 0 0,-1 0 0 0 0,0 0 1 0 0,0 0-1 0 0,-1 0 0 0 0,1 0 0 0 0,-1-1 0 0 0,0 0 0 0 0,0 1 1 0 0,-1-1-1 0 0,-5 5 0 0 0,5-4 7 0 0,-1 0 1 0 0,1 0-1 0 0,-2 0 1 0 0,1-1-1 0 0,0 0 1 0 0,-1 0-1 0 0,0 0 1 0 0,1 0-1 0 0,-2-1 1 0 0,1 0-1 0 0,0-1 1 0 0,0 1-1 0 0,-1-1 1 0 0,-9 2-1 0 0,15-4-4 0 0,0 0 1 0 0,0 0-1 0 0,0 0 1 0 0,0 0-1 0 0,0-1 1 0 0,0 1-1 0 0,1 0 1 0 0,-1 0-1 0 0,0 0 0 0 0,0-1 1 0 0,0 1-1 0 0,0 0 1 0 0,1-1-1 0 0,-1 1 1 0 0,0-1-1 0 0,0 1 1 0 0,1-1-1 0 0,-1 1 1 0 0,0-1-1 0 0,1 0 0 0 0,-1 1 1 0 0,1-1-1 0 0,-1 0 1 0 0,1 1-1 0 0,-1-1 1 0 0,1 0-1 0 0,-1 0 1 0 0,1 1-1 0 0,0-1 1 0 0,-1 0-1 0 0,1 0 0 0 0,0 0 1 0 0,0 0-1 0 0,0 1 1 0 0,-1-1-1 0 0,1 0 1 0 0,0 0-1 0 0,0 0 1 0 0,0 0-1 0 0,0 0 0 0 0,1 0 1 0 0,-1 1-1 0 0,0-1 1 0 0,0 0-1 0 0,0 0 1 0 0,1 0-1 0 0,-1 0 1 0 0,1-1-1 0 0,18-37-79 0 0,3 13 40 0 0,0 2 1 0 0,2 0-1 0 0,1 1 1 0 0,1 2-1 0 0,1 1 0 0 0,39-23 1 0 0,85-42-174 0 0,-69 41 171 0 0,-80 43 20 0 0,-1 1-45 0 0,-1 1 62 0 0,1 0 1 0 0,0-1-1 0 0,-1 1 0 0 0,1-1 1 0 0,0 1-1 0 0,-1 0 0 0 0,1 0 0 0 0,-1-1 1 0 0,1 1-1 0 0,-1 0 0 0 0,1 0 1 0 0,-1 0-1 0 0,0 0 0 0 0,1 0 1 0 0,-1-1-1 0 0,0 1 0 0 0,0 0 1 0 0,0 0-1 0 0,0 0 0 0 0,0 0 1 0 0,0 0-1 0 0,0 0 0 0 0,0 0 1 0 0,0 0-1 0 0,0 0 0 0 0,0 0 1 0 0,0 0-1 0 0,-1-1 0 0 0,1 2 1 0 0,-9 34-34 0 0,7-31 25 0 0,-2 8-41 0 0,-52 158-791 0 0,67-184-4383 0 0,-4-4 3145 0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39.981"/>
    </inkml:context>
    <inkml:brush xml:id="br0">
      <inkml:brushProperty name="width" value="0.1" units="cm"/>
      <inkml:brushProperty name="height" value="0.1" units="cm"/>
    </inkml:brush>
  </inkml:definitions>
  <inkml:trace contextRef="#ctx0" brushRef="#br0">87 1 120 0 0,'1'9'198'0'0,"0"0"1"0"0,-1 0-1 0 0,-1 0 0 0 0,1 0 1 0 0,-1 0-1 0 0,-1 0 0 0 0,0 0 0 0 0,0 0 1 0 0,-6 14-1 0 0,-4 4 974 0 0,-25 42 0 0 0,22-43-181 0 0,7-20 2208 0 0,11-28-2420 0 0,-1 14-718 0 0,1 0 0 0 0,1 0 1 0 0,-1 0-1 0 0,1 1 1 0 0,1-1-1 0 0,-1 1 1 0 0,1 0-1 0 0,1 0 1 0 0,-1 1-1 0 0,1-1 1 0 0,0 1-1 0 0,1 0 0 0 0,-1 1 1 0 0,1 0-1 0 0,0 0 1 0 0,15-8-1 0 0,-21 12-63 0 0,0 0-1 0 0,0 1 0 0 0,0-1 0 0 0,0 0 0 0 0,0 1 1 0 0,1-1-1 0 0,-1 0 0 0 0,0 1 0 0 0,0-1 1 0 0,0 1-1 0 0,0 0 0 0 0,1-1 0 0 0,-1 1 1 0 0,0 0-1 0 0,0 0 0 0 0,0 0 0 0 0,1 0 0 0 0,-1 0 1 0 0,0 0-1 0 0,0 0 0 0 0,1 0 0 0 0,-1 1 1 0 0,0-1-1 0 0,0 0 0 0 0,0 1 0 0 0,2 0 1 0 0,-2 0-3 0 0,0 0 1 0 0,0 1 0 0 0,0-1 0 0 0,0 1 0 0 0,-1-1 0 0 0,1 1-1 0 0,-1-1 1 0 0,1 1 0 0 0,-1-1 0 0 0,1 1 0 0 0,-1 0 0 0 0,0-1-1 0 0,0 1 1 0 0,1 0 0 0 0,-1-1 0 0 0,0 1 0 0 0,-1 1 0 0 0,0 14-27 0 0,-2 0 0 0 0,-8 31 0 0 0,9-40 29 0 0,0-3 0 0 0,1-1 1 0 0,0 0 0 0 0,0 0 0 0 0,1 1 0 0 0,-1-1 0 0 0,1 0 0 0 0,0 1 0 0 0,0-1 0 0 0,2 9-1 0 0,-1-12 3 0 0,-1 1 0 0 0,1-1 1 0 0,0 0-1 0 0,0 0 0 0 0,-1 1 0 0 0,1-1 0 0 0,0 0 0 0 0,0 0 0 0 0,1 0 0 0 0,-1 0 0 0 0,0 0 0 0 0,0-1 0 0 0,0 1 0 0 0,1 0 0 0 0,-1 0 0 0 0,0-1 0 0 0,1 1 0 0 0,-1-1 0 0 0,0 1 0 0 0,1-1 0 0 0,-1 0 0 0 0,1 1 0 0 0,-1-1 0 0 0,1 0 0 0 0,-1 0 0 0 0,1 0 0 0 0,-1 0 0 0 0,0 0 0 0 0,1 0 0 0 0,-1-1 0 0 0,1 1 0 0 0,1-1 0 0 0,22-4 0 0 0,0-1-1 0 0,-1-1 0 0 0,0-1 1 0 0,0-1-1 0 0,-1-1 1 0 0,-1-2-1 0 0,1 0 0 0 0,-2-1 1 0 0,38-30-1 0 0,-48 34-23 0 0,0-1 0 0 0,-1 0 0 0 0,0-1 0 0 0,-1-1 0 0 0,0 1 0 0 0,-1-1 0 0 0,0-1 0 0 0,-1 1 0 0 0,9-23 0 0 0,-16 34 22 0 0,0 1-1 0 0,1 0 0 0 0,-1 0 0 0 0,0-1 1 0 0,0 1-1 0 0,0 0 0 0 0,0-1 1 0 0,0 1-1 0 0,0 0 0 0 0,0-1 1 0 0,0 1-1 0 0,0 0 0 0 0,0-1 0 0 0,0 1 1 0 0,0 0-1 0 0,0-1 0 0 0,0 1 1 0 0,0 0-1 0 0,0-1 0 0 0,0 1 0 0 0,0 0 1 0 0,0-1-1 0 0,-1 1 0 0 0,1 0 1 0 0,0-1-1 0 0,0 1 0 0 0,0 0 1 0 0,-1 0-1 0 0,1-1 0 0 0,0 1 0 0 0,0 0 1 0 0,-1 0-1 0 0,1 0 0 0 0,0-1 1 0 0,0 1-1 0 0,-1 0 0 0 0,1 0 1 0 0,0 0-1 0 0,-1-1 0 0 0,-17 0-44 0 0,-16 8 0 0 0,34-7 45 0 0,-15 5-14 0 0,1 0 1 0 0,0 1-1 0 0,1 0 1 0 0,-1 1-1 0 0,1 1 1 0 0,1 0-1 0 0,-1 1 0 0 0,2 0 1 0 0,-1 0-1 0 0,1 2 1 0 0,-19 21-1 0 0,29-29 17 0 0,-1-1 1 0 0,1 0-1 0 0,0 1 0 0 0,0 0 0 0 0,0-1 1 0 0,0 1-1 0 0,0-1 0 0 0,0 1 0 0 0,1 0 1 0 0,0 0-1 0 0,-1 0 0 0 0,1-1 0 0 0,0 1 1 0 0,0 0-1 0 0,0 0 0 0 0,1-1 0 0 0,-1 1 1 0 0,1 0-1 0 0,0 0 0 0 0,-1-1 0 0 0,1 1 0 0 0,0 0 1 0 0,3 4-1 0 0,4 9 1 0 0,1 0 0 0 0,20 25-1 0 0,-4-3 9 0 0,-14-17-13 0 0,-2 0 1 0 0,0 0-1 0 0,-1 1 0 0 0,-1 0 1 0 0,-1 1-1 0 0,-1 0 0 0 0,-1 0 0 0 0,-2 0 1 0 0,0 0-1 0 0,-1 0 0 0 0,-4 42 1 0 0,1-52 37 0 0,0 1 0 0 0,-1-1 0 0 0,0 0 0 0 0,-1 0 0 0 0,-1 0 0 0 0,0 0 1 0 0,-1 0-1 0 0,0-1 0 0 0,-11 15 0 0 0,11-19 62 0 0,-1 0 0 0 0,0 0 0 0 0,0 0-1 0 0,-1-1 1 0 0,0 0 0 0 0,-1 0 0 0 0,1-1 0 0 0,-1 0 0 0 0,0-1-1 0 0,-1 0 1 0 0,1 0 0 0 0,-1-1 0 0 0,-11 3 0 0 0,17-5-33 0 0,1-1 1 0 0,-1 0-1 0 0,1 0 1 0 0,-1 0-1 0 0,1 0 1 0 0,-1-1-1 0 0,0 1 1 0 0,1-1-1 0 0,-1 0 1 0 0,0 0-1 0 0,1-1 1 0 0,-1 1-1 0 0,0-1 1 0 0,1 1-1 0 0,-1-1 1 0 0,1 0-1 0 0,-1-1 1 0 0,1 1 0 0 0,0 0-1 0 0,-1-1 1 0 0,1 0-1 0 0,0 0 1 0 0,0 0-1 0 0,0 0 1 0 0,0 0-1 0 0,0-1 1 0 0,1 1-1 0 0,-1-1 1 0 0,1 0-1 0 0,0 0 1 0 0,0 0-1 0 0,0 0 1 0 0,-4-6-1 0 0,4 2-21 0 0,0 1 0 0 0,0-1 0 0 0,0 1 0 0 0,1-1 0 0 0,0 0 1 0 0,0 1-1 0 0,0-1 0 0 0,1 0 0 0 0,0 0 0 0 0,1 0 0 0 0,-1 0 0 0 0,1 1 0 0 0,1-1 0 0 0,-1 0 0 0 0,1 1 0 0 0,0-1 0 0 0,6-11 0 0 0,4-4-146 0 0,1 1 1 0 0,1 1-1 0 0,1 0 1 0 0,1 1-1 0 0,1 0 0 0 0,0 1 1 0 0,1 1-1 0 0,22-15 1 0 0,-1 3-998 0 0,2 2 0 0 0,0 1 0 0 0,57-24 0 0 0,-28 19-2374 0 0,-7 4 268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37.480"/>
    </inkml:context>
    <inkml:brush xml:id="br0">
      <inkml:brushProperty name="width" value="0.1" units="cm"/>
      <inkml:brushProperty name="height" value="0.1" units="cm"/>
    </inkml:brush>
  </inkml:definitions>
  <inkml:trace contextRef="#ctx0" brushRef="#br0">433 6 184 0 0,'-2'-5'4166'0'0,"-66"68"-2783"0"0,-65 56-203 0 0,56-54-717 0 0,-59 44 66 0 0,120-90-3330 0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40.934"/>
    </inkml:context>
    <inkml:brush xml:id="br0">
      <inkml:brushProperty name="width" value="0.1" units="cm"/>
      <inkml:brushProperty name="height" value="0.1" units="cm"/>
    </inkml:brush>
  </inkml:definitions>
  <inkml:trace contextRef="#ctx0" brushRef="#br0">16 329 8 0 0,'0'0'3998'0'0,"3"-2"-3550"0"0,6-5-191 0 0,-1-1-1 0 0,-1 0 0 0 0,1 0 0 0 0,-1 0 1 0 0,-1-1-1 0 0,1 0 0 0 0,-2-1 0 0 0,9-17 0 0 0,2-6 212 0 0,14-48-1 0 0,-6-35 1075 0 0,-25 113-1156 0 0,-5 13-154 0 0,-17 33-82 0 0,-26 60-123 0 0,27-55 0 0 0,12-29-71 0 0,1 1 1 0 0,1-1 0 0 0,0 2 0 0 0,2-1 0 0 0,0 1 0 0 0,2 0 0 0 0,-4 29 0 0 0,8-49-119 0 0,0 0 1 0 0,0 0 0 0 0,1 0 0 0 0,-1 1 0 0 0,0-1 0 0 0,0 0 0 0 0,1 0-1 0 0,-1 0 1 0 0,0 0 0 0 0,1 0 0 0 0,0 0 0 0 0,-1 0 0 0 0,1 0 0 0 0,-1 0-1 0 0,1 0 1 0 0,0 0 0 0 0,0 0 0 0 0,-1-1 0 0 0,1 1 0 0 0,0 0 0 0 0,0 0-1 0 0,0-1 1 0 0,0 1 0 0 0,0-1 0 0 0,0 1 0 0 0,0 0 0 0 0,0-1 0 0 0,0 0-1 0 0,0 1 1 0 0,0-1 0 0 0,0 0 0 0 0,1 0 0 0 0,-1 1 0 0 0,0-1-1 0 0,2 0 1 0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41.981"/>
    </inkml:context>
    <inkml:brush xml:id="br0">
      <inkml:brushProperty name="width" value="0.1" units="cm"/>
      <inkml:brushProperty name="height" value="0.1" units="cm"/>
    </inkml:brush>
  </inkml:definitions>
  <inkml:trace contextRef="#ctx0" brushRef="#br0">1 409 376 0 0,'30'-33'2360'0'0,"-29"32"-2085"0"0,5 2 283 0 0,-5-1-529 0 0,0 0 0 0 0,0 0 0 0 0,0 0-1 0 0,0 0 1 0 0,0 0 0 0 0,0 0 0 0 0,0 1 0 0 0,0-1 0 0 0,0 0 0 0 0,0 1 0 0 0,0-1 0 0 0,0 1-1 0 0,0-1 1 0 0,0 1 0 0 0,0-1 0 0 0,0 1 0 0 0,0-1 0 0 0,-1 1 0 0 0,1 0 0 0 0,0 0-1 0 0,0 0 1 0 0,2 6 32 0 0,0 0 0 0 0,-1-1-1 0 0,0 1 1 0 0,-1 0 0 0 0,0 0 0 0 0,0 0-1 0 0,0 0 1 0 0,-1 0 0 0 0,0 0-1 0 0,0 0 1 0 0,-2 10 0 0 0,-2 6 58 0 0,-1 0 0 0 0,-9 24-1 0 0,12-41-74 0 0,2-6-35 0 0,-1 0-1 0 0,1 0 0 0 0,0 0 1 0 0,0 0-1 0 0,0-1 0 0 0,0 1 1 0 0,0 0-1 0 0,0 0 1 0 0,0 0-1 0 0,-1 0 0 0 0,1 0 1 0 0,0-1-1 0 0,0 1 0 0 0,0 0 1 0 0,0 0-1 0 0,0 0 0 0 0,-1 0 1 0 0,1 0-1 0 0,0 0 1 0 0,0 0-1 0 0,0 0 0 0 0,0 0 1 0 0,-1 0-1 0 0,1 0 0 0 0,0 0 1 0 0,0 0-1 0 0,0 0 1 0 0,-1 0-1 0 0,1 0 0 0 0,0 0 1 0 0,0 0-1 0 0,0 0 0 0 0,0 0 1 0 0,-1 0-1 0 0,1 0 1 0 0,0 0-1 0 0,0 0 0 0 0,0 0 1 0 0,-1 0-1 0 0,1 0 0 0 0,0 0 1 0 0,0 0-1 0 0,0 1 1 0 0,0-1-1 0 0,0 0 0 0 0,-1 0 1 0 0,1 0-1 0 0,1-24-12 0 0,15-9 35 0 0,1 1 1 0 0,2 0-1 0 0,1 1 0 0 0,41-48 0 0 0,-60 77-30 0 0,1 0-1 0 0,-1 0 1 0 0,0 1-1 0 0,1-1 0 0 0,-1 1 1 0 0,1-1-1 0 0,0 1 1 0 0,0-1-1 0 0,-1 1 1 0 0,1 0-1 0 0,0 0 1 0 0,0 0-1 0 0,0 0 0 0 0,0 0 1 0 0,0 1-1 0 0,3-2 1 0 0,-4 2-3 0 0,0 1 0 0 0,0-1-1 0 0,-1 0 1 0 0,1 0 0 0 0,0 0 0 0 0,0 1 0 0 0,0-1 0 0 0,0 1 0 0 0,0-1-1 0 0,-1 0 1 0 0,1 1 0 0 0,0-1 0 0 0,0 1 0 0 0,-1 0 0 0 0,1-1 0 0 0,0 1-1 0 0,-1 0 1 0 0,1-1 0 0 0,0 1 0 0 0,-1 0 0 0 0,1 0 0 0 0,-1-1 0 0 0,0 1-1 0 0,1 0 1 0 0,0 1 0 0 0,1 5-2 0 0,0-1 0 0 0,0 1 0 0 0,-1 0-1 0 0,0 0 1 0 0,0 0 0 0 0,-1 0 0 0 0,0 0-1 0 0,0 8 1 0 0,2 77 107 0 0,-2-92-102 0 0,0 0 0 0 0,0 1 1 0 0,0-1-1 0 0,0 0 0 0 0,0 0 0 0 0,1 1 0 0 0,-1-1 1 0 0,0 0-1 0 0,0 0 0 0 0,0 0 0 0 0,1 1 1 0 0,-1-1-1 0 0,0 0 0 0 0,0 0 0 0 0,1 0 0 0 0,-1 1 1 0 0,0-1-1 0 0,0 0 0 0 0,1 0 0 0 0,-1 0 1 0 0,0 0-1 0 0,0 0 0 0 0,1 0 0 0 0,-1 0 1 0 0,0 0-1 0 0,1 0 0 0 0,-1 0 0 0 0,0 0 0 0 0,0 0 1 0 0,1 0-1 0 0,-1 0 0 0 0,0 0 0 0 0,1 0 1 0 0,-1 0-1 0 0,0 0 0 0 0,0 0 0 0 0,1 0 0 0 0,-1 0 1 0 0,0 0-1 0 0,0-1 0 0 0,1 1 0 0 0,-1 0 1 0 0,12-8 7 0 0,0-1 1 0 0,-1-1-1 0 0,0 1 1 0 0,-1-2-1 0 0,0 1 1 0 0,0-2-1 0 0,-1 1 1 0 0,-1-1-1 0 0,0 0 1 0 0,8-18-1 0 0,14-17-38 0 0,-27 50-89 0 0,-3 13 87 0 0,-2 18 26 0 0,1-29 1 0 0,-10 90-24 0 0,11-87 33 0 0,0 0 0 0 0,0-1-1 0 0,0 1 1 0 0,1 0-1 0 0,1 0 1 0 0,-1-1 0 0 0,1 1-1 0 0,0-1 1 0 0,1 1 0 0 0,3 6-1 0 0,-4-12-2 0 0,-1 0 0 0 0,1 0 0 0 0,0-1 0 0 0,-1 1 0 0 0,1-1 0 0 0,0 1-1 0 0,0-1 1 0 0,0 1 0 0 0,0-1 0 0 0,1 0 0 0 0,-1 0 0 0 0,0 0 0 0 0,0 0 0 0 0,1-1 0 0 0,-1 1 0 0 0,0 0-1 0 0,1-1 1 0 0,-1 0 0 0 0,1 1 0 0 0,-1-1 0 0 0,1 0 0 0 0,-1 0 0 0 0,0-1 0 0 0,1 1 0 0 0,-1 0-1 0 0,1-1 1 0 0,3-1 0 0 0,5-1-18 0 0,0 0-1 0 0,0-1 0 0 0,0 0 1 0 0,13-7-1 0 0,-7 1-41 0 0,0-1-1 0 0,0 0 0 0 0,-2-1 1 0 0,1-1-1 0 0,-1 0 0 0 0,-1-1 1 0 0,-1-1-1 0 0,0 0 0 0 0,21-33 1 0 0,-3-5 3 0 0,45-107 1 0 0,-46 91 137 0 0,11-45 1899 0 0,-104 212-980 0 0,30-29-885 0 0,16-39-70 0 0,2 0 0 0 0,1 2 0 0 0,2 0-1 0 0,1 0 1 0 0,2 1 0 0 0,-10 56 0 0 0,19-86-52 0 0,0-1-1 0 0,-1 0 1 0 0,1 0-1 0 0,0 0 1 0 0,0 0 0 0 0,1 0-1 0 0,-1 0 1 0 0,0 0-1 0 0,1 0 1 0 0,-1 0-1 0 0,1 0 1 0 0,-1 0 0 0 0,1 0-1 0 0,0 0 1 0 0,0 0-1 0 0,0 0 1 0 0,0 0-1 0 0,0 0 1 0 0,3 2 0 0 0,-3-3-30 0 0,1 0 1 0 0,-1 0 0 0 0,1-1 0 0 0,-1 1 0 0 0,1 0 0 0 0,-1-1 0 0 0,1 1 0 0 0,-1-1 0 0 0,1 0 0 0 0,0 0-1 0 0,-1 1 1 0 0,1-1 0 0 0,0 0 0 0 0,-1 0 0 0 0,1 0 0 0 0,0-1 0 0 0,-1 1 0 0 0,1 0 0 0 0,2-1-1 0 0,2-1-121 0 0,0 0 0 0 0,0-1 0 0 0,0 0-1 0 0,0 0 1 0 0,0 0 0 0 0,0-1-1 0 0,-1 1 1 0 0,0-1 0 0 0,1-1-1 0 0,7-8 1 0 0,-13 12 123 0 0,1 0 0 0 0,0 0 0 0 0,-1 0 0 0 0,1-1 0 0 0,-1 1 0 0 0,0 0 0 0 0,1 0 0 0 0,-1-1 0 0 0,0 1 1 0 0,0 0-1 0 0,0-1 0 0 0,0 1 0 0 0,0 0 0 0 0,0-1 0 0 0,0 1 0 0 0,-1 0 0 0 0,1 0 0 0 0,0-1 0 0 0,-1 1 0 0 0,1 0 0 0 0,-1 0 0 0 0,1-1 0 0 0,-1 1 0 0 0,0 0 1 0 0,1 0-1 0 0,-1 0 0 0 0,0 0 0 0 0,-1-2 0 0 0,-26-27-104 0 0,27 29 193 0 0,1 1-43 0 0,-1 0 0 0 0,1 0 0 0 0,0 0 0 0 0,-1 0 0 0 0,1 0 0 0 0,0 0 0 0 0,0-1 0 0 0,-1 1 0 0 0,1 0 0 0 0,0 0 0 0 0,0 0 0 0 0,0 0 0 0 0,-1 0 0 0 0,1-1 0 0 0,0 1 0 0 0,0 0 0 0 0,-1 0 0 0 0,1 0 0 0 0,0-1 0 0 0,0 1 0 0 0,0 0 0 0 0,0 0 0 0 0,0-1 1 0 0,-1 1-1 0 0,1 0 0 0 0,0 0 0 0 0,0-1 0 0 0,0 1 0 0 0,0 0 0 0 0,0 0 0 0 0,0-1 0 0 0,0 1 0 0 0,0 0 0 0 0,0-1 0 0 0,0 1 0 0 0,0 0 0 0 0,0 0 0 0 0,0-1 0 0 0,0 1 0 0 0,0 0 0 0 0,0-1 0 0 0,0 1 0 0 0,1 0 0 0 0,-1 0 0 0 0,0-1 0 0 0,0 1 0 0 0,0 0 0 0 0,0 0 0 0 0,0 0 0 0 0,1-1 0 0 0,12-13 86 0 0,5 9-77 0 0,0 1-1 0 0,0 0 0 0 0,0 2 1 0 0,1 0-1 0 0,-1 1 1 0 0,1 0-1 0 0,-1 2 0 0 0,1 0 1 0 0,27 6-1 0 0,-31-4 6 0 0,4 3-87 0 0,-19-4 57 0 0,1-1 0 0 0,-1 0 0 0 0,0 1 0 0 0,1-1 0 0 0,-1 0 0 0 0,0 1 0 0 0,0-1 0 0 0,0 0 0 0 0,0 1 0 0 0,0-1 0 0 0,0 0 0 0 0,0 1 0 0 0,0-1 0 0 0,0 0-1 0 0,-1 1 1 0 0,1-1 0 0 0,-1 2 0 0 0,-13 47-30 0 0,8-31 30 0 0,0 0 1 0 0,2 1-1 0 0,0 0 1 0 0,-1 30-1 0 0,5-49-29 0 0,0 0 0 0 0,0 0 0 0 0,0 0 0 0 0,0 0 0 0 0,0 0 0 0 0,0 0 0 0 0,0 0 0 0 0,1 1 0 0 0,-1-1 0 0 0,0 0 0 0 0,1 0 1 0 0,-1 0-1 0 0,1 0 0 0 0,-1 0 0 0 0,1 0 0 0 0,-1-1 0 0 0,2 3 0 0 0,7 2-2624 0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42.105"/>
    </inkml:context>
    <inkml:brush xml:id="br0">
      <inkml:brushProperty name="width" value="0.1" units="cm"/>
      <inkml:brushProperty name="height" value="0.1" units="cm"/>
    </inkml:brush>
  </inkml:definitions>
  <inkml:trace contextRef="#ctx0" brushRef="#br0">11 13 696 0 0,'-2'-6'1376'0'0,"0"0"-352"0"0,-5 24-1292 0 0,7-6-208 0 0,0-4-504 0 0,0 2 220 0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42.590"/>
    </inkml:context>
    <inkml:brush xml:id="br0">
      <inkml:brushProperty name="width" value="0.1" units="cm"/>
      <inkml:brushProperty name="height" value="0.1" units="cm"/>
    </inkml:brush>
  </inkml:definitions>
  <inkml:trace contextRef="#ctx0" brushRef="#br0">1 7 840 0 0,'4'-6'7985'0'0,"12"22"-8865"0"0,-5-14-3209 0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43.667"/>
    </inkml:context>
    <inkml:brush xml:id="br0">
      <inkml:brushProperty name="width" value="0.1" units="cm"/>
      <inkml:brushProperty name="height" value="0.1" units="cm"/>
    </inkml:brush>
  </inkml:definitions>
  <inkml:trace contextRef="#ctx0" brushRef="#br0">350 302 280 0 0,'-8'-39'3303'0'0,"6"34"-3181"0"0,0 1 0 0 0,0 0 0 0 0,-1-1 0 0 0,0 1-1 0 0,0 0 1 0 0,0 0 0 0 0,0 0 0 0 0,-1 1 0 0 0,1-1 0 0 0,-1 1 0 0 0,0 0 0 0 0,0 0-1 0 0,0 0 1 0 0,-1 0 0 0 0,1 1 0 0 0,-1 0 0 0 0,1 0 0 0 0,-9-3 0 0 0,5 3-56 0 0,0 1 0 0 0,0 0 0 0 0,-1 0-1 0 0,1 0 1 0 0,0 1 0 0 0,-1 1 0 0 0,1-1 0 0 0,0 1 0 0 0,0 1 0 0 0,-16 4 0 0 0,15-3-39 0 0,-1 0 0 0 0,0 0-1 0 0,1 1 1 0 0,0 1 0 0 0,0-1 0 0 0,0 1 0 0 0,1 1 0 0 0,-1 0 0 0 0,1 0 0 0 0,1 1-1 0 0,-1 0 1 0 0,1 0 0 0 0,0 0 0 0 0,1 1 0 0 0,0 0 0 0 0,0 1 0 0 0,1-1 0 0 0,0 1-1 0 0,-6 14 1 0 0,10-22-18 0 0,1 0-1 0 0,0 0 0 0 0,-1 0 1 0 0,1 0-1 0 0,0 0 0 0 0,-1 0 1 0 0,1 0-1 0 0,0 0 0 0 0,0 0 0 0 0,0 0 1 0 0,0 0-1 0 0,0 0 0 0 0,0 0 1 0 0,0 0-1 0 0,1 0 0 0 0,-1 0 1 0 0,0 0-1 0 0,0 0 0 0 0,1 0 1 0 0,-1 0-1 0 0,1 0 0 0 0,-1 0 1 0 0,1 0-1 0 0,-1 0 0 0 0,1-1 1 0 0,-1 1-1 0 0,1 0 0 0 0,0 0 1 0 0,0-1-1 0 0,-1 1 0 0 0,1 0 0 0 0,1 0 1 0 0,1 0 2 0 0,-1 0 0 0 0,1-1 0 0 0,0 1 1 0 0,-1-1-1 0 0,1 1 0 0 0,0-1 0 0 0,0 0 1 0 0,-1 0-1 0 0,1 0 0 0 0,0 0 0 0 0,5-2 0 0 0,8-2 27 0 0,0 0 0 0 0,29-13-1 0 0,-29 9-18 0 0,1-1 1 0 0,-1 0-1 0 0,-1-2 0 0 0,0 1 0 0 0,0-2 0 0 0,-1 0 0 0 0,-1-1 0 0 0,0 0 0 0 0,11-16 0 0 0,-2 8-76 0 0,-22 21 56 0 0,0-1 0 0 0,1 1 0 0 0,-1 0 0 0 0,0 0-1 0 0,0 0 1 0 0,1 0 0 0 0,-1 0 0 0 0,0 0 0 0 0,0 1-1 0 0,0-1 1 0 0,1 0 0 0 0,-1 0 0 0 0,0 0-1 0 0,0 0 1 0 0,0 0 0 0 0,1 0 0 0 0,-1 0 0 0 0,0 0-1 0 0,0 0 1 0 0,0 0 0 0 0,0 1 0 0 0,1-1-1 0 0,-1 0 1 0 0,0 0 0 0 0,0 0 0 0 0,0 0 0 0 0,0 0-1 0 0,0 1 1 0 0,1-1 0 0 0,-1 0 0 0 0,0 0 0 0 0,0 0-1 0 0,0 1 1 0 0,0-1 0 0 0,0 0 0 0 0,0 0-1 0 0,0 0 1 0 0,0 1 0 0 0,0-1 0 0 0,0 0 0 0 0,0 0-1 0 0,0 0 1 0 0,0 1 0 0 0,0-1 0 0 0,0 0-1 0 0,0 0 1 0 0,0 1 0 0 0,0-1 0 0 0,0 0 0 0 0,0 0-1 0 0,0 0 1 0 0,0 0 0 0 0,-1 1 0 0 0,1-1 0 0 0,0 0-1 0 0,-16 58-113 0 0,6-25 98 0 0,8-22-4 0 0,0 0 21 0 0,-1 0 0 0 0,2 0 0 0 0,0 0-1 0 0,0 0 1 0 0,1 12 0 0 0,0-21 4 0 0,0 0-1 0 0,1 0 0 0 0,-1 0 0 0 0,0 0 1 0 0,1-1-1 0 0,-1 1 0 0 0,1 0 1 0 0,0 0-1 0 0,-1-1 0 0 0,1 1 1 0 0,0 0-1 0 0,0-1 0 0 0,0 1 0 0 0,0-1 1 0 0,1 1-1 0 0,-1-1 0 0 0,0 0 1 0 0,1 1-1 0 0,-1-1 0 0 0,0 0 1 0 0,1 0-1 0 0,0 0 0 0 0,-1 0 0 0 0,1 0 1 0 0,-1 0-1 0 0,1-1 0 0 0,0 1 1 0 0,0 0-1 0 0,-1-1 0 0 0,1 0 1 0 0,0 1-1 0 0,0-1 0 0 0,0 0 1 0 0,0 0-1 0 0,0 0 0 0 0,-1 0 0 0 0,4 0 1 0 0,7-2 5 0 0,1 0 0 0 0,-1 0 0 0 0,-1-1 0 0 0,1-1 0 0 0,0 0 0 0 0,-1 0 0 0 0,0-1 0 0 0,0-1 1 0 0,0 0-1 0 0,-1 0 0 0 0,18-14 0 0 0,1-4 16 0 0,-2-1 0 0 0,39-46 0 0 0,-45 46 240 0 0,-1-1 0 0 0,-1 0-1 0 0,-1-2 1 0 0,-1 0 0 0 0,-2-1 0 0 0,20-50-1 0 0,-35 79-255 0 0,0 0 0 0 0,0 0-1 0 0,0 0 1 0 0,0 0 0 0 0,0 0-1 0 0,0 0 1 0 0,0 0 0 0 0,-1 0 0 0 0,1 0-1 0 0,0 0 1 0 0,0 0 0 0 0,0 0-1 0 0,0 0 1 0 0,0 0 0 0 0,0 0 0 0 0,0 0-1 0 0,-1 0 1 0 0,1 0 0 0 0,0 0-1 0 0,0 0 1 0 0,0 0 0 0 0,0 0 0 0 0,0 0-1 0 0,0 0 1 0 0,0 0 0 0 0,-1 0-1 0 0,1 0 1 0 0,0 0 0 0 0,0 0-1 0 0,0 0 1 0 0,0 0 0 0 0,0 0 0 0 0,0 0-1 0 0,0 0 1 0 0,0 0 0 0 0,-1 0-1 0 0,1 0 1 0 0,0 0 0 0 0,0-1 0 0 0,0 1-1 0 0,0 0 1 0 0,0 0 0 0 0,0 0-1 0 0,0 0 1 0 0,0 0 0 0 0,0 0-1 0 0,0 0 1 0 0,0 0 0 0 0,0-1 0 0 0,0 1-1 0 0,0 0 1 0 0,0 0 0 0 0,0 0-1 0 0,0 0 1 0 0,0 0 0 0 0,0 0 0 0 0,0 0-1 0 0,0-1 1 0 0,0 1 0 0 0,0 0-1 0 0,-17 13 154 0 0,-16 24-68 0 0,17-13-67 0 0,1 0 0 0 0,1 2 0 0 0,1 0 0 0 0,1 0 1 0 0,1 1-1 0 0,2 0 0 0 0,1 1 0 0 0,-7 39 0 0 0,15-64-86 0 0,0 0 1 0 0,-1-1-1 0 0,1 1 1 0 0,0 0-1 0 0,0-1 1 0 0,1 1-1 0 0,-1 0 1 0 0,1-1-1 0 0,-1 1 1 0 0,1 0-1 0 0,0-1 1 0 0,0 1-1 0 0,0-1 1 0 0,0 1-1 0 0,0-1 1 0 0,1 0-1 0 0,-1 1 1 0 0,1-1-1 0 0,-1 0 1 0 0,1 0-1 0 0,0 0 1 0 0,0 0-1 0 0,0 0 1 0 0,0 0-1 0 0,0-1 1 0 0,4 3-1 0 0,0-1-427 0 0,0 0 0 0 0,0-1 0 0 0,0 0 0 0 0,0 0 0 0 0,1-1 0 0 0,-1 1 0 0 0,1-1 0 0 0,-1-1-1 0 0,13 1 1 0 0,27-3-1962 0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44.421"/>
    </inkml:context>
    <inkml:brush xml:id="br0">
      <inkml:brushProperty name="width" value="0.1" units="cm"/>
      <inkml:brushProperty name="height" value="0.1" units="cm"/>
    </inkml:brush>
  </inkml:definitions>
  <inkml:trace contextRef="#ctx0" brushRef="#br0">7 3 292 0 0,'0'0'5281'0'0,"-6"-2"-2845"0"0,12 22-3540 0 0,-12-16-48 0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48.468"/>
    </inkml:context>
    <inkml:brush xml:id="br0">
      <inkml:brushProperty name="width" value="0.1" units="cm"/>
      <inkml:brushProperty name="height" value="0.1" units="cm"/>
    </inkml:brush>
  </inkml:definitions>
  <inkml:trace contextRef="#ctx0" brushRef="#br0">180 109 452 0 0,'21'-21'2484'0'0,"-17"14"-2022"0"0,0-1 0 0 0,0 1 0 0 0,0-1 0 0 0,-1 0 0 0 0,0 1 0 0 0,0-1 0 0 0,-1-1 0 0 0,2-9 0 0 0,-4 18-445 0 0,0-1 0 0 0,-1 1 0 0 0,1-1 0 0 0,0 1 0 0 0,-1-1-1 0 0,1 1 1 0 0,0 0 0 0 0,0-1 0 0 0,-1 1 0 0 0,1-1 0 0 0,-1 1 0 0 0,1 0 0 0 0,0-1 0 0 0,-1 1 0 0 0,1 0-1 0 0,-1 0 1 0 0,1-1 0 0 0,-1 1 0 0 0,1 0 0 0 0,-1 0 0 0 0,1 0 0 0 0,-1 0 0 0 0,1 0 0 0 0,-1-1 0 0 0,1 1 0 0 0,-1 0-1 0 0,1 0 1 0 0,-1 0 0 0 0,1 0 0 0 0,-1 0 0 0 0,1 1 0 0 0,-1-1 0 0 0,1 0 0 0 0,-1 0 0 0 0,1 0 0 0 0,-1 0-1 0 0,1 0 1 0 0,-1 1 0 0 0,1-1 0 0 0,-1 0 0 0 0,1 1 0 0 0,-1-1 0 0 0,1 0 0 0 0,-1 1 0 0 0,-24 11 67 0 0,10-3-44 0 0,1 0 1 0 0,1 0 0 0 0,-1 2 0 0 0,2 0-1 0 0,-1 0 1 0 0,2 1 0 0 0,-1 0-1 0 0,2 1 1 0 0,-1 1 0 0 0,2-1 0 0 0,0 1-1 0 0,1 1 1 0 0,0 0 0 0 0,1 0-1 0 0,-10 32 1 0 0,16-43-34 0 0,0-1-1 0 0,1 0 1 0 0,-1 1 0 0 0,1-1-1 0 0,0 1 1 0 0,-1 0-1 0 0,2-1 1 0 0,-1 1 0 0 0,0-1-1 0 0,1 1 1 0 0,-1-1 0 0 0,1 0-1 0 0,0 1 1 0 0,0-1-1 0 0,0 1 1 0 0,1-1 0 0 0,-1 0-1 0 0,1 0 1 0 0,0 0 0 0 0,0 0-1 0 0,0 0 1 0 0,0 0-1 0 0,1-1 1 0 0,-1 1 0 0 0,4 3-1 0 0,0-3-33 0 0,-1 0 0 0 0,1 0 0 0 0,-1-1 0 0 0,1 1-1 0 0,0-1 1 0 0,0 0 0 0 0,0-1 0 0 0,0 0 0 0 0,0 0 0 0 0,0 0-1 0 0,0 0 1 0 0,1-1 0 0 0,-1 0 0 0 0,6-1 0 0 0,11-1-100 0 0,-1-1 1 0 0,0-1-1 0 0,0-1 0 0 0,0-1 1 0 0,21-9-1 0 0,-29 9 80 0 0,-1 0 1 0 0,1 0-1 0 0,-1-1 0 0 0,-1-1 0 0 0,1 0 0 0 0,-1-1 1 0 0,-1 0-1 0 0,19-20 0 0 0,-25 24 74 0 0,-2 1 22 0 0,0 1-1 0 0,0-1 0 0 0,0 0 0 0 0,0 1 0 0 0,-1-1 0 0 0,1 0 0 0 0,1-5 0 0 0,-8 8-35 0 0,-1 1-1 0 0,1 0 1 0 0,0 0-1 0 0,-1 0 1 0 0,1 0 0 0 0,0 1-1 0 0,-1-1 1 0 0,-6 3-1 0 0,0 2-2 0 0,-1 0 0 0 0,1 0-1 0 0,0 1 1 0 0,0 1 0 0 0,0 0 0 0 0,1 0-1 0 0,0 1 1 0 0,1 0 0 0 0,0 1-1 0 0,0 0 1 0 0,1 0 0 0 0,-14 20-1 0 0,21-28-5 0 0,1 0-1 0 0,-1-1 1 0 0,1 1 0 0 0,-1 0-1 0 0,1-1 1 0 0,-1 1-1 0 0,1 0 1 0 0,0 0-1 0 0,-1-1 1 0 0,1 1-1 0 0,0 0 1 0 0,0 0-1 0 0,0 0 1 0 0,-1 0-1 0 0,1-1 1 0 0,0 1-1 0 0,0 0 1 0 0,0 0-1 0 0,0 0 1 0 0,0 0 0 0 0,1 0-1 0 0,-1-1 1 0 0,0 1-1 0 0,0 0 1 0 0,0 0-1 0 0,1 0 1 0 0,-1-1-1 0 0,1 1 1 0 0,-1 0-1 0 0,0 0 1 0 0,1-1-1 0 0,-1 1 1 0 0,1 0-1 0 0,-1-1 1 0 0,1 1-1 0 0,0-1 1 0 0,-1 1 0 0 0,1 0-1 0 0,0-1 1 0 0,-1 1-1 0 0,1-1 1 0 0,0 0-1 0 0,0 1 1 0 0,-1-1-1 0 0,1 0 1 0 0,0 1-1 0 0,0-1 1 0 0,0 0-1 0 0,0 0 1 0 0,-1 0-1 0 0,1 0 1 0 0,0 0-1 0 0,0 0 1 0 0,0 0 0 0 0,0 0-1 0 0,-1 0 1 0 0,1 0-1 0 0,0 0 1 0 0,0 0-1 0 0,1-1 1 0 0,6 1 13 0 0,0-1 0 0 0,-1 0 1 0 0,1 0-1 0 0,15-5 0 0 0,-19 5-36 0 0,0-1 0 0 0,-1 0 0 0 0,1 1 0 0 0,-1-1 1 0 0,1-1-1 0 0,-1 1 0 0 0,0 0 0 0 0,0-1 0 0 0,0 0 0 0 0,0 1 0 0 0,-1-1 0 0 0,1 0 0 0 0,-1-1 0 0 0,1 1 0 0 0,-1 0 0 0 0,2-6 0 0 0,1-2-58 0 0,-1 0-1 0 0,-1-1 1 0 0,5-22 0 0 0,2-11 15 0 0,-9 43 63 0 0,-1 0-1 0 0,1-1 1 0 0,-1 1-1 0 0,1 0 0 0 0,0 0 1 0 0,-1 0-1 0 0,1 0 1 0 0,0 0-1 0 0,1 0 1 0 0,-1 0-1 0 0,0 0 1 0 0,0 1-1 0 0,1-1 1 0 0,-1 0-1 0 0,1 1 1 0 0,-1-1-1 0 0,1 1 1 0 0,0-1-1 0 0,0 1 1 0 0,0 0-1 0 0,0 0 1 0 0,-1 0-1 0 0,2 0 1 0 0,-1 0-1 0 0,0 0 1 0 0,0 1-1 0 0,0-1 1 0 0,0 1-1 0 0,0-1 1 0 0,0 1-1 0 0,1 0 1 0 0,-1 0-1 0 0,0 0 1 0 0,0 0-1 0 0,1 0 1 0 0,-1 0-1 0 0,0 0 1 0 0,0 1-1 0 0,0 0 1 0 0,0-1-1 0 0,0 1 1 0 0,0 0-1 0 0,1 0 1 0 0,1 2-1 0 0,1-1-6 0 0,0 2-1 0 0,0-1 1 0 0,0 1-1 0 0,-1-1 1 0 0,0 1-1 0 0,0 0 0 0 0,0 1 1 0 0,0-1-1 0 0,-1 1 1 0 0,0 0-1 0 0,1 0 1 0 0,-2 0-1 0 0,1 0 0 0 0,-1 0 1 0 0,1 0-1 0 0,1 9 1 0 0,-1 14-12 0 0,-3-24 17 0 0,0 1-1 0 0,0-1 1 0 0,1 0 0 0 0,-1 1 0 0 0,1-1 0 0 0,0 0 0 0 0,3 8-1 0 0,-3-11 9 0 0,22-34-636 0 0,0 4 374 0 0,48-47 0 0 0,0 1-98 0 0,-71 74 349 0 0,0 1 1 0 0,0 0 0 0 0,0 0-1 0 0,0 0 1 0 0,0 0-1 0 0,0 0 1 0 0,0 0-1 0 0,0 0 1 0 0,0 0-1 0 0,0-1 1 0 0,1 1 0 0 0,-1 0-1 0 0,0 0 1 0 0,0 0-1 0 0,0 0 1 0 0,0 0-1 0 0,0 0 1 0 0,0 0 0 0 0,0 0-1 0 0,0 0 1 0 0,1 0-1 0 0,-1 0 1 0 0,0 0-1 0 0,0 0 1 0 0,0 0 0 0 0,0 0-1 0 0,0 0 1 0 0,0 0-1 0 0,1 0 1 0 0,-1 0-1 0 0,0 0 1 0 0,0 0-1 0 0,0 0 1 0 0,0 0 0 0 0,0 0-1 0 0,0 0 1 0 0,0 0-1 0 0,1 0 1 0 0,-1 0-1 0 0,0 0 1 0 0,0 0 0 0 0,0 0-1 0 0,0 0 1 0 0,0 0-1 0 0,0 0 1 0 0,0 0-1 0 0,0 0 1 0 0,1 0-1 0 0,-1 1 1 0 0,0-1 0 0 0,0 0-1 0 0,0 0 1 0 0,0 0-1 0 0,0 0 1 0 0,0 0-1 0 0,0 0 1 0 0,0 0 0 0 0,0 0-1 0 0,0 1 1 0 0,0-1-1 0 0,0 0 1 0 0,0 0-1 0 0,0 0 1 0 0,0 0-1 0 0,0 0 1 0 0,0 0 0 0 0,0 1-1 0 0,0-1 1 0 0,1 16-66 0 0,-4 18 33 0 0,1-24-62 0 0,-1 2 110 0 0,0 0 0 0 0,1 1 0 0 0,1 0 0 0 0,0 22 0 0 0,1-33-63 0 0,0 0 0 0 0,0 1 1 0 0,1-1-1 0 0,-1 0 0 0 0,1 1 0 0 0,-1-1 0 0 0,1 0 1 0 0,0 0-1 0 0,0 0 0 0 0,0 1 0 0 0,0-1 0 0 0,0 0 1 0 0,0 0-1 0 0,0 0 0 0 0,1-1 0 0 0,-1 1 0 0 0,1 0 1 0 0,0 0-1 0 0,-1-1 0 0 0,1 1 0 0 0,0-1 1 0 0,0 0-1 0 0,0 1 0 0 0,0-1 0 0 0,0 0 0 0 0,0 0 1 0 0,0 0-1 0 0,1 0 0 0 0,-1-1 0 0 0,0 1 0 0 0,0-1 1 0 0,1 1-1 0 0,1-1 0 0 0,16 1-1360 0 0,0 1 105 0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49.605"/>
    </inkml:context>
    <inkml:brush xml:id="br0">
      <inkml:brushProperty name="width" value="0.1" units="cm"/>
      <inkml:brushProperty name="height" value="0.1" units="cm"/>
    </inkml:brush>
  </inkml:definitions>
  <inkml:trace contextRef="#ctx0" brushRef="#br0">378 406 140 0 0,'7'-35'2504'0'0,"-6"28"-2211"0"0,-1 1 1 0 0,1-1-1 0 0,-1 1 1 0 0,-1-1-1 0 0,1 0 1 0 0,-1 1 0 0 0,-3-10-1 0 0,3 14-235 0 0,1-1-1 0 0,-1 1 1 0 0,0 0 0 0 0,0 0-1 0 0,0-1 1 0 0,0 1-1 0 0,0 0 1 0 0,-1 0 0 0 0,1 0-1 0 0,0 0 1 0 0,-1 0 0 0 0,0 1-1 0 0,1-1 1 0 0,-1 0-1 0 0,0 1 1 0 0,0-1 0 0 0,0 1-1 0 0,0 0 1 0 0,0-1-1 0 0,0 1 1 0 0,-1 0 0 0 0,-4-1-1 0 0,-2 2-10 0 0,0 1 0 0 0,0 0-1 0 0,0 1 1 0 0,0 0 0 0 0,1 0 0 0 0,-1 1-1 0 0,0 0 1 0 0,-13 8 0 0 0,-7 3 42 0 0,0 2-1 0 0,-49 36 1 0 0,64-41-56 0 0,0 0 0 0 0,1 1 0 0 0,1 0 0 0 0,0 1 0 0 0,1 0 0 0 0,1 1 1 0 0,-12 18-1 0 0,22-31-30 0 0,0-1 0 0 0,-1 0 0 0 0,1 1 0 0 0,0-1 0 0 0,-1 1 0 0 0,1-1 0 0 0,0 1 0 0 0,0-1 0 0 0,0 1 0 0 0,-1-1 0 0 0,1 1 1 0 0,0-1-1 0 0,0 1 0 0 0,0-1 0 0 0,0 1 0 0 0,0-1 0 0 0,0 1 0 0 0,0-1 0 0 0,0 1 0 0 0,0-1 0 0 0,0 1 0 0 0,0-1 0 0 0,0 1 0 0 0,0-1 0 0 0,0 1 0 0 0,0-1 1 0 0,1 1-1 0 0,-1-1 0 0 0,0 1 0 0 0,0-1 0 0 0,1 1 0 0 0,-1-1 0 0 0,0 1 0 0 0,1-1 0 0 0,0 1 0 0 0,21 2 38 0 0,25-15-16 0 0,-22 2-23 0 0,0-1 0 0 0,0-1 0 0 0,-1-1 0 0 0,-1-2 0 0 0,-1 0 0 0 0,0-1 0 0 0,0-1 0 0 0,-2-1 0 0 0,0-1 0 0 0,-2-1 0 0 0,0-1 0 0 0,-1 0 0 0 0,-1-1 0 0 0,0-1-1 0 0,-2 0 1 0 0,-1-1 0 0 0,-1-1 0 0 0,-1 0 0 0 0,-2 0 0 0 0,0-1 0 0 0,7-38 0 0 0,-15 63 16 0 0,-1-1 0 0 0,1 1 0 0 0,-1-1 0 0 0,1 1 0 0 0,-1 0 0 0 0,0-1-1 0 0,0 1 1 0 0,1-1 0 0 0,-1 1 0 0 0,0-1 0 0 0,-1 1 0 0 0,1-1 0 0 0,0 1 0 0 0,0-1 0 0 0,-1 1 0 0 0,1 0 0 0 0,0-1 0 0 0,-1 1-1 0 0,0-1 1 0 0,1 1 0 0 0,-1 0 0 0 0,0 0 0 0 0,-1-3 0 0 0,1 4-7 0 0,-1 0-1 0 0,1 0 1 0 0,0 0-1 0 0,0 0 1 0 0,-1 1 0 0 0,1-1-1 0 0,0 0 1 0 0,-1 0-1 0 0,1 1 1 0 0,0-1 0 0 0,0 1-1 0 0,0-1 1 0 0,-1 1 0 0 0,1 0-1 0 0,0-1 1 0 0,0 1-1 0 0,0 0 1 0 0,0 0 0 0 0,0 0-1 0 0,-1 1 1 0 0,-11 9 34 0 0,1 2 1 0 0,-19 23-1 0 0,23-26-35 0 0,1 0-1 0 0,0 0 0 0 0,1 1 0 0 0,0-1 1 0 0,0 2-1 0 0,1-1 0 0 0,1 0 0 0 0,0 1 1 0 0,0 0-1 0 0,2 0 0 0 0,-1 0 0 0 0,1 1 1 0 0,1-1-1 0 0,0 0 0 0 0,1 1 0 0 0,0-1 1 0 0,1 0-1 0 0,0 1 0 0 0,1-1 0 0 0,1 0 1 0 0,5 17-1 0 0,-7-26-17 0 0,1 0 1 0 0,0 0-1 0 0,0 0 0 0 0,0 0 1 0 0,0-1-1 0 0,1 1 1 0 0,-1-1-1 0 0,1 1 1 0 0,-1-1-1 0 0,1 0 0 0 0,0 0 1 0 0,0 0-1 0 0,0 0 1 0 0,0-1-1 0 0,0 1 1 0 0,0-1-1 0 0,1 0 0 0 0,-1 0 1 0 0,0 0-1 0 0,1 0 1 0 0,-1 0-1 0 0,1-1 1 0 0,-1 0-1 0 0,1 0 0 0 0,-1 0 1 0 0,1 0-1 0 0,-1 0 1 0 0,0 0-1 0 0,1-1 1 0 0,3-1-1 0 0,1 1-71 0 0,0-1 0 0 0,0 0 0 0 0,0 0 0 0 0,0-1 0 0 0,-1 0 0 0 0,1 0 0 0 0,-1-1 0 0 0,0 0 0 0 0,0 0 1 0 0,0 0-1 0 0,10-10 0 0 0,-8 3-41 0 0,-1 0 0 0 0,0 0 0 0 0,9-18 1 0 0,-12 19 28 0 0,0 1 1 0 0,1 0-1 0 0,0-1 1 0 0,1 2 0 0 0,9-10-1 0 0,-24 56-185 0 0,-4 52-1 0 0,12-33 250 0 0,1-57 27 0 0,-1 1-1 0 0,0 0 1 0 0,1 0-1 0 0,-1-1 1 0 0,1 1-1 0 0,-1 0 1 0 0,1-1-1 0 0,0 1 1 0 0,-1-1-1 0 0,1 1 1 0 0,-1 0-1 0 0,1-1 1 0 0,0 1-1 0 0,0-1 1 0 0,-1 0-1 0 0,1 1 1 0 0,0-1-1 0 0,0 0 1 0 0,-1 1-1 0 0,1-1 1 0 0,0 0-1 0 0,0 0 1 0 0,0 0-1 0 0,0 0 1 0 0,-1 1-1 0 0,1-1 1 0 0,0 0-1 0 0,0-1 1 0 0,0 1-1 0 0,0 0 1 0 0,0 0-1 0 0,-1 0 1 0 0,1 0-1 0 0,1-1 1 0 0,24-4-22 0 0,-25 5 22 0 0,22-7-58 0 0,-1-1 0 0 0,1-1 0 0 0,-1-1 0 0 0,-1-1 0 0 0,0-1 0 0 0,0-1 0 0 0,-2-1 0 0 0,27-22 0 0 0,-24 14 257 0 0,-1-2 0 0 0,-1 0 0 0 0,-2-1 0 0 0,0 0 0 0 0,-1-2 0 0 0,-2 0 0 0 0,0-1 0 0 0,14-41 0 0 0,-38 92-160 0 0,-22 60 278 0 0,3 1 1 0 0,-26 132-1 0 0,50-194-497 0 0,3-16 35 0 0,-1 0-1 0 0,1 0 0 0 0,0 1 1 0 0,0-1-1 0 0,1 0 1 0 0,0 0-1 0 0,0 1 0 0 0,1-1 1 0 0,-1 0-1 0 0,1 0 0 0 0,1 1 1 0 0,2 7-1 0 0,3-8-3040 0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49.980"/>
    </inkml:context>
    <inkml:brush xml:id="br0">
      <inkml:brushProperty name="width" value="0.1" units="cm"/>
      <inkml:brushProperty name="height" value="0.1" units="cm"/>
    </inkml:brush>
  </inkml:definitions>
  <inkml:trace contextRef="#ctx0" brushRef="#br0">18 295 188 0 0,'-17'-61'3280'0'0,"16"59"-2764"0"0,5-1-288 0 0,-3 3-213 0 0,-1-1-1 0 0,1 0 0 0 0,-1 1 1 0 0,1-1-1 0 0,-1 0 1 0 0,1 1-1 0 0,0-1 1 0 0,-1 1-1 0 0,1-1 1 0 0,0 1-1 0 0,0 0 0 0 0,-1-1 1 0 0,1 1-1 0 0,0 0 1 0 0,0-1-1 0 0,-1 1 1 0 0,1 0-1 0 0,0 0 1 0 0,0-1-1 0 0,0 1 1 0 0,0 0-1 0 0,1 0 0 0 0,60-4-45 0 0,0-3 0 0 0,105-26 0 0 0,-145 31 131 0 0,-31 14-77 0 0,-8 9-21 0 0,-1 8-1 0 0,2 0 0 0 0,1 1 0 0 0,1 1 0 0 0,1 0 0 0 0,2 1 0 0 0,-9 43 0 0 0,20-74-2 0 0,0 0-111 0 0,4 4-361 0 0,5-11 141 0 0,4-10 58 0 0,-13 16 273 0 0,26-42-310 0 0,-2-2 1 0 0,33-84-1 0 0,2-5 735 0 0,-46 103-162 0 0,-11 24-223 0 0,0 0 1 0 0,0 0-1 0 0,0 0 0 0 0,1 0 0 0 0,0 1 0 0 0,0-1 0 0 0,1 1 0 0 0,0 0 0 0 0,0 0 0 0 0,6-7 0 0 0,8 9-1936 0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50.496"/>
    </inkml:context>
    <inkml:brush xml:id="br0">
      <inkml:brushProperty name="width" value="0.1" units="cm"/>
      <inkml:brushProperty name="height" value="0.1" units="cm"/>
    </inkml:brush>
  </inkml:definitions>
  <inkml:trace contextRef="#ctx0" brushRef="#br0">65 42 200 0 0,'-4'-6'6189'0'0,"-40"56"-5843"0"0,43-49-321 0 0,-12 18 21 0 0,10-13 82 0 0,12-11 217 0 0,-4 0-339 0 0,-1-1 0 0 0,1 1 0 0 0,-1-1-1 0 0,0 0 1 0 0,0 0 0 0 0,-1 0-1 0 0,6-12 1 0 0,4-8 51 0 0,-12 26-64 0 0,-1 0 0 0 0,1-1 0 0 0,-1 1 1 0 0,0 0-1 0 0,1-1 0 0 0,-1 1 0 0 0,1-1 0 0 0,-1 1 0 0 0,0-1 0 0 0,0 1 1 0 0,1-1-1 0 0,-1 1 0 0 0,0-1 0 0 0,0 1 0 0 0,1-1 0 0 0,-1 1 1 0 0,0-1-1 0 0,0 1 0 0 0,0-1 0 0 0,0 1 0 0 0,0-1 0 0 0,0 0 0 0 0,0 1 1 0 0,0-1-1 0 0,0 1 0 0 0,0-1 0 0 0,0 1 0 0 0,0-1 0 0 0,0 1 0 0 0,-1-1 1 0 0,1 1-1 0 0,0-1 0 0 0,0 1 0 0 0,-1-1 0 0 0,1 1 0 0 0,0-1 0 0 0,-1 1 1 0 0,1-1-1 0 0,0 1 0 0 0,-1-1 0 0 0,1 1 0 0 0,0 0 0 0 0,-1-1 0 0 0,0 1 1 0 0,-19-1-1596 0 0,16 2 1186 0 0,-8 3-2346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38.136"/>
    </inkml:context>
    <inkml:brush xml:id="br0">
      <inkml:brushProperty name="width" value="0.1" units="cm"/>
      <inkml:brushProperty name="height" value="0.1" units="cm"/>
    </inkml:brush>
  </inkml:definitions>
  <inkml:trace contextRef="#ctx0" brushRef="#br0">94 0 24 0 0,'0'0'5265'0'0,"-8"28"-4591"0"0,-75 156 2202 0 0,80-174-1457 0 0,10-21-1109 0 0,17-23-206 0 0,110-102 384 0 0,-127 130-472 0 0,-6 4-14 0 0,1 0 0 0 0,-1 1 0 0 0,1-1 1 0 0,0 1-1 0 0,0 0 0 0 0,-1 0 0 0 0,1-1 0 0 0,0 1 0 0 0,0 0 0 0 0,0 1 1 0 0,5-2-1 0 0,-6 1-14 0 0,11 27 3 0 0,-10-8-180 0 0,-1 1 0 0 0,-1 0 0 0 0,0 0 0 0 0,-2 0 0 0 0,0-1 0 0 0,-1 1 0 0 0,-1-1 0 0 0,-12 36 0 0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51.200"/>
    </inkml:context>
    <inkml:brush xml:id="br0">
      <inkml:brushProperty name="width" value="0.1" units="cm"/>
      <inkml:brushProperty name="height" value="0.1" units="cm"/>
    </inkml:brush>
  </inkml:definitions>
  <inkml:trace contextRef="#ctx0" brushRef="#br0">280 60 256 0 0,'-9'-23'2950'0'0,"6"22"-2906"0"0,-1 0 0 0 0,1 0 0 0 0,-1 0 0 0 0,0 0 0 0 0,0 1 0 0 0,1 0 0 0 0,-1-1 0 0 0,0 1 0 0 0,0 1 0 0 0,0-1 0 0 0,1 0 0 0 0,-1 1 0 0 0,0 0 0 0 0,1 0 0 0 0,-1 0 0 0 0,-4 3 0 0 0,-6 1 17 0 0,0 0 1 0 0,0 1-1 0 0,-12 9 1 0 0,14-8-16 0 0,1 0-1 0 0,1 1 1 0 0,-1 0 0 0 0,1 0 0 0 0,1 2 0 0 0,0-1-1 0 0,0 1 1 0 0,1 0 0 0 0,0 1 0 0 0,1 0 0 0 0,0 0-1 0 0,0 1 1 0 0,-7 20 0 0 0,13-31-39 0 0,1-1 0 0 0,0 1-1 0 0,-1 0 1 0 0,1 0 0 0 0,0-1-1 0 0,-1 1 1 0 0,1 0 0 0 0,0 0 0 0 0,0-1-1 0 0,0 1 1 0 0,0 0 0 0 0,0 0-1 0 0,-1 0 1 0 0,2-1 0 0 0,-1 1 0 0 0,0 0-1 0 0,0 0 1 0 0,0 0 0 0 0,0-1-1 0 0,0 1 1 0 0,1 0 0 0 0,-1 0 0 0 0,0-1-1 0 0,1 1 1 0 0,-1 0 0 0 0,0-1-1 0 0,1 1 1 0 0,-1 0 0 0 0,1-1 0 0 0,-1 1-1 0 0,1 0 1 0 0,-1-1 0 0 0,1 1-1 0 0,1 0 1 0 0,0 0 5 0 0,1-1 0 0 0,-1 1 0 0 0,0-1-1 0 0,1 1 1 0 0,-1-1 0 0 0,1 0 0 0 0,-1 0 0 0 0,1 0 0 0 0,-1 0-1 0 0,1-1 1 0 0,3 0 0 0 0,5-1 19 0 0,0-1 0 0 0,0-1 0 0 0,0 1 1 0 0,12-8-1 0 0,-3-3 19 0 0,0-2 0 0 0,-1 0 1 0 0,0-1-1 0 0,-2-1 0 0 0,0 0 0 0 0,-1-2 1 0 0,-1 0-1 0 0,-1 0 0 0 0,19-38 1 0 0,-33 57-52 0 0,0 1 1 0 0,1-1 0 0 0,-1 1-1 0 0,0-1 1 0 0,0 1 0 0 0,0-1 0 0 0,0 1-1 0 0,0 0 1 0 0,1-1 0 0 0,-1 1-1 0 0,0-1 1 0 0,0 1 0 0 0,1-1 0 0 0,-1 1-1 0 0,0 0 1 0 0,1-1 0 0 0,-1 1 0 0 0,1-1-1 0 0,-1 1 1 0 0,0 0 0 0 0,1 0-1 0 0,-1-1 1 0 0,1 1 0 0 0,-1 0 0 0 0,1 0-1 0 0,-1-1 1 0 0,1 1 0 0 0,-1 0-1 0 0,0 0 1 0 0,1 0 0 0 0,0 0 0 0 0,-1 0-1 0 0,1 0 1 0 0,-1 0 0 0 0,1 0-1 0 0,-1 0 1 0 0,1 0 0 0 0,-1 0 0 0 0,1 0-1 0 0,-1 0 1 0 0,1 0 0 0 0,9 24-5 0 0,-4 38-62 0 0,-22 51 144 0 0,17-113-75 0 0,-1 1 0 0 0,1-1 0 0 0,-1 0 0 0 0,1 1-1 0 0,-1-1 1 0 0,1 0 0 0 0,-1 0 0 0 0,1 1 0 0 0,-1-1 0 0 0,1 0 0 0 0,-1 0 0 0 0,1 0 0 0 0,-1 0 0 0 0,1 0 0 0 0,0 0 0 0 0,-1 0 0 0 0,1 0 0 0 0,-1 0-1 0 0,1 0 1 0 0,-1 0 0 0 0,1 0 0 0 0,-1 0 0 0 0,1 0 0 0 0,0 0 0 0 0,-1-1 0 0 0,1 1 0 0 0,-1 0 0 0 0,1 0 0 0 0,-1-1 0 0 0,0 1 0 0 0,1 0-1 0 0,-1-1 1 0 0,1 1 0 0 0,-1 0 0 0 0,1-1 0 0 0,-1 0 0 0 0,31-16-3 0 0,-26 13 14 0 0,41-22-9 0 0,155-87-78 0 0,-200 113 72 0 0,1-1 0 0 0,-1 0 0 0 0,0 1-1 0 0,0-1 1 0 0,0 1 0 0 0,1-1 0 0 0,-1 1 0 0 0,0 0-1 0 0,0-1 1 0 0,1 1 0 0 0,-1 0 0 0 0,0 0 0 0 0,1 0 0 0 0,-1 0-1 0 0,0 0 1 0 0,1 0 0 0 0,-1 0 0 0 0,0 0 0 0 0,1 1-1 0 0,-1-1 1 0 0,0 0 0 0 0,0 1 0 0 0,1-1 0 0 0,-1 1-1 0 0,2 1 1 0 0,-1-1-1 0 0,-1 1-1 0 0,1 0 1 0 0,-1 0 0 0 0,0 0-1 0 0,0 0 1 0 0,0-1-1 0 0,0 1 1 0 0,0 1 0 0 0,0-1-1 0 0,-1 0 1 0 0,1 0 0 0 0,0 0-1 0 0,-1 4 1 0 0,2 6-6 0 0,-2 1 0 0 0,0-1-1 0 0,0 0 1 0 0,-3 15 0 0 0,-6 60-147 0 0,9-85 109 0 0,81-45-624 0 0,-45 22 682 0 0,0 2 1 0 0,2 2 0 0 0,56-18-1 0 0,-70 28 33 0 0,-12 3 1 0 0,0 1 1 0 0,0 0-1 0 0,1 1 0 0 0,20-2 1 0 0,-26 7-218 0 0,-42 4-3816 0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54.684"/>
    </inkml:context>
    <inkml:brush xml:id="br0">
      <inkml:brushProperty name="width" value="0.1" units="cm"/>
      <inkml:brushProperty name="height" value="0.1" units="cm"/>
    </inkml:brush>
  </inkml:definitions>
  <inkml:trace contextRef="#ctx0" brushRef="#br0">135 530 336 0 0,'32'-30'5076'0'0,"-7"-7"-4404"0"0,-2-2 0 0 0,-2 0 0 0 0,-1-1 1 0 0,22-65-1 0 0,-42 104-663 0 0,1-1 0 0 0,-1 1 0 0 0,0 0 1 0 0,1-1-1 0 0,-1 1 0 0 0,0 0 0 0 0,0-1 1 0 0,0 1-1 0 0,0-1 0 0 0,0 1 0 0 0,0-1 1 0 0,-1 1-1 0 0,1 0 0 0 0,0-1 0 0 0,-1 1 1 0 0,1 0-1 0 0,-1-1 0 0 0,1 1 0 0 0,-1 0 0 0 0,0 0 1 0 0,1-1-1 0 0,-1 1 0 0 0,0 0 0 0 0,0 0 1 0 0,0 0-1 0 0,0 0 0 0 0,0 0 0 0 0,0 0 1 0 0,0 0-1 0 0,0 0 0 0 0,0 1 0 0 0,-1-1 0 0 0,1 0 1 0 0,-2 0-1 0 0,0-1-9 0 0,-1 1-1 0 0,0 0 1 0 0,1 0 0 0 0,-1 0 0 0 0,1 0 0 0 0,-1 1-1 0 0,0 0 1 0 0,0-1 0 0 0,1 1 0 0 0,-1 0 0 0 0,-5 1 0 0 0,-7 3 0 0 0,1 1 1 0 0,0 0 0 0 0,0 0 0 0 0,0 2 0 0 0,0 0 0 0 0,1 1 0 0 0,0 0 0 0 0,1 1 0 0 0,0 0 0 0 0,0 1 0 0 0,1 1 0 0 0,1 0 0 0 0,-1 0 0 0 0,-10 16 0 0 0,20-25 3 0 0,1-1-1 0 0,0 1 0 0 0,-1-1 1 0 0,1 1-1 0 0,0-1 1 0 0,0 1-1 0 0,0 0 1 0 0,0 0-1 0 0,1 0 0 0 0,-1-1 1 0 0,0 1-1 0 0,1 0 1 0 0,-1 0-1 0 0,1 0 1 0 0,0 0-1 0 0,0 0 0 0 0,0 0 1 0 0,0 0-1 0 0,0 0 1 0 0,0 0-1 0 0,0 0 1 0 0,0 0-1 0 0,1 0 0 0 0,0 3 1 0 0,0-3 2 0 0,1-1-1 0 0,-1 0 1 0 0,0 1 0 0 0,0-1-1 0 0,1 0 1 0 0,-1 1 0 0 0,0-1 0 0 0,1 0-1 0 0,0 0 1 0 0,-1 0 0 0 0,1 0 0 0 0,-1-1-1 0 0,1 1 1 0 0,0 0 0 0 0,0-1 0 0 0,-1 1-1 0 0,1-1 1 0 0,0 0 0 0 0,0 1-1 0 0,0-1 1 0 0,0 0 0 0 0,-1 0 0 0 0,1 0-1 0 0,0 0 1 0 0,3-1 0 0 0,9-1 3 0 0,-1 0 0 0 0,1-1 0 0 0,-1 0 0 0 0,0-1 0 0 0,0-1 0 0 0,0 0 0 0 0,-1-1 0 0 0,1 0 0 0 0,-1 0 0 0 0,-1-2 0 0 0,0 1 0 0 0,0-2 0 0 0,0 1 0 0 0,-1-1 0 0 0,0-1 0 0 0,-1 0 0 0 0,0 0 0 0 0,0-1 1 0 0,12-22-1 0 0,-16 21-11 0 0,-5 11-5 0 0,0 0 0 0 0,0 0 0 0 0,1 0 1 0 0,-1 0-1 0 0,0 0 0 0 0,1 0 1 0 0,-1 0-1 0 0,1 0 0 0 0,0 0 1 0 0,-1 0-1 0 0,1 0 0 0 0,0 0 0 0 0,-1 0 1 0 0,1 0-1 0 0,0 1 0 0 0,0-1 1 0 0,1-1-1 0 0,-1 2-20 0 0,-1 2-4 0 0,-1 0 26 0 0,0 0 0 0 0,-1 0 1 0 0,1 0-1 0 0,0-1 0 0 0,0 1 0 0 0,-1 0 1 0 0,1 0-1 0 0,-1-1 0 0 0,1 1 0 0 0,-4 2 1 0 0,-8 8-9 0 0,6-1 5 0 0,0-1 1 0 0,1 1 0 0 0,0 0 0 0 0,1 0 0 0 0,0 1 0 0 0,1-1 0 0 0,0 1 0 0 0,1 0 0 0 0,0 0 0 0 0,1 1 0 0 0,0-1 0 0 0,0 21 0 0 0,3-32 9 0 0,-1 0 0 0 0,1 1 0 0 0,-1-1 0 0 0,1 0 0 0 0,-1 0 0 0 0,1 0 0 0 0,-1 0 0 0 0,1 0 0 0 0,0 0 0 0 0,0 0 0 0 0,0 0 0 0 0,-1 0 0 0 0,1 0 0 0 0,0 0 0 0 0,0-1 0 0 0,0 1 1 0 0,0 0-1 0 0,0-1 0 0 0,1 1 0 0 0,-1-1 0 0 0,0 1 0 0 0,0-1 0 0 0,0 1 0 0 0,0-1 0 0 0,1 0 0 0 0,-1 0 0 0 0,0 1 0 0 0,0-1 0 0 0,1 0 0 0 0,-1 0 0 0 0,0 0 0 0 0,0 0 0 0 0,1-1 0 0 0,-1 1 0 0 0,0 0 0 0 0,2-1 0 0 0,54-14 36 0 0,-46 12-35 0 0,11-5 7 0 0,0-1 1 0 0,-1 0 0 0 0,0-2 0 0 0,-1 0 0 0 0,0-2 0 0 0,-1 0-1 0 0,-1-1 1 0 0,0-1 0 0 0,-1 0 0 0 0,0-1 0 0 0,-1-1 0 0 0,-1-1-1 0 0,-1 0 1 0 0,0-1 0 0 0,-2-1 0 0 0,0 0 0 0 0,-1 0 0 0 0,-1-1-1 0 0,14-42 1 0 0,-8-2 710 0 0,-15 63-610 0 0,-3 3-108 0 0,0 0 1 0 0,0 1-1 0 0,0-1 0 0 0,0 1 0 0 0,1-1 0 0 0,-1 1 0 0 0,1-1 1 0 0,-1 1-1 0 0,1 0 0 0 0,-1 0 0 0 0,0 2 0 0 0,0-2 3 0 0,-23 31 16 0 0,1 2 0 0 0,1 1 0 0 0,2 0 0 0 0,-29 72-1 0 0,34-74-17 0 0,9-18-137 0 0,0 0 0 0 0,1 1-1 0 0,1 0 1 0 0,0 0 0 0 0,1 0 0 0 0,1 1 0 0 0,1-1-1 0 0,-1 28 1 0 0,8-32-1113 0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54.856"/>
    </inkml:context>
    <inkml:brush xml:id="br0">
      <inkml:brushProperty name="width" value="0.1" units="cm"/>
      <inkml:brushProperty name="height" value="0.1" units="cm"/>
    </inkml:brush>
  </inkml:definitions>
  <inkml:trace contextRef="#ctx0" brushRef="#br0">7 75 280 0 0,'-6'-8'3020'0'0,"10"0"-2204"0"0,5 4-80 0 0,7 0-87 0 0,13-4-77 0 0,4 4-64 0 0,12 0-84 0 0,11 0-212 0 0,-2 2-284 0 0,13-6-340 0 0,-11 4-712 0 0,9-4-1217 0 0,-7 0 541 0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0:57.309"/>
    </inkml:context>
    <inkml:brush xml:id="br0">
      <inkml:brushProperty name="width" value="0.1" units="cm"/>
      <inkml:brushProperty name="height" value="0.1" units="cm"/>
    </inkml:brush>
  </inkml:definitions>
  <inkml:trace contextRef="#ctx0" brushRef="#br0">2 196 188 0 0,'0'0'1403'0'0,"-1"-25"1195"0"0,5 13-2354 0 0,0 1 0 0 0,1 0 0 0 0,0 1 0 0 0,0-1 0 0 0,2 1 0 0 0,-1 0 1 0 0,1 1-1 0 0,0-1 0 0 0,1 1 0 0 0,0 1 0 0 0,1 0 0 0 0,16-13 0 0 0,16-9 79 0 0,-40 30-312 0 0,11 20-15 0 0,-12-3 8 0 0,-1-1 1 0 0,-1 1-1 0 0,0-1 1 0 0,-1 0-1 0 0,0 0 0 0 0,-7 18 1 0 0,2-10 9 0 0,-1-1 1 0 0,-1 0-1 0 0,0 0 0 0 0,-2-1 1 0 0,-26 37-1 0 0,27-39 672 0 0,16-35 421 0 0,-2 5-1054 0 0,0 0-1 0 0,1 0 1 0 0,0 1-1 0 0,1-1 1 0 0,0 1-1 0 0,0 0 1 0 0,1 1-1 0 0,1-1 1 0 0,12-13-1 0 0,8-5 43 0 0,42-31-1 0 0,-39 34-38 0 0,-23 18-21 0 0,1 0 0 0 0,0 1 0 0 0,0 0 0 0 0,1 1 0 0 0,-1-1 0 0 0,14-3 1 0 0,-21 7-35 0 0,1 1 1 0 0,-1 0 0 0 0,0 0 0 0 0,0 0 0 0 0,1 0 0 0 0,-1 0-1 0 0,0 1 1 0 0,0-1 0 0 0,1 0 0 0 0,-1 0 0 0 0,0 1 0 0 0,0-1-1 0 0,0 1 1 0 0,1-1 0 0 0,-1 1 0 0 0,0-1 0 0 0,0 1-1 0 0,0 0 1 0 0,0 0 0 0 0,0-1 0 0 0,0 1 0 0 0,0 0 0 0 0,-1 0-1 0 0,1 0 1 0 0,0 0 0 0 0,0 0 0 0 0,-1 0 0 0 0,1 0-1 0 0,-1 0 1 0 0,1 1 0 0 0,-1-1 0 0 0,1 0 0 0 0,-1 0 0 0 0,1 0-1 0 0,-1 1 1 0 0,0-1 0 0 0,0 2 0 0 0,5 48 10 0 0,-5-49-12 0 0,-1 15 16 0 0,-1-1 0 0 0,-1 1-1 0 0,-7 23 1 0 0,6-28-60 0 0,1 0 0 0 0,0 1 0 0 0,1-1 0 0 0,1 0 0 0 0,0 1 0 0 0,0 0 0 0 0,2 19 0 0 0,-1-31-102 0 0,1 0 0 0 0,-1 1 0 0 0,0-1 0 0 0,1 0 1 0 0,-1 1-1 0 0,0-1 0 0 0,1 0 0 0 0,0 0 0 0 0,-1 1 0 0 0,1-1 1 0 0,0 0-1 0 0,0 0 0 0 0,-1 0 0 0 0,1 0 0 0 0,0 0 1 0 0,0 0-1 0 0,0 0 0 0 0,0 0 0 0 0,1-1 0 0 0,-1 1 0 0 0,0 0 1 0 0,0 0-1 0 0,0-1 0 0 0,1 1 0 0 0,-1-1 0 0 0,0 1 1 0 0,0-1-1 0 0,1 0 0 0 0,-1 1 0 0 0,0-1 0 0 0,1 0 0 0 0,-1 0 1 0 0,1 0-1 0 0,-1 0 0 0 0,0 0 0 0 0,1 0 0 0 0,-1-1 1 0 0,0 1-1 0 0,1 0 0 0 0,1-1 0 0 0,14-5-2349 0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41:01.777"/>
    </inkml:context>
    <inkml:brush xml:id="br0">
      <inkml:brushProperty name="width" value="0.1" units="cm"/>
      <inkml:brushProperty name="height" value="0.1" units="cm"/>
    </inkml:brush>
  </inkml:definitions>
  <inkml:trace contextRef="#ctx0" brushRef="#br0">188 11 60,'0'0'190,"-24"0"357,-90 4 1178,64 7 1047,342-33-1704,-285 21-1201,26-1 124,-17 7-3810,-11 2 2466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02.123"/>
    </inkml:context>
    <inkml:brush xml:id="br0">
      <inkml:brushProperty name="width" value="0.1" units="cm"/>
      <inkml:brushProperty name="height" value="0.1" units="cm"/>
    </inkml:brush>
  </inkml:definitions>
  <inkml:trace contextRef="#ctx0" brushRef="#br0">0 41 276 0 0,'0'0'4274'0'0,"4"-2"-4004"0"0,2-2-164 0 0,0 0-1 0 0,0 1 0 0 0,1 0 1 0 0,-1 1-1 0 0,1-1 0 0 0,0 1 1 0 0,0 0-1 0 0,0 1 0 0 0,8-1 1 0 0,72-1 171 0 0,5-1-3571 0 0,-62-1 1685 0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41:03.277"/>
    </inkml:context>
    <inkml:brush xml:id="br0">
      <inkml:brushProperty name="width" value="0.1" units="cm"/>
      <inkml:brushProperty name="height" value="0.1" units="cm"/>
    </inkml:brush>
  </inkml:definitions>
  <inkml:trace contextRef="#ctx0" brushRef="#br0">218 107 396,'37'-32'2403,"3"-27"922,-39 58-2934,-1 0-262,0 1-97,1 0-1,-1-1 0,0 1 1,1 0-1,-1 0 0,0-1 0,0 1 1,1-1-1,-1 1 0,0 0 1,0-1-1,0 1 0,1-1 1,-1 1-1,0 0 0,0-1 1,0 1-1,0-1 0,0 1 0,0 0 1,0-1-1,0 1 0,0-1 1,0 1-1,0-1 0,0 1 1,0 0-1,-1-1 0,1 1 1,0-1-1,0 1 0,0 0 0,-1-1 1,1 0-1,-19 10-10,1 0 0,0 1-1,1 0 1,-30 24 0,27-17-9,1 0 1,1 1-1,1 1 0,0 1 1,1 0-1,2 1 0,-19 34 1,29-48-4,0 1 0,1-1 1,0 1-1,1-1 0,0 1 1,0 0-1,0 0 0,1 0 1,0 0-1,1 0 0,0 0 1,1 13-1,0-17 0,0 0-1,-1-1 1,1 1 0,1-1-1,-1 1 1,0-1 0,1 0-1,0 1 1,-1-1 0,1 0-1,1 0 1,-1 0 0,0 0-1,1-1 1,-1 1 0,1-1-1,0 1 1,0-1 0,0 0-1,0 0 1,0 0 0,0 0-1,1-1 1,-1 0 0,1 1-1,-1-1 1,1 0 0,-1 0-1,7 0 1,7 1 14,0-2 0,0 1 0,0-2 0,0 0 0,0-1 0,0-1 0,-1 0 0,1-1 1,28-12-1,-37 13 56,1-1 1,-1 0-1,0-1 1,0 0-1,0 0 1,-1 0-1,0-1 1,0 0 0,0-1-1,-1 1 1,0-1-1,0-1 1,-1 1-1,1-1 1,-2 0-1,1 0 1,-1 0 0,0-1-1,3-11 1,-6 7 10,0 1 1,0-1 0,-1 1-1,-1-1 1,0 1 0,0 0 0,-2-1-1,1 1 1,-2 0 0,1 0-1,-2 0 1,0 1 0,0 0 0,-1 0-1,0 0 1,-1 0 0,-9-11-1,14 20-430,0 1-1,0-1 1,0 1-1,0 0 1,0-1-1,-1 1 1,1 0-1,0 0 1,-1 0-1,1 1 1,0-1-1,-1 1 1,1-1-1,-1 1 1,1 0-1,-1 0 1,1 0-1,-5 0 1,3 0-292,-11-1-2001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09.871"/>
    </inkml:context>
    <inkml:brush xml:id="br0">
      <inkml:brushProperty name="width" value="0.1" units="cm"/>
      <inkml:brushProperty name="height" value="0.1" units="cm"/>
    </inkml:brush>
  </inkml:definitions>
  <inkml:trace contextRef="#ctx0" brushRef="#br0">38 143 280 0 0,'0'0'2242'0'0,"-5"-29"2777"0"0,2 13-4484 0 0,-1 0 1 0 0,0 0 0 0 0,-13-27 0 0 0,12 24-156 0 0,15 15-150 0 0,20 15-144 0 0,-4 10-35 0 0,-1 0 1 0 0,-1 2 0 0 0,-1 1-1 0 0,-1 1 1 0 0,29 43 0 0 0,7 6 133 0 0,-51-65-137 0 0,12 10 143 0 0,-18-18-283 0 0,26-23-3888 0 0,-7 12 485 0 0,-11 5 1496 0 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10.074"/>
    </inkml:context>
    <inkml:brush xml:id="br0">
      <inkml:brushProperty name="width" value="0.1" units="cm"/>
      <inkml:brushProperty name="height" value="0.1" units="cm"/>
    </inkml:brush>
  </inkml:definitions>
  <inkml:trace contextRef="#ctx0" brushRef="#br0">28 27 32 0 0,'1'-2'123'0'0,"0"0"0"0"0,-1 0 1 0 0,1 0-1 0 0,0 0 0 0 0,-1 0 0 0 0,1 0 0 0 0,-1 0 0 0 0,1 0 1 0 0,-1 0-1 0 0,0 0 0 0 0,0-3 0 0 0,-30 8-580 0 0,27-2 57 0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10.824"/>
    </inkml:context>
    <inkml:brush xml:id="br0">
      <inkml:brushProperty name="width" value="0.1" units="cm"/>
      <inkml:brushProperty name="height" value="0.1" units="cm"/>
    </inkml:brush>
  </inkml:definitions>
  <inkml:trace contextRef="#ctx0" brushRef="#br0">410 0 108 0 0,'0'0'3122'0'0,"-2"4"-3059"0"0,-23 27 139 0 0,-58 56 0 0 0,49-54-81 0 0,-30 39 0 0 0,5-16 223 0 0,57-55-283 0 0,-12 8 517 0 0,11-2 2310 0 0,0 19-2869 0 0,-1-1 0 0 0,0 1-1 0 0,-2-1 1 0 0,-10 25 0 0 0,-3 18 0 0 0,-35 135 70 0 0,50-189-207 0 0,-10 25-2119 0 0,20-41 94 0 0,20-4 165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40.138"/>
    </inkml:context>
    <inkml:brush xml:id="br0">
      <inkml:brushProperty name="width" value="0.1" units="cm"/>
      <inkml:brushProperty name="height" value="0.1" units="cm"/>
    </inkml:brush>
  </inkml:definitions>
  <inkml:trace contextRef="#ctx0" brushRef="#br0">9 59 8 0 0,'0'0'5736'0'0,"-9"7"-2032"0"0,139-33-3197 0 0,-36 10-300 0 0,-2-4 509 0 0,-90 19-556 0 0,48 3-4265 0 0,-37-4 1480 0 0,0 0 201 0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12.792"/>
    </inkml:context>
    <inkml:brush xml:id="br0">
      <inkml:brushProperty name="width" value="0.1" units="cm"/>
      <inkml:brushProperty name="height" value="0.1" units="cm"/>
    </inkml:brush>
  </inkml:definitions>
  <inkml:trace contextRef="#ctx0" brushRef="#br0">51 127 120 0 0,'0'0'2018'0'0,"4"2"-1847"0"0,-3-2-1 0 0,0 0 0 0 0,0 1 0 0 0,0-1 0 0 0,0 0-1 0 0,0 0 1 0 0,0 0 0 0 0,1 0 0 0 0,-1 0 0 0 0,0-1 0 0 0,0 1 0 0 0,0 0 0 0 0,0 0 0 0 0,0-1 0 0 0,0 1 0 0 0,0 0 0 0 0,0-1-1 0 0,0 1 1 0 0,0-1 0 0 0,0 0 0 0 0,0 1 0 0 0,0-1 0 0 0,0 0 0 0 0,-1 1 0 0 0,1-1 0 0 0,0 0 0 0 0,0 0 0 0 0,-1 0 0 0 0,2-1 0 0 0,16-13-302 0 0,8-22 142 0 0,-24 34 0 0 0,1 0-1 0 0,0 0 0 0 0,-1 0 0 0 0,0-1 1 0 0,1 1-1 0 0,-2-1 0 0 0,1 0 1 0 0,0 0-1 0 0,-1 1 0 0 0,1-1 0 0 0,-1 0 1 0 0,0 0-1 0 0,0-7 0 0 0,-1 10 43 0 0,-5 3 30 0 0,0 1-1 0 0,0-1 1 0 0,1 2-1 0 0,-1-1 1 0 0,0 0-1 0 0,1 1 1 0 0,0 0-1 0 0,0 0 1 0 0,0 0-1 0 0,-4 5 1 0 0,-44 57-243 0 0,36-30 170 0 0,13-28-13 0 0,0 0 0 0 0,-1-1 1 0 0,0 1-1 0 0,-8 11 0 0 0,11-17 8 0 0,0 0 0 0 0,0 0-1 0 0,0 0 1 0 0,1 1 0 0 0,-1-1-1 0 0,0 0 1 0 0,1 0 0 0 0,0 1-1 0 0,-1-1 1 0 0,1 0 0 0 0,0 1-1 0 0,0-1 1 0 0,0 1 0 0 0,0-1-1 0 0,1 0 1 0 0,-1 0 0 0 0,1 1-1 0 0,-1-1 1 0 0,1 0 0 0 0,0 0-1 0 0,0 1 1 0 0,0-1 0 0 0,0 0-1 0 0,0 0 1 0 0,0 0 0 0 0,1 0-1 0 0,-1 0 1 0 0,1-1 0 0 0,-1 1-1 0 0,1 0 1 0 0,0-1 0 0 0,0 1-1 0 0,3 1 1 0 0,-4-2 4 0 0,25 0 109 0 0,-18-2-105 0 0,0-1 0 0 0,0 0 0 0 0,0-1 1 0 0,-1 1-1 0 0,1-2 0 0 0,-1 1 0 0 0,1-1 1 0 0,-1 0-1 0 0,-1 0 0 0 0,1-1 0 0 0,0 0 1 0 0,-1 0-1 0 0,0-1 0 0 0,0 1 0 0 0,-1-2 1 0 0,0 1-1 0 0,0 0 0 0 0,8-13 0 0 0,-2 2 206 0 0,-1 0 0 0 0,-1-1 1 0 0,0 1-1 0 0,8-25 0 0 0,-17 40-200 0 0,1 1 1 0 0,-1-1 0 0 0,1 0-1 0 0,-1 0 1 0 0,0 0 0 0 0,0 0-1 0 0,0 1 1 0 0,0-1 0 0 0,0 0-1 0 0,0 0 1 0 0,-1 0 0 0 0,1 1-1 0 0,0-1 1 0 0,-1 0 0 0 0,0 0 0 0 0,1 1-1 0 0,-1-1 1 0 0,0 0 0 0 0,0 1-1 0 0,0-1 1 0 0,0 1 0 0 0,0-1-1 0 0,0 1 1 0 0,0-1 0 0 0,-1 1-1 0 0,1 0 1 0 0,0 0 0 0 0,-1-1-1 0 0,1 1 1 0 0,-1 0 0 0 0,1 0 0 0 0,-1 1-1 0 0,-3-2 1 0 0,-1-2-4 0 0,0 2-1 0 0,-1-1 1 0 0,1 1 0 0 0,-1 0-1 0 0,0 0 1 0 0,1 1 0 0 0,-11-1-1 0 0,-69 3-407 0 0,32 5-3567 0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13.434"/>
    </inkml:context>
    <inkml:brush xml:id="br0">
      <inkml:brushProperty name="width" value="0.1" units="cm"/>
      <inkml:brushProperty name="height" value="0.1" units="cm"/>
    </inkml:brush>
  </inkml:definitions>
  <inkml:trace contextRef="#ctx0" brushRef="#br0">101 89 56 0 0,'-32'-27'3022'0'0,"28"23"-2672"0"0,0 0 0 0 0,0 1 0 0 0,-1-1-1 0 0,1 1 1 0 0,-1 0 0 0 0,0 0 0 0 0,-9-4 0 0 0,13 6-92 0 0,-1 1-72 0 0,0-1-1 0 0,1 0 1 0 0,-1 0-1 0 0,1 0 1 0 0,-1 0-1 0 0,1 0 1 0 0,-1 0-1 0 0,1 0 1 0 0,-1 0 0 0 0,1 0-1 0 0,0-1 1 0 0,0 1-1 0 0,0-1 1 0 0,-2-1-1 0 0,383-9 411 0 0,-380 12-595 0 0,19 0-748 0 0,-50 10-4663 0 0,24-6 3520 0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13.809"/>
    </inkml:context>
    <inkml:brush xml:id="br0">
      <inkml:brushProperty name="width" value="0.1" units="cm"/>
      <inkml:brushProperty name="height" value="0.1" units="cm"/>
    </inkml:brush>
  </inkml:definitions>
  <inkml:trace contextRef="#ctx0" brushRef="#br0">1 9 156 0 0,'1'1'301'0'0,"0"0"0"0"0,0-1 0 0 0,0 1 0 0 0,0 0 1 0 0,0-1-1 0 0,0 1 0 0 0,0-1 0 0 0,1 0 0 0 0,-1 1 0 0 0,0-1 0 0 0,0 0 0 0 0,0 0 0 0 0,1 1 0 0 0,-1-1 1 0 0,0 0-1 0 0,0 0 0 0 0,1 0 0 0 0,-1-1 0 0 0,2 1 0 0 0,52-3-300 0 0,-9 0 317 0 0,7 4-139 0 0,-21 1 1 0 0,-1-2-1 0 0,47-6 1 0 0,-76 5-155 0 0,24-3-4301 0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16.451"/>
    </inkml:context>
    <inkml:brush xml:id="br0">
      <inkml:brushProperty name="width" value="0.1" units="cm"/>
      <inkml:brushProperty name="height" value="0.1" units="cm"/>
    </inkml:brush>
  </inkml:definitions>
  <inkml:trace contextRef="#ctx0" brushRef="#br0">364 166 256 0 0,'0'0'2140'0'0,"0"-17"3101"0"0,3 15-5210 0 0,-1-1 0 0 0,1 1 0 0 0,0-1 0 0 0,-1 0 0 0 0,0 0 1 0 0,1 0-1 0 0,-1 0 0 0 0,0 0 0 0 0,-1 0 0 0 0,1 0 0 0 0,0-1 0 0 0,-1 1 1 0 0,0 0-1 0 0,1-5 0 0 0,1-2 59 0 0,0 1 0 0 0,-1 0 0 0 0,0-1 0 0 0,1-16 0 0 0,-3 24-66 0 0,0 1 0 0 0,0-1 0 0 0,1 1 0 0 0,-1-1 0 0 0,0 1 0 0 0,0 0 0 0 0,-1-1 0 0 0,1 1 0 0 0,0-1 0 0 0,0 1 0 0 0,-1-1 0 0 0,1 1 0 0 0,-1 0 0 0 0,1-1 0 0 0,-1 1 0 0 0,0 0 0 0 0,1-1 0 0 0,-1 1 1 0 0,0 0-1 0 0,0 0 0 0 0,0 0 0 0 0,0 0 0 0 0,0 0 0 0 0,0 0 0 0 0,-1-1 0 0 0,-1 1-19 0 0,1 1 1 0 0,-1 0 0 0 0,0 0 0 0 0,1 0 0 0 0,-1 0-1 0 0,0 1 1 0 0,1-1 0 0 0,-1 1 0 0 0,1 0 0 0 0,-1 0-1 0 0,1-1 1 0 0,-1 1 0 0 0,1 1 0 0 0,-4 1 0 0 0,-29 15 11 0 0,1 2 0 0 0,1 1 0 0 0,1 1 0 0 0,1 2 0 0 0,1 1 0 0 0,1 2 0 0 0,-30 35 0 0 0,49-50-5 0 0,0 0-1 0 0,2 0 1 0 0,-1 1-1 0 0,2 0 1 0 0,-8 18 0 0 0,13-27-5 0 0,0-1 0 0 0,1 0 0 0 0,0 1 0 0 0,0-1 0 0 0,0 0 0 0 0,0 1 0 0 0,0-1 0 0 0,1 1 0 0 0,-1 0 0 0 0,1-1 0 0 0,0 1 0 0 0,0-1 0 0 0,1 1 0 0 0,-1 0 0 0 0,1-1 0 0 0,-1 1 0 0 0,1-1 0 0 0,0 1 0 0 0,1-1 0 0 0,-1 0 0 0 0,0 1 0 0 0,1-1 0 0 0,0 0 0 0 0,0 0 0 0 0,0 0 0 0 0,0 0 0 0 0,3 2 0 0 0,2 1 12 0 0,1 0 0 0 0,0-1 1 0 0,0 0-1 0 0,0 0 1 0 0,0-1-1 0 0,1 0 0 0 0,0 0 1 0 0,-1-1-1 0 0,15 3 1 0 0,9 0 111 0 0,46 3 1 0 0,-2-1 205 0 0,-47 2 164 0 0,-15-5-2269 0 0,2-1-3285 0 0,-3-3 2723 0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16.762"/>
    </inkml:context>
    <inkml:brush xml:id="br0">
      <inkml:brushProperty name="width" value="0.1" units="cm"/>
      <inkml:brushProperty name="height" value="0.1" units="cm"/>
    </inkml:brush>
  </inkml:definitions>
  <inkml:trace contextRef="#ctx0" brushRef="#br0">0 55 336 0 0,'4'-16'9367'0'0,"-1"11"-10173"0"0,40-19-4243 0 0,-28 15 2885 0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17.371"/>
    </inkml:context>
    <inkml:brush xml:id="br0">
      <inkml:brushProperty name="width" value="0.1" units="cm"/>
      <inkml:brushProperty name="height" value="0.1" units="cm"/>
    </inkml:brush>
  </inkml:definitions>
  <inkml:trace contextRef="#ctx0" brushRef="#br0">258 21 348 0 0,'0'0'791'0'0,"-3"2"-443"0"0,-15 19-42 0 0,1 1-1 0 0,1 0 0 0 0,1 1 0 0 0,0 0 0 0 0,2 2 1 0 0,-15 37-1 0 0,-10 17 181 0 0,-19 22 209 0 0,19-34 1532 0 0,40-82-2130 0 0,1 0 0 0 0,1 0 0 0 0,0 0 0 0 0,1 0-1 0 0,0 1 1 0 0,1 0 0 0 0,13-23 0 0 0,0-2 14 0 0,94-182 348 0 0,-105 209-436 0 0,-1 1 0 0 0,2 0 1 0 0,0 1-1 0 0,12-12 0 0 0,-20 21-32 0 0,2 1 9 0 0,-1 1 0 0 0,0-1 0 0 0,0 1 0 0 0,0-1 0 0 0,0 1 0 0 0,0 0 0 0 0,0 0 0 0 0,0 0 1 0 0,0 0-1 0 0,0 1 0 0 0,0-1 0 0 0,-1 0 0 0 0,1 1 0 0 0,-1 0 0 0 0,1-1 0 0 0,-1 1 0 0 0,1 0 0 0 0,-1-1 0 0 0,0 1 0 0 0,0 0 0 0 0,0 0 0 0 0,0 0 0 0 0,2 4 0 0 0,18 56-35 0 0,-17-45 27 0 0,6 21 5 0 0,-2-1-1 0 0,-1 1 1 0 0,-2 1 0 0 0,-2-1-1 0 0,-2 42 1 0 0,1-64-6 0 0,-1-15-18 0 0,-1 0 0 0 0,0 0 1 0 0,1 1-1 0 0,-1-1 0 0 0,0 0 0 0 0,0 1 0 0 0,0-1 1 0 0,0 0-1 0 0,0 0 0 0 0,0 1 0 0 0,0-1 0 0 0,-1 0 1 0 0,1 1-1 0 0,0-1 0 0 0,-1 0 0 0 0,0 2 0 0 0,3 3-347 0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17.699"/>
    </inkml:context>
    <inkml:brush xml:id="br0">
      <inkml:brushProperty name="width" value="0.1" units="cm"/>
      <inkml:brushProperty name="height" value="0.1" units="cm"/>
    </inkml:brush>
  </inkml:definitions>
  <inkml:trace contextRef="#ctx0" brushRef="#br0">1 63 252 0 0,'0'0'3112'0'0,"22"-10"-2864"0"0,-6 2-28 0 0,2 0-20 0 0,4 4-20 0 0,7 0-4 0 0,-6 4-8 0 0,8-11-300 0 0,0 9-608 0 0,3-6-796 0 0,-3 0 352 0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18.856"/>
    </inkml:context>
    <inkml:brush xml:id="br0">
      <inkml:brushProperty name="width" value="0.1" units="cm"/>
      <inkml:brushProperty name="height" value="0.1" units="cm"/>
    </inkml:brush>
  </inkml:definitions>
  <inkml:trace contextRef="#ctx0" brushRef="#br0">127 117 280 0 0,'12'-36'1918'0'0,"-12"35"-1799"0"0,1-1 0 0 0,-1 0 1 0 0,0 1-1 0 0,0-1 0 0 0,0 0 1 0 0,0 1-1 0 0,0-1 1 0 0,0 0-1 0 0,0 1 0 0 0,-1-1 1 0 0,1 0-1 0 0,0 1 0 0 0,-1-1 1 0 0,0 0-1 0 0,1 1 1 0 0,-1-1-1 0 0,0 1 0 0 0,0-1 1 0 0,0 1-1 0 0,-1-3 0 0 0,1 3 266 0 0,-15 3-194 0 0,8 3-188 0 0,0 0 0 0 0,1 0-1 0 0,0 1 1 0 0,0 0 0 0 0,1 0-1 0 0,-1 1 1 0 0,1 0 0 0 0,1 0-1 0 0,0 0 1 0 0,0 1 0 0 0,0 0-1 0 0,1 0 1 0 0,0 0 0 0 0,0 0-1 0 0,1 1 1 0 0,0-1 0 0 0,-2 10-1 0 0,0 0 40 0 0,3-13-28 0 0,0 1-1 0 0,1 0 1 0 0,-1 0 0 0 0,1 0-1 0 0,1 0 1 0 0,-1 0 0 0 0,1 0-1 0 0,0 0 1 0 0,1 8 0 0 0,-1-13-18 0 0,13 18 123 0 0,-2-18-97 0 0,1-1-1 0 0,-1 0 1 0 0,1 0 0 0 0,0-1-1 0 0,-1 0 1 0 0,1-1 0 0 0,-1-1-1 0 0,1 1 1 0 0,19-9 0 0 0,-8 3 53 0 0,-22 8-60 0 0,29-22 279 0 0,-22 12-145 0 0,0-1-1 0 0,0-1 1 0 0,-1 1-1 0 0,6-14 0 0 0,-11 21-61 0 0,0 0-1 0 0,-1 0 0 0 0,1-1 0 0 0,-1 1 1 0 0,0-1-1 0 0,-1 0 0 0 0,1 1 0 0 0,-1-1 1 0 0,1 0-1 0 0,-2 1 0 0 0,1-1 0 0 0,0 0 1 0 0,-1 1-1 0 0,0-1 0 0 0,-2-8 0 0 0,-2 1 301 0 0,5 10-332 0 0,-1-1-1 0 0,1 0 1 0 0,-1 1-1 0 0,0 0 1 0 0,0-1-1 0 0,-1 1 1 0 0,1-1-1 0 0,0 1 0 0 0,-1 0 1 0 0,1 0-1 0 0,-1 0 1 0 0,0 0-1 0 0,1 0 1 0 0,-1 0-1 0 0,0 0 1 0 0,0 1-1 0 0,-1-1 1 0 0,1 1-1 0 0,0-1 1 0 0,0 1-1 0 0,-1 0 1 0 0,1 0-1 0 0,-1 0 1 0 0,-3-1-1 0 0,-8-2-36 0 0,-1 0 0 0 0,0 1 0 0 0,0 1 0 0 0,-27-1 0 0 0,-30-5-5973 0 0,64 4 3574 0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24.981"/>
    </inkml:context>
    <inkml:brush xml:id="br0">
      <inkml:brushProperty name="width" value="0.1" units="cm"/>
      <inkml:brushProperty name="height" value="0.1" units="cm"/>
    </inkml:brush>
  </inkml:definitions>
  <inkml:trace contextRef="#ctx0" brushRef="#br0">108 165 140 0 0,'0'0'1445'0'0,"-8"0"1664"0"0,13-20-2599 0 0,0 0 0 0 0,-1 0 1 0 0,-1 0-1 0 0,-1-1 0 0 0,-1 1 1 0 0,-2-24-1 0 0,-1 63-138 0 0,-2-1 1 0 0,-9 32-1 0 0,-2 8-302 0 0,5-17-32 0 0,-21 123 94 0 0,13-92-69 0 0,14-59-46 0 0,0 0 0 0 0,0 1 1 0 0,2-1-1 0 0,-3 25 0 0 0,0-24 512 0 0,3-10-1912 0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25.793"/>
    </inkml:context>
    <inkml:brush xml:id="br0">
      <inkml:brushProperty name="width" value="0.1" units="cm"/>
      <inkml:brushProperty name="height" value="0.1" units="cm"/>
    </inkml:brush>
  </inkml:definitions>
  <inkml:trace contextRef="#ctx0" brushRef="#br0">79 88 120 0 0,'0'0'917'0'0,"-43"-4"1016"0"0,42 4-1711 0 0,-23 1 1045 0 0,13-2 2745 0 0,19-4-3968 0 0,0 1 0 0 0,0 0 0 0 0,0 0 0 0 0,0 1 0 0 0,1 0 0 0 0,-1 0 0 0 0,16-2 0 0 0,72-6 125 0 0,-33 5-69 0 0,154-17 239 0 0,-164 16-174 0 0,-51 7-154 0 0,45-6 62 0 0,34 17 107 0 0,-5 0-3050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40.606"/>
    </inkml:context>
    <inkml:brush xml:id="br0">
      <inkml:brushProperty name="width" value="0.1" units="cm"/>
      <inkml:brushProperty name="height" value="0.1" units="cm"/>
    </inkml:brush>
  </inkml:definitions>
  <inkml:trace contextRef="#ctx0" brushRef="#br0">70 37 384 0 0,'5'-37'6797'0'0,"-5"45"-6460"0"0,0-1 1 0 0,0 1-1 0 0,-1-1 1 0 0,0 1 0 0 0,-3 10-1 0 0,-6 11-234 0 0,2 2 1 0 0,0-1-1 0 0,-3 39 0 0 0,-1-3 185 0 0,12-63-585 0 0,-5 29 1024 0 0,-2-18-4574 0 0,0-41-879 0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28.746"/>
    </inkml:context>
    <inkml:brush xml:id="br0">
      <inkml:brushProperty name="width" value="0.1" units="cm"/>
      <inkml:brushProperty name="height" value="0.1" units="cm"/>
    </inkml:brush>
  </inkml:definitions>
  <inkml:trace contextRef="#ctx0" brushRef="#br0">26 119 44 0 0,'-18'-77'5074'0'0,"14"60"-3733"0"0,3 15-1186 0 0,0 1-1 0 0,1-1 0 0 0,-1 1 0 0 0,1-1 1 0 0,0 1-1 0 0,-1-1 0 0 0,1 1 0 0 0,0-1 0 0 0,0 1 1 0 0,0-1-1 0 0,0 1 0 0 0,0-1 0 0 0,0 1 1 0 0,1-3-1 0 0,4 7-61 0 0,17 14-2 0 0,0 1-1 0 0,-1 1 0 0 0,-1 1 1 0 0,-1 1-1 0 0,22 32 0 0 0,-7-12 6 0 0,-23-24-26 0 0,2 4-165 0 0,-1-11-3037 0 0,10-22-1495 0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29.327"/>
    </inkml:context>
    <inkml:brush xml:id="br0">
      <inkml:brushProperty name="width" value="0.1" units="cm"/>
      <inkml:brushProperty name="height" value="0.1" units="cm"/>
    </inkml:brush>
  </inkml:definitions>
  <inkml:trace contextRef="#ctx0" brushRef="#br0">435 14 108 0 0,'0'0'389'0'0,"4"-9"950"0"0,-5 9-1310 0 0,1 1 0 0 0,0-1 0 0 0,0 0 0 0 0,0 0-1 0 0,0 0 1 0 0,0 0 0 0 0,0 0 0 0 0,-1 0 0 0 0,1 0 0 0 0,0 0 0 0 0,0 0 0 0 0,0 0 0 0 0,0 0 0 0 0,0 0 0 0 0,-1 0 0 0 0,1 0 0 0 0,0 0 0 0 0,0 0 0 0 0,0 0 0 0 0,0 0 0 0 0,0 0 0 0 0,-1 0 0 0 0,1 0 0 0 0,0 0 0 0 0,0 0 0 0 0,0 0 0 0 0,0 0 0 0 0,0 0 0 0 0,0 0 0 0 0,-1-1 0 0 0,1 1 0 0 0,0 0 0 0 0,0 0 0 0 0,0 0 0 0 0,0 0 0 0 0,0 0 0 0 0,0 0 0 0 0,0 0 0 0 0,0-1 0 0 0,-1 1-1 0 0,1 0 1 0 0,0 0 0 0 0,0 0 0 0 0,0 0 0 0 0,0 0 0 0 0,0-1 0 0 0,0 1 0 0 0,0 0 0 0 0,0 0 0 0 0,0 0 0 0 0,0 0 0 0 0,0 0 0 0 0,0-1 0 0 0,0 1 0 0 0,0 0 0 0 0,0 0 0 0 0,0 0 0 0 0,0 0 0 0 0,0 0 0 0 0,0-1 0 0 0,0 1 0 0 0,1 0 0 0 0,-1 0 0 0 0,0 0 0 0 0,0 0 0 0 0,0 0 0 0 0,0 0 0 0 0,0 0 0 0 0,0-1 0 0 0,-36 22 96 0 0,1 2-1 0 0,0 1 1 0 0,2 2 0 0 0,-52 52 0 0 0,42-39-53 0 0,-13 19 252 0 0,55-57-244 0 0,-9 11 2194 0 0,11-15-2262 0 0,-1 0 3 0 0,1 1-1 0 0,-1 0 0 0 0,1-1 1 0 0,0 1-1 0 0,0 0 0 0 0,0 0 1 0 0,0 0-1 0 0,0-1 1 0 0,0 1-1 0 0,1 0 0 0 0,1-1 1 0 0,-2 1 5 0 0,16-8 193 0 0,-15 37-214 0 0,-2-27 1 0 0,-2 23-7 0 0,-1-1 0 0 0,-1 0 0 0 0,-2 0 0 0 0,0-1 0 0 0,-1 1 0 0 0,-13 26 0 0 0,-5 19 42 0 0,-35 79-63 0 0,60-144-310 0 0,5-1-672 0 0,10-4-1901 0 0,7-7 1025 0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29.653"/>
    </inkml:context>
    <inkml:brush xml:id="br0">
      <inkml:brushProperty name="width" value="0.1" units="cm"/>
      <inkml:brushProperty name="height" value="0.1" units="cm"/>
    </inkml:brush>
  </inkml:definitions>
  <inkml:trace contextRef="#ctx0" brushRef="#br0">105 0 320 0 0,'0'0'289'0'0,"-25"61"3400"0"0,-52 111-1556 0 0,74-148-1973 0 0,3-24-187 0 0,0 1-1 0 0,1-1 0 0 0,-1 1 1 0 0,0-1-1 0 0,0 1 1 0 0,0-1-1 0 0,0 1 1 0 0,1-1-1 0 0,-1 1 0 0 0,0-1 1 0 0,0 0-1 0 0,1 1 1 0 0,-1-1-1 0 0,0 1 1 0 0,1-1-1 0 0,-1 0 0 0 0,0 1 1 0 0,1-1-1 0 0,-1 0 1 0 0,1 1-1 0 0,-1-1 1 0 0,1 0-1 0 0,-1 0 1 0 0,0 0-1 0 0,1 1 0 0 0,-1-1 1 0 0,1 0-1 0 0,-1 0 1 0 0,1 0-1 0 0,-1 0 1 0 0,1 0-1 0 0,-1 0 0 0 0,1 0 1 0 0,-1 0-1 0 0,1 0 1 0 0,-1 0-1 0 0,1 0 1 0 0,-1 0-1 0 0,2-1 1 0 0,5-1-2696 0 0,23-10 1165 0 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30.167"/>
    </inkml:context>
    <inkml:brush xml:id="br0">
      <inkml:brushProperty name="width" value="0.1" units="cm"/>
      <inkml:brushProperty name="height" value="0.1" units="cm"/>
    </inkml:brush>
  </inkml:definitions>
  <inkml:trace contextRef="#ctx0" brushRef="#br0">0 28 20 0 0,'3'-1'9353'0'0,"18"-2"-9378"0"0,-1-2 113 0 0,1 2-1 0 0,38-2 1 0 0,-10 2 45 0 0,-30 1-17 0 0,7-4-6006 0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31.699"/>
    </inkml:context>
    <inkml:brush xml:id="br0">
      <inkml:brushProperty name="width" value="0.1" units="cm"/>
      <inkml:brushProperty name="height" value="0.1" units="cm"/>
    </inkml:brush>
  </inkml:definitions>
  <inkml:trace contextRef="#ctx0" brushRef="#br0">196 22 288 0 0,'0'0'413'0'0,"-16"67"2342"0"0,-13 0-1929 0 0,-3-1 0 0 0,-75 115-1 0 0,96-153 2075 0 0,15-42-2535 0 0,6-19-178 0 0,2 0 0 0 0,2 1 0 0 0,0 0 0 0 0,3 1 0 0 0,0 1 0 0 0,24-31 0 0 0,-12 25-124 0 0,2 0 0 0 0,55-48 0 0 0,-86 83-65 0 0,1 0-1 0 0,-1 1 1 0 0,1-1-1 0 0,0 0 1 0 0,0 1 0 0 0,-1-1-1 0 0,1 1 1 0 0,0-1-1 0 0,0 1 1 0 0,-1-1-1 0 0,1 1 1 0 0,0 0-1 0 0,0-1 1 0 0,0 1-1 0 0,0 0 1 0 0,0 0-1 0 0,0-1 1 0 0,0 1 0 0 0,0 0-1 0 0,0 0 1 0 0,-1 0-1 0 0,1 0 1 0 0,0 0-1 0 0,0 0 1 0 0,0 1-1 0 0,0-1 1 0 0,0 0-1 0 0,0 0 1 0 0,0 1-1 0 0,0-1 1 0 0,-1 0-1 0 0,1 1 1 0 0,0-1 0 0 0,0 1-1 0 0,0-1 1 0 0,-1 1-1 0 0,1 0 1 0 0,0-1-1 0 0,-1 1 1 0 0,1 0-1 0 0,0-1 1 0 0,-1 1-1 0 0,1 0 1 0 0,-1 0-1 0 0,1-1 1 0 0,-1 1 0 0 0,1 0-1 0 0,-1 0 1 0 0,0 0-1 0 0,0 0 1 0 0,1 0-1 0 0,-1 0 1 0 0,0 1-1 0 0,11 52-41 0 0,-10-53 42 0 0,2 51-25 0 0,-4 55 1 0 0,0-38 14 0 0,-3-13 617 0 0,1-29-1639 0 0,2 0-5279 0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31.949"/>
    </inkml:context>
    <inkml:brush xml:id="br0">
      <inkml:brushProperty name="width" value="0.1" units="cm"/>
      <inkml:brushProperty name="height" value="0.1" units="cm"/>
    </inkml:brush>
  </inkml:definitions>
  <inkml:trace contextRef="#ctx0" brushRef="#br0">1 61 264 0 0,'0'-2'111'0'0,"0"0"-1"0"0,1 0 1 0 0,-1 1-1 0 0,1-1 1 0 0,-1 0 0 0 0,1 0-1 0 0,0 1 1 0 0,0-1-1 0 0,0 0 1 0 0,0 1 0 0 0,0-1-1 0 0,0 1 1 0 0,0-1-1 0 0,0 1 1 0 0,1 0 0 0 0,-1 0-1 0 0,0-1 1 0 0,1 1-1 0 0,-1 0 1 0 0,1 0 0 0 0,-1 0-1 0 0,1 0 1 0 0,0 1-1 0 0,-1-1 1 0 0,1 0 0 0 0,0 1-1 0 0,3-1 1 0 0,58-11 483 0 0,-47 10-371 0 0,52-5-625 0 0,88 4 0 0 0,-118 3-986 0 0,-9 0 266 0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32.514"/>
    </inkml:context>
    <inkml:brush xml:id="br0">
      <inkml:brushProperty name="width" value="0.1" units="cm"/>
      <inkml:brushProperty name="height" value="0.1" units="cm"/>
    </inkml:brush>
  </inkml:definitions>
  <inkml:trace contextRef="#ctx0" brushRef="#br0">466 18 264 0 0,'0'-1'218'0'0,"0"0"0"0"0,0 0 0 0 0,0 0 1 0 0,0 0-1 0 0,0 0 0 0 0,-1 1 0 0 0,1-1 0 0 0,0 0 0 0 0,0 0 0 0 0,-1 0 0 0 0,1 0 0 0 0,0 0 1 0 0,-1 0-1 0 0,1 1 0 0 0,-1-1 0 0 0,1 0 0 0 0,-1 0 0 0 0,0 1 0 0 0,0-2 0 0 0,-131 161 360 0 0,-11 11 0 0 0,131-157-504 0 0,6-5 36 0 0,-1-1-1 0 0,0 1 1 0 0,0-2 0 0 0,0 1 0 0 0,-1-1-1 0 0,1 0 1 0 0,-2 0 0 0 0,1-1-1 0 0,-1 0 1 0 0,1-1 0 0 0,-19 7 0 0 0,26-11-76 0 0,-1 0 0 0 0,0 1 1 0 0,0-1-1 0 0,0 0 0 0 0,0 0 1 0 0,0 0-1 0 0,0 0 0 0 0,0 0 1 0 0,0-1-1 0 0,0 1 0 0 0,0 0 1 0 0,0-1-1 0 0,1 0 0 0 0,-1 1 0 0 0,0-1 1 0 0,0 0-1 0 0,1 0 0 0 0,-1 0 1 0 0,0 0-1 0 0,1 0 0 0 0,-1 0 1 0 0,-1-2-1 0 0,1 0 4 0 0,0 1 1 0 0,0-1-1 0 0,1 0 0 0 0,-1 0 0 0 0,1 0 1 0 0,-1 0-1 0 0,1 0 0 0 0,0 0 0 0 0,0-1 1 0 0,0 1-1 0 0,0-6 0 0 0,0-4 41 0 0,1 0 0 0 0,0 0 0 0 0,0 0 0 0 0,1 0 0 0 0,4-15 0 0 0,-3 21-61 0 0,0 0 0 0 0,1 0-1 0 0,0 0 1 0 0,0 1-1 0 0,0-1 1 0 0,1 1-1 0 0,0 0 1 0 0,0 0-1 0 0,1 0 1 0 0,-1 1-1 0 0,1-1 1 0 0,1 1-1 0 0,-1 0 1 0 0,1 1-1 0 0,-1-1 1 0 0,1 1-1 0 0,1 0 1 0 0,-1 0-1 0 0,0 1 1 0 0,10-4-1 0 0,-9 4-14 0 0,1 1 0 0 0,-1-1 0 0 0,1 1 0 0 0,-1 1 0 0 0,1-1 0 0 0,0 1 0 0 0,-1 1 0 0 0,1-1 0 0 0,0 1 0 0 0,0 1-1 0 0,0-1 1 0 0,-1 1 0 0 0,1 1 0 0 0,-1-1 0 0 0,1 1 0 0 0,-1 1 0 0 0,1-1 0 0 0,12 8 0 0 0,-6 0-70 0 0,0 0 0 0 0,-1 1 0 0 0,0 1 0 0 0,-1 0 0 0 0,0 1 0 0 0,-1 0 0 0 0,-1 1 0 0 0,0 0 0 0 0,0 0 0 0 0,-2 1 0 0 0,9 19 0 0 0,7 6-1181 0 0,-4-16-2545 0 0,-13-17 1839 0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33.215"/>
    </inkml:context>
    <inkml:brush xml:id="br0">
      <inkml:brushProperty name="width" value="0.1" units="cm"/>
      <inkml:brushProperty name="height" value="0.1" units="cm"/>
    </inkml:brush>
  </inkml:definitions>
  <inkml:trace contextRef="#ctx0" brushRef="#br0">412 0 156 0 0,'0'0'2425'0'0,"-3"2"-2177"0"0,-15 11 107 0 0,0 1 1 0 0,2 0-1 0 0,-1 1 1 0 0,2 1-1 0 0,-21 26 1 0 0,-20 19 309 0 0,-38 39 281 0 0,-36 34 288 0 0,121-123-1984 0 0,27-4-4959 0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41.261"/>
    </inkml:context>
    <inkml:brush xml:id="br0">
      <inkml:brushProperty name="width" value="0.1" units="cm"/>
      <inkml:brushProperty name="height" value="0.1" units="cm"/>
    </inkml:brush>
  </inkml:definitions>
  <inkml:trace contextRef="#ctx0" brushRef="#br0">7 116 156 0 0,'0'0'2639'0'0,"-7"-25"-1318"0"0,14-34-107 0 0,-7 58-1098 0 0,8-29 1458 0 0,42 185-1485 0 0,-36-110-88 0 0,-11-31 0 0 0,1 0 1 0 0,1 0-1 0 0,0 0 1 0 0,1-1-1 0 0,0 0 1 0 0,1 0-1 0 0,1 0 1 0 0,15 20-1 0 0,8 5 94 0 0,-2 9-70 0 0,-4-17-3980 0 0,-18-20 2107 0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42.418"/>
    </inkml:context>
    <inkml:brush xml:id="br0">
      <inkml:brushProperty name="width" value="0.1" units="cm"/>
      <inkml:brushProperty name="height" value="0.1" units="cm"/>
    </inkml:brush>
  </inkml:definitions>
  <inkml:trace contextRef="#ctx0" brushRef="#br0">197 117 20 0 0,'16'-25'2958'0'0,"0"-25"-880"0"0,-16 48-1942 0 0,-13-17 233 0 0,8 17-372 0 0,0 0 0 0 0,0 0 0 0 0,0 1 0 0 0,0-1 0 0 0,0 1 0 0 0,0 0 0 0 0,0 1 0 0 0,0-1 0 0 0,0 1 0 0 0,-1 0-1 0 0,1 0 1 0 0,0 1 0 0 0,0-1 0 0 0,-10 4 0 0 0,13-4-11 0 0,-48 35-2 0 0,37-26 27 0 0,10-8-8 0 0,0 1 0 0 0,1 0-1 0 0,-1 0 1 0 0,0 0 0 0 0,1 0 0 0 0,-1 0-1 0 0,1 0 1 0 0,0 1 0 0 0,-1-1-1 0 0,1 1 1 0 0,0 0 0 0 0,1-1-1 0 0,-1 1 1 0 0,0 0 0 0 0,1 0 0 0 0,0 0-1 0 0,-1 0 1 0 0,1 1 0 0 0,0-1-1 0 0,0 5 1 0 0,0-6 5 0 0,1 0 0 0 0,0 0 0 0 0,0 0 0 0 0,-1 0 0 0 0,1 0 1 0 0,0 0-1 0 0,1 0 0 0 0,-1 0 0 0 0,0 0 0 0 0,1 0 0 0 0,-1 0 0 0 0,1 0 0 0 0,-1 0 0 0 0,1 0 0 0 0,0 0 0 0 0,0-1 0 0 0,0 1 0 0 0,0 0 0 0 0,0-1 0 0 0,0 1 0 0 0,1 0 0 0 0,-1-1 1 0 0,0 1-1 0 0,1-1 0 0 0,-1 0 0 0 0,1 0 0 0 0,0 1 0 0 0,-1-1 0 0 0,1 0 0 0 0,0 0 0 0 0,0 0 0 0 0,-1-1 0 0 0,1 1 0 0 0,0 0 0 0 0,0-1 0 0 0,0 1 0 0 0,0-1 0 0 0,0 0 0 0 0,0 0 0 0 0,0 1 1 0 0,4-2-1 0 0,13 5 3 0 0,-18-4 0 0 0,0 0 15 0 0,1-1 0 0 0,-1 1 0 0 0,0 0 0 0 0,0 0 0 0 0,0-1 1 0 0,1 1-1 0 0,-1 0 0 0 0,0 0 0 0 0,0 0 0 0 0,0 0 0 0 0,1 1 0 0 0,-1-1 0 0 0,0 0 0 0 0,0 0 1 0 0,2 2-1 0 0,-1-2-6 0 0,-1 0 1 0 0,0 1 0 0 0,0-1-1 0 0,0 0 1 0 0,0 1 0 0 0,0-1-1 0 0,1 0 1 0 0,-1 0 0 0 0,0 0-1 0 0,0 0 1 0 0,0 0-1 0 0,1 0 1 0 0,-1-1 0 0 0,0 1-1 0 0,0 0 1 0 0,0 0 0 0 0,0-1-1 0 0,0 1 1 0 0,3-2 0 0 0,4-4 84 0 0,1 1 73 0 0,-1-1 0 0 0,0 0 0 0 0,0 0 0 0 0,0-1 0 0 0,7-8 0 0 0,-14 13-152 0 0,1 1 0 0 0,-1-1 1 0 0,0 0-1 0 0,0 0 0 0 0,0 0 0 0 0,0 0 0 0 0,0 0 1 0 0,0 0-1 0 0,0 0 0 0 0,-1-1 0 0 0,1 1 1 0 0,-1 0-1 0 0,1 0 0 0 0,-1-1 0 0 0,0 1 1 0 0,0 0-1 0 0,0 0 0 0 0,0-1 0 0 0,0 1 0 0 0,-1 0 1 0 0,1 0-1 0 0,-1-1 0 0 0,1 1 0 0 0,-1 0 1 0 0,0 0-1 0 0,0 0 0 0 0,0 0 0 0 0,0 0 1 0 0,-2-2-1 0 0,1 0-9 0 0,-1-1 0 0 0,-1 1 0 0 0,1 0 1 0 0,-1 0-1 0 0,0 0 0 0 0,1 1 0 0 0,-2-1 0 0 0,1 1 1 0 0,0 0-1 0 0,-1 0 0 0 0,1 0 0 0 0,-1 1 0 0 0,0 0 1 0 0,0-1-1 0 0,0 2 0 0 0,0-1 0 0 0,0 1 0 0 0,-8-2 1 0 0,5 2-527 0 0,-1 1 0 0 0,0 0 0 0 0,0 0 0 0 0,0 1-1 0 0,0 0 1 0 0,0 1 0 0 0,0 0 0 0 0,0 0 0 0 0,1 1 0 0 0,-10 3 0 0 0,6 0-1423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41.011"/>
    </inkml:context>
    <inkml:brush xml:id="br0">
      <inkml:brushProperty name="width" value="0.1" units="cm"/>
      <inkml:brushProperty name="height" value="0.1" units="cm"/>
    </inkml:brush>
  </inkml:definitions>
  <inkml:trace contextRef="#ctx0" brushRef="#br0">215 1 324 0 0,'-30'42'1436'0'0,"1"2"-1"0"0,-27 59 1 0 0,37-63-1075 0 0,2 2 1 0 0,2 0 0 0 0,1 0-1 0 0,3 2 1 0 0,-10 63 0 0 0,20-96-284 0 0,0 1 1 0 0,0 0-1 0 0,1 0 1 0 0,1-1-1 0 0,0 1 1 0 0,0 0-1 0 0,1-1 1 0 0,4 14-1 0 0,-4-21-109 0 0,0 1 0 0 0,0-1 0 0 0,0 1 0 0 0,0-1 0 0 0,0 0-1 0 0,1 0 1 0 0,0 0 0 0 0,0 0 0 0 0,0-1 0 0 0,0 1 0 0 0,0-1-1 0 0,1 0 1 0 0,0 0 0 0 0,-1 0 0 0 0,1 0 0 0 0,0-1 0 0 0,1 1-1 0 0,-1-1 1 0 0,0 0 0 0 0,1 0 0 0 0,-1-1 0 0 0,6 2 0 0 0,1-1-495 0 0,0 0 0 0 0,0 0-1 0 0,0-1 1 0 0,0 0 0 0 0,0-1 0 0 0,21-3 0 0 0,15-2-1222 0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48.639"/>
    </inkml:context>
    <inkml:brush xml:id="br0">
      <inkml:brushProperty name="width" value="0.1" units="cm"/>
      <inkml:brushProperty name="height" value="0.1" units="cm"/>
    </inkml:brush>
  </inkml:definitions>
  <inkml:trace contextRef="#ctx0" brushRef="#br0">72 171 168 0 0,'0'0'953'0'0,"21"-41"3613"0"0,-19 35-4201 0 0,0 0 1 0 0,0 0-1 0 0,-1 0 0 0 0,0 0 0 0 0,0 0 0 0 0,0 0 1 0 0,-1-9-1 0 0,3-20 478 0 0,6-2-163 0 0,-9 36-504 0 0,-1 7-165 0 0,-19 112 20 0 0,-54 175-1 0 0,68-273-70 0 0,3-15-9 0 0,1 1 0 0 0,0-1 0 0 0,0 1 0 0 0,1 0 0 0 0,0-1 0 0 0,0 1 0 0 0,0 0 0 0 0,0 0 0 0 0,1-1 0 0 0,1 13 0 0 0,0-17-160 0 0,0 0 0 0 0,0 0 0 0 0,0 0 0 0 0,0 0 0 0 0,0 0 1 0 0,0-1-1 0 0,1 1 0 0 0,-1 0 0 0 0,0 0 0 0 0,1-1 0 0 0,-1 1 0 0 0,0-1 0 0 0,1 1 1 0 0,-1-1-1 0 0,0 0 0 0 0,1 1 0 0 0,-1-1 0 0 0,1 0 0 0 0,-1 0 0 0 0,1 0 0 0 0,-1 0 0 0 0,0 0 1 0 0,1 0-1 0 0,-1-1 0 0 0,3 1 0 0 0,-2-1-241 0 0,11 0-1758 0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49.153"/>
    </inkml:context>
    <inkml:brush xml:id="br0">
      <inkml:brushProperty name="width" value="0.1" units="cm"/>
      <inkml:brushProperty name="height" value="0.1" units="cm"/>
    </inkml:brush>
  </inkml:definitions>
  <inkml:trace contextRef="#ctx0" brushRef="#br0">39 49 176 0 0,'0'0'297'0'0,"-29"-10"3386"0"0,19 5-897 0 0,20 1-1621 0 0,28-2-910 0 0,-31 5-64 0 0,37-4 192 0 0,84 2 0 0 0,6 0-10 0 0,-118 2-347 0 0,12-2-692 0 0,-7-1-4280 0 0,-8 1 2632 0 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49.949"/>
    </inkml:context>
    <inkml:brush xml:id="br0">
      <inkml:brushProperty name="width" value="0.1" units="cm"/>
      <inkml:brushProperty name="height" value="0.1" units="cm"/>
    </inkml:brush>
  </inkml:definitions>
  <inkml:trace contextRef="#ctx0" brushRef="#br0">225 174 200 0 0,'0'0'446'0'0,"-1"-2"-44"0"0,0 1 0 0 0,0-1 0 0 0,0 1 1 0 0,0-1-1 0 0,0 1 0 0 0,0 0 0 0 0,-1-1 0 0 0,1 1 0 0 0,0 0 0 0 0,-1 0 1 0 0,1 0-1 0 0,-1 0 0 0 0,-2-2 0 0 0,-171 283 413 0 0,146-224 954 0 0,41-80-1453 0 0,20-39 96 0 0,50-76 1 0 0,-25 42-222 0 0,-24 36-113 0 0,-17 33-32 0 0,-11 18-36 0 0,0 1 0 0 0,1-1 0 0 0,0 1-1 0 0,0 0 1 0 0,1 1 0 0 0,14-14-1 0 0,-20 22-11 0 0,0 2-14 0 0,1 0 9 0 0,0 0 0 0 0,-1 0 0 0 0,0 0 1 0 0,1 0-1 0 0,-1 1 0 0 0,0-1 0 0 0,0 1 0 0 0,1 3 0 0 0,0 12-4 0 0,-1 0-1 0 0,-1-1 1 0 0,-1 1-1 0 0,0 0 1 0 0,-1-1-1 0 0,-9 34 1 0 0,6-27 1 0 0,1 1 1 0 0,-2 37 0 0 0,3-3-4 0 0,1-39 21 0 0,1-1 0 0 0,2 39 0 0 0,-1-58-12 0 0,0 1 1 0 0,0 0-1 0 0,0-1 0 0 0,0 1 0 0 0,0 0 1 0 0,0-1-1 0 0,0 1 0 0 0,0 0 1 0 0,1 0-1 0 0,-1-1 0 0 0,0 1 1 0 0,0-1-1 0 0,1 1 0 0 0,-1 0 0 0 0,0-1 1 0 0,1 1-1 0 0,-1 0 0 0 0,1-1 1 0 0,-1 1-1 0 0,1-1 0 0 0,-1 1 1 0 0,1-1-1 0 0,-1 1 0 0 0,1-1 1 0 0,-1 0-1 0 0,1 1 0 0 0,0-1 0 0 0,-1 0 1 0 0,1 1-1 0 0,-1-1 0 0 0,1 0 1 0 0,0 0-1 0 0,-1 1 0 0 0,1-1 1 0 0,1 0-1 0 0,18-10-1705 0 0,-19-7-4812 0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50.370"/>
    </inkml:context>
    <inkml:brush xml:id="br0">
      <inkml:brushProperty name="width" value="0.1" units="cm"/>
      <inkml:brushProperty name="height" value="0.1" units="cm"/>
    </inkml:brush>
  </inkml:definitions>
  <inkml:trace contextRef="#ctx0" brushRef="#br0">8 42 100 0 0,'-7'-7'8676'0'0,"6"7"-8619"0"0,37-7 333 0 0,-1 1 0 0 0,70-2 0 0 0,11 0-5885 0 0,-87 2 2959 0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56.262"/>
    </inkml:context>
    <inkml:brush xml:id="br0">
      <inkml:brushProperty name="width" value="0.1" units="cm"/>
      <inkml:brushProperty name="height" value="0.1" units="cm"/>
    </inkml:brush>
  </inkml:definitions>
  <inkml:trace contextRef="#ctx0" brushRef="#br0">18 47 336 0 0,'0'0'883'0'0,"1"-1"-634"0"0,-1 1-1 0 0,0-1 1 0 0,0 0 0 0 0,1 0 0 0 0,-1 0-1 0 0,0 0 1 0 0,0 0 0 0 0,0 0 0 0 0,0 0-1 0 0,0 0 1 0 0,0 0 0 0 0,0 0 0 0 0,0 0-1 0 0,0 0 1 0 0,-1 0 0 0 0,1 0 0 0 0,0 1-1 0 0,-1-1 1 0 0,0-1 0 0 0,-2 4-227 0 0,2-2-12 0 0,0 1 1 0 0,0-1-1 0 0,0 1 1 0 0,0 0 0 0 0,0-1-1 0 0,0 1 1 0 0,1 0-1 0 0,-1 0 1 0 0,0-1 0 0 0,0 1-1 0 0,-3 7 3278 0 0,7-8-3225 0 0,-1-1 0 0 0,0 0-1 0 0,0 1 1 0 0,0-1 0 0 0,1 0-1 0 0,-1-1 1 0 0,0 1 0 0 0,0 0-1 0 0,0-1 1 0 0,-1 1 0 0 0,1-1-1 0 0,0 1 1 0 0,2-3 0 0 0,-2 1-176 0 0,1 0-1 0 0,-1 1 1 0 0,1 0-1 0 0,0 0 1 0 0,0-1 0 0 0,0 2-1 0 0,0-1 1 0 0,1 0 0 0 0,-1 1-1 0 0,0-1 1 0 0,1 1 0 0 0,4-1-1 0 0,6 2-498 0 0,1 2-3727 0 0,2 0 2046 0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56.637"/>
    </inkml:context>
    <inkml:brush xml:id="br0">
      <inkml:brushProperty name="width" value="0.1" units="cm"/>
      <inkml:brushProperty name="height" value="0.1" units="cm"/>
    </inkml:brush>
  </inkml:definitions>
  <inkml:trace contextRef="#ctx0" brushRef="#br0">1 47 344 0 0,'0'0'5971'0'0,"3"-2"-5545"0"0,8-3 28 0 0,-1-1 0 0 0,1 2 0 0 0,1 0 0 0 0,13-4 0 0 0,9-1-2285 0 0,-14 4-1428 0 0,-7 2 1050 0 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56.888"/>
    </inkml:context>
    <inkml:brush xml:id="br0">
      <inkml:brushProperty name="width" value="0.1" units="cm"/>
      <inkml:brushProperty name="height" value="0.1" units="cm"/>
    </inkml:brush>
  </inkml:definitions>
  <inkml:trace contextRef="#ctx0" brushRef="#br0">1 0 620 0 0,'0'0'5573'0'0,"18"2"-5777"0"0,-5 0-1193 0 0,-4-2-519 0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57.872"/>
    </inkml:context>
    <inkml:brush xml:id="br0">
      <inkml:brushProperty name="width" value="0.1" units="cm"/>
      <inkml:brushProperty name="height" value="0.1" units="cm"/>
    </inkml:brush>
  </inkml:definitions>
  <inkml:trace contextRef="#ctx0" brushRef="#br0">376 159 184 0 0,'3'-4'177'0'0,"0"1"0"0"0,-1-1 1 0 0,1 0-1 0 0,-1 0 0 0 0,0 0 0 0 0,0 0 1 0 0,0-1-1 0 0,0 1 0 0 0,-1-1 0 0 0,0 1 1 0 0,0-1-1 0 0,0 1 0 0 0,0-1 0 0 0,-1 0 0 0 0,1 1 1 0 0,-1-1-1 0 0,-1 0 0 0 0,1 1 0 0 0,-1-1 1 0 0,-1-5-1 0 0,1-17 685 0 0,1 26-836 0 0,0-1 0 0 0,0 1 0 0 0,-1-1 1 0 0,1 1-1 0 0,0-1 0 0 0,-1 1 0 0 0,1-1 0 0 0,-1 1 1 0 0,1 0-1 0 0,-1-1 0 0 0,0 1 0 0 0,1 0 0 0 0,-1-1 0 0 0,0 1 1 0 0,0 0-1 0 0,0 0 0 0 0,0 0 0 0 0,0 0 0 0 0,0 0 1 0 0,0 0-1 0 0,-1 0 0 0 0,1 0 0 0 0,0 0 0 0 0,0 1 1 0 0,-1-1-1 0 0,1 0 0 0 0,0 1 0 0 0,-1-1 0 0 0,1 1 1 0 0,-1 0-1 0 0,1-1 0 0 0,-1 1 0 0 0,1 0 0 0 0,-1 0 1 0 0,1 0-1 0 0,-1 0 0 0 0,1 0 0 0 0,-1 0 0 0 0,1 0 1 0 0,-2 1-1 0 0,-5 0-6 0 0,1 0 1 0 0,-1 0 0 0 0,0 1-1 0 0,1 0 1 0 0,0 0-1 0 0,-10 5 1 0 0,-3 3 3 0 0,0 0 1 0 0,0 2-1 0 0,2 0 0 0 0,-1 1 1 0 0,1 1-1 0 0,1 1 0 0 0,1 1 1 0 0,-27 31-1 0 0,36-38-13 0 0,-4 3 7 0 0,1 0 0 0 0,0 0 1 0 0,1 1-1 0 0,1 1 1 0 0,0-1-1 0 0,1 2 0 0 0,0-1 1 0 0,-6 23-1 0 0,12-34-15 0 0,-2 11 28 0 0,0 1 0 0 0,1 0 0 0 0,0 0 1 0 0,1-1-1 0 0,2 29 0 0 0,0-38-15 0 0,0-1 0 0 0,0 1 0 0 0,1-1-1 0 0,-1 0 1 0 0,1 0 0 0 0,0 1 0 0 0,0-1 0 0 0,0-1-1 0 0,1 1 1 0 0,-1 0 0 0 0,1 0 0 0 0,0-1 0 0 0,0 0-1 0 0,0 1 1 0 0,1-1 0 0 0,-1-1 0 0 0,1 1-1 0 0,0 0 1 0 0,-1-1 0 0 0,1 0 0 0 0,0 1 0 0 0,0-2-1 0 0,1 1 1 0 0,4 1 0 0 0,0 0 78 0 0,1 0 0 0 0,0 0 0 0 0,0-1-1 0 0,0 0 1 0 0,0-1 0 0 0,20 0 0 0 0,-24-2 12 0 0,0 1 0 0 0,-1-1 1 0 0,1 0-1 0 0,0 0 0 0 0,-1 0 1 0 0,1-1-1 0 0,-1 0 0 0 0,1 0 0 0 0,-1 0 1 0 0,0-1-1 0 0,0 1 0 0 0,0-1 1 0 0,8-7-1 0 0,-4 3 115 0 0,10-13-79 0 0,-19 19-384 0 0,12-6-2641 0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59.123"/>
    </inkml:context>
    <inkml:brush xml:id="br0">
      <inkml:brushProperty name="width" value="0.1" units="cm"/>
      <inkml:brushProperty name="height" value="0.1" units="cm"/>
    </inkml:brush>
  </inkml:definitions>
  <inkml:trace contextRef="#ctx0" brushRef="#br0">149 4 300 0 0,'0'0'669'0'0,"-23"-4"1284"0"0,3 5-1595 0 0,0 1 1 0 0,1 1 0 0 0,0 0 0 0 0,-22 8 0 0 0,35-7 1850 0 0,22-7-1961 0 0,27-4-255 0 0,170 2 327 0 0,-185 10 35 0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1:59.496"/>
    </inkml:context>
    <inkml:brush xml:id="br0">
      <inkml:brushProperty name="width" value="0.1" units="cm"/>
      <inkml:brushProperty name="height" value="0.1" units="cm"/>
    </inkml:brush>
  </inkml:definitions>
  <inkml:trace contextRef="#ctx0" brushRef="#br0">0 27 144 0 0,'0'0'2988'0'0,"5"0"-2804"0"0,389-18 472 0 0,-391 16-2161 0 0,3-4 118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41.249"/>
    </inkml:context>
    <inkml:brush xml:id="br0">
      <inkml:brushProperty name="width" value="0.1" units="cm"/>
      <inkml:brushProperty name="height" value="0.1" units="cm"/>
    </inkml:brush>
  </inkml:definitions>
  <inkml:trace contextRef="#ctx0" brushRef="#br0">99 1 212 0 0,'7'-1'158'0'0,"1"1"0"0"0,-1 1-1 0 0,0-1 1 0 0,1 2 0 0 0,-1-1 0 0 0,0 1-1 0 0,0 0 1 0 0,0 0 0 0 0,0 1 0 0 0,0-1-1 0 0,0 2 1 0 0,-1-1 0 0 0,1 1 0 0 0,-1 0-1 0 0,0 0 1 0 0,0 1 0 0 0,-1 0 0 0 0,7 6-1 0 0,2 3 85 0 0,-1 0 0 0 0,0 0 0 0 0,-2 2 0 0 0,0-1 0 0 0,18 33-1 0 0,-21-31-63 0 0,0-1 0 0 0,-1 1 0 0 0,-1 1-1 0 0,0-1 1 0 0,-2 1 0 0 0,0 0-1 0 0,-1 0 1 0 0,2 23 0 0 0,-5-31-102 0 0,-1 1 1 0 0,0 0-1 0 0,-1-1 0 0 0,0 1 1 0 0,0 0-1 0 0,-1-1 0 0 0,0 0 1 0 0,-1 0-1 0 0,0 0 0 0 0,-1 0 1 0 0,0 0-1 0 0,-1-1 0 0 0,0 0 1 0 0,0 0-1 0 0,-12 12 0 0 0,6-9-136 0 0,0 0 0 0 0,-1-1 0 0 0,0-1 0 0 0,-1 0 0 0 0,0 0 0 0 0,-1-2 0 0 0,0 0 0 0 0,-27 11 0 0 0,27-14-546 0 0,0 0 1 0 0,0-1-1 0 0,0-1 1 0 0,-1 0 0 0 0,-25 1-1 0 0,1-5-1254 0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04.495"/>
    </inkml:context>
    <inkml:brush xml:id="br0">
      <inkml:brushProperty name="width" value="0.1" units="cm"/>
      <inkml:brushProperty name="height" value="0.1" units="cm"/>
    </inkml:brush>
  </inkml:definitions>
  <inkml:trace contextRef="#ctx0" brushRef="#br0">1 81 204 0 0,'0'0'400'0'0,"11"-21"3584"0"0,-11 17-3824 0 0,0 1 0 0 0,0 0 0 0 0,0 0 0 0 0,0 0 0 0 0,1 0 0 0 0,0 0 0 0 0,-1 0 1 0 0,1 0-1 0 0,0 0 0 0 0,0 0 0 0 0,1 0 0 0 0,-1 0 0 0 0,0 0 0 0 0,1 0 0 0 0,3-3 0 0 0,-4 5-138 0 0,1 0-1 0 0,0 0 1 0 0,-1 0-1 0 0,1 0 1 0 0,0 1-1 0 0,-1-1 1 0 0,1 1-1 0 0,0-1 1 0 0,0 1-1 0 0,0-1 1 0 0,-1 1-1 0 0,1 0 1 0 0,0 0-1 0 0,0 0 1 0 0,0 0-1 0 0,0 0 1 0 0,0 1-1 0 0,-1-1 1 0 0,1 0-1 0 0,0 1 1 0 0,0-1-1 0 0,-1 1 1 0 0,1 0-1 0 0,0 0 1 0 0,-1 0-1 0 0,1-1 1 0 0,0 2-1 0 0,-1-1 1 0 0,3 2-1 0 0,22 15 53 0 0,-10-3-29 0 0,0 1-1 0 0,-2 0 1 0 0,1 0-1 0 0,15 27 1 0 0,-8-10 71 0 0,51 72 320 0 0,-73-104-412 0 0,2 2 254 0 0,0 0-358 0 0,14-11-7301 0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05.465"/>
    </inkml:context>
    <inkml:brush xml:id="br0">
      <inkml:brushProperty name="width" value="0.1" units="cm"/>
      <inkml:brushProperty name="height" value="0.1" units="cm"/>
    </inkml:brush>
  </inkml:definitions>
  <inkml:trace contextRef="#ctx0" brushRef="#br0">536 10 136 0 0,'0'0'891'0'0,"-25"-10"1855"0"0,16 12-2728 0 0,0-1 0 0 0,0 2 0 0 0,0-1 1 0 0,0 1-1 0 0,1 1 0 0 0,0 0 0 0 0,-1 0 0 0 0,-13 9 0 0 0,-59 52 212 0 0,61-47-106 0 0,-1-1 0 0 0,-34 22 0 0 0,-35 18 248 0 0,37-26 102 0 0,17-5-427 0 0,35-25-55 0 0,-16 12 1600 0 0,22-12-1587 0 0,-4-2-2 0 0,0 1-1 0 0,0 0 1 0 0,0 0-1 0 0,0 0 1 0 0,0 1-1 0 0,0-1 1 0 0,1 0-1 0 0,-1 0 1 0 0,0 1-1 0 0,0-1 0 0 0,0 0 1 0 0,0 1-1 0 0,0-1 1 0 0,0 1-1 0 0,-1-1 1 0 0,1 1-1 0 0,0 0 1 0 0,0-1-1 0 0,0 1 1 0 0,0 0-1 0 0,-1 0 1 0 0,1-1-1 0 0,0 1 1 0 0,-1 0-1 0 0,1 0 1 0 0,0 0-1 0 0,-1 0 1 0 0,0 0-1 0 0,1 0 1 0 0,-1 0-1 0 0,1 0 0 0 0,-1 0 1 0 0,0 0-1 0 0,0 0 1 0 0,1 0-1 0 0,-1 0 1 0 0,0 0-1 0 0,0 0 1 0 0,0 0-1 0 0,0 1 1 0 0,-1-1-1 0 0,1 0 1 0 0,0 0-1 0 0,0 0 1 0 0,-1 0-1 0 0,0 2 1 0 0,-2 29-14 0 0,1-4 27 0 0,-2 0 0 0 0,0-1 0 0 0,-2 0 0 0 0,0 1 0 0 0,-2-2 1 0 0,-16 37-1 0 0,9-28 119 0 0,12-14-151 0 0,3-21 1 0 0,1 0 0 0 0,-1 1 0 0 0,0-1 0 0 0,0 0 0 0 0,0 1 0 0 0,1-1 0 0 0,-1 1 0 0 0,0-1 0 0 0,0 0 1 0 0,1 1-1 0 0,-1-1 0 0 0,0 0 0 0 0,0 0 0 0 0,1 1 0 0 0,-1-1 0 0 0,0 0 0 0 0,1 0 0 0 0,-1 1 0 0 0,0-1 0 0 0,1 0 0 0 0,-1 0 0 0 0,1 0 1 0 0,-1 0-1 0 0,0 0 0 0 0,1 0 0 0 0,-1 1 0 0 0,1-1 0 0 0,-1 0 0 0 0,0 0 0 0 0,1 0 0 0 0,-1 0 0 0 0,1 0 0 0 0,-1 0 0 0 0,1-1 0 0 0,-1 1 0 0 0,0 0 1 0 0,1 0-1 0 0,44-6-3656 0 0,-28 4 1911 0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05.997"/>
    </inkml:context>
    <inkml:brush xml:id="br0">
      <inkml:brushProperty name="width" value="0.1" units="cm"/>
      <inkml:brushProperty name="height" value="0.1" units="cm"/>
    </inkml:brush>
  </inkml:definitions>
  <inkml:trace contextRef="#ctx0" brushRef="#br0">195 71 380 0 0,'24'-39'3093'0'0,"-24"38"-3047"0"0,-1 0 0 0 0,0-1 0 0 0,0 1 0 0 0,0 0 0 0 0,0 0 1 0 0,0 1-1 0 0,0-1 0 0 0,0 0 0 0 0,0 0 0 0 0,0 0 0 0 0,0 1 0 0 0,0-1 0 0 0,0 0 0 0 0,0 1 0 0 0,-1-1 0 0 0,1 1 1 0 0,0 0-1 0 0,-1-1 0 0 0,1 1 0 0 0,0 0 0 0 0,0 0 0 0 0,-1 0 0 0 0,1-1 0 0 0,0 1 0 0 0,-1 1 0 0 0,1-1 0 0 0,0 0 0 0 0,-1 0 1 0 0,1 0-1 0 0,0 1 0 0 0,-1-1 0 0 0,1 1 0 0 0,0-1 0 0 0,0 1 0 0 0,0-1 0 0 0,0 1 0 0 0,-2 1 0 0 0,-57 32 78 0 0,51-28-3 0 0,-53 44 164 0 0,57-46-256 0 0,1 0-1 0 0,0 0 1 0 0,0 1-1 0 0,1-1 1 0 0,-1 1-1 0 0,1 0 1 0 0,0 0-1 0 0,1 0 1 0 0,-1 0-1 0 0,1 1 0 0 0,-3 10 1 0 0,4-15-21 0 0,1 0 0 0 0,0 0 1 0 0,0 0-1 0 0,0 0 0 0 0,0 0 0 0 0,1 0 1 0 0,-1 0-1 0 0,0 0 0 0 0,0 0 0 0 0,1 0 1 0 0,-1-1-1 0 0,0 1 0 0 0,1 0 0 0 0,-1 0 1 0 0,1 0-1 0 0,-1 0 0 0 0,1 0 0 0 0,0 0 1 0 0,-1-1-1 0 0,1 1 0 0 0,0 0 1 0 0,-1-1-1 0 0,1 1 0 0 0,1 0 0 0 0,29 11 120 0 0,35-7-5 0 0,-54-6-77 0 0,1 0 0 0 0,-1 0 1 0 0,1-1-1 0 0,-1-1 0 0 0,0 0 1 0 0,18-7-1 0 0,-24 7 0 0 0,-1 1 0 0 0,0-1 0 0 0,0-1 0 0 0,0 1 0 0 0,0-1 0 0 0,0 0 0 0 0,0 0 0 0 0,-1 0 0 0 0,0 0-1 0 0,0-1 1 0 0,0 0 0 0 0,-1 0 0 0 0,1 0 0 0 0,-1 0 0 0 0,3-8 0 0 0,-5 9-15 0 0,1 1 0 0 0,-2 0 0 0 0,1-1 0 0 0,0 1 0 0 0,-1-1 0 0 0,1 1 0 0 0,-1-1 0 0 0,0 0-1 0 0,0 1 1 0 0,-1-1 0 0 0,1 1 0 0 0,-1-1 0 0 0,1 1 0 0 0,-1-1 0 0 0,0 1 0 0 0,-1 0 0 0 0,1-1 0 0 0,0 1 0 0 0,-1 0 0 0 0,0 0 0 0 0,-3-5 0 0 0,2 4-77 0 0,1 1 0 0 0,-1-1 0 0 0,0 1 1 0 0,-1-1-1 0 0,1 1 0 0 0,-1 0 0 0 0,1 0 0 0 0,-1 1 1 0 0,0-1-1 0 0,0 1 0 0 0,0-1 0 0 0,0 1 0 0 0,0 1 1 0 0,-1-1-1 0 0,-5-1 0 0 0,8 3-497 0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06.574"/>
    </inkml:context>
    <inkml:brush xml:id="br0">
      <inkml:brushProperty name="width" value="0.1" units="cm"/>
      <inkml:brushProperty name="height" value="0.1" units="cm"/>
    </inkml:brush>
  </inkml:definitions>
  <inkml:trace contextRef="#ctx0" brushRef="#br0">84 80 112 0 0,'-35'-25'4402'0'0,"-4"8"-2484"0"0,37 17-1729 0 0,-6-4 120 0 0,8 4-283 0 0,0 0 0 0 0,0 0-1 0 0,0 0 1 0 0,1 0-1 0 0,-1 0 1 0 0,0 0-1 0 0,0 0 1 0 0,0 0-1 0 0,0 0 1 0 0,0 0-1 0 0,0-1 1 0 0,0 1 0 0 0,0 0-1 0 0,0 0 1 0 0,0 0-1 0 0,0 0 1 0 0,0 0-1 0 0,0 0 1 0 0,0 0-1 0 0,0 0 1 0 0,0 0-1 0 0,1-1 1 0 0,-1 1 0 0 0,0 0-1 0 0,0 0 1 0 0,0 0-1 0 0,0 0 1 0 0,0 0-1 0 0,0 0 1 0 0,0 0-1 0 0,-1-1 1 0 0,1 1 0 0 0,0 0-1 0 0,0 0 1 0 0,0 0-1 0 0,0 0 1 0 0,0 0-1 0 0,0 0 1 0 0,0 0-1 0 0,0 0 1 0 0,0 0-1 0 0,0-1 1 0 0,0 1 0 0 0,0 0-1 0 0,148 0 363 0 0,195-26 1 0 0,-332 24-156 0 0,-1 0-674 0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08.485"/>
    </inkml:context>
    <inkml:brush xml:id="br0">
      <inkml:brushProperty name="width" value="0.1" units="cm"/>
      <inkml:brushProperty name="height" value="0.1" units="cm"/>
    </inkml:brush>
  </inkml:definitions>
  <inkml:trace contextRef="#ctx0" brushRef="#br0">7 119 144 0 0,'4'-40'3624'0'0,"-9"12"-2016"0"0,4 25-1449 0 0,0 0-1 0 0,0 1 0 0 0,0-1 1 0 0,0 0-1 0 0,1 0 1 0 0,0 0-1 0 0,-1 0 1 0 0,1 1-1 0 0,0-1 1 0 0,0 0-1 0 0,1 0 1 0 0,-1 0-1 0 0,1 0 0 0 0,-1 1 1 0 0,3-6-1 0 0,-3 8-30 0 0,3 0-91 0 0,0 0 0 0 0,0 1 0 0 0,0-1 0 0 0,0 1 0 0 0,0 0 0 0 0,0 0 0 0 0,0 0 0 0 0,-1 0 0 0 0,5 3 0 0 0,-3-3-14 0 0,13 14 42 0 0,0 0 0 0 0,-1 1 0 0 0,0 1 0 0 0,-2 0 0 0 0,0 1 1 0 0,23 38-1 0 0,-29-43-38 0 0,75 115 381 0 0,-82-127-490 0 0,0 0 0 0 0,0-1 1 0 0,0 1-1 0 0,0 0 0 0 0,0-1 0 0 0,0 1 1 0 0,0-1-1 0 0,0 1 0 0 0,0-1 1 0 0,0 0-1 0 0,0 0 0 0 0,0 1 0 0 0,1-1 1 0 0,-1 0-1 0 0,0 0 0 0 0,0 0 0 0 0,0 0 1 0 0,0 0-1 0 0,0 0 0 0 0,1-1 1 0 0,-1 1-1 0 0,0 0 0 0 0,0 0 0 0 0,0-1 1 0 0,0 1-1 0 0,0-1 0 0 0,0 1 0 0 0,0-1 1 0 0,0 1-1 0 0,0-1 0 0 0,0 0 1 0 0,0 0-1 0 0,0 1 0 0 0,0-1 0 0 0,0-1 1 0 0,3-1-439 0 0,9-2-1699 0 0,2-2 169 0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09.296"/>
    </inkml:context>
    <inkml:brush xml:id="br0">
      <inkml:brushProperty name="width" value="0.1" units="cm"/>
      <inkml:brushProperty name="height" value="0.1" units="cm"/>
    </inkml:brush>
  </inkml:definitions>
  <inkml:trace contextRef="#ctx0" brushRef="#br0">441 4 60 0 0,'0'0'2032'0'0,"-13"-3"-1160"0"0,0 6-763 0 0,-1 1 1 0 0,1 1 0 0 0,0 0-1 0 0,1 1 1 0 0,-23 13 0 0 0,-63 47 296 0 0,78-52-290 0 0,-100 60 592 0 0,77-48 1262 0 0,43-25-1929 0 0,0-1 14 0 0,0 0-1 0 0,-1 1 1 0 0,1-1 0 0 0,0 0-1 0 0,0 1 1 0 0,0-1-1 0 0,0 0 1 0 0,0 1 0 0 0,0-1-1 0 0,-1 0 1 0 0,1 0-1 0 0,0 1 1 0 0,0-1-1 0 0,0 0 1 0 0,-1 0 0 0 0,1 1-1 0 0,0-1 1 0 0,0 0-1 0 0,-1 0 1 0 0,1 0 0 0 0,0 1-1 0 0,0-1 1 0 0,-1 0-1 0 0,1 0 1 0 0,0 0 0 0 0,-1 0-1 0 0,1 0 1 0 0,0 0-1 0 0,-1 0 1 0 0,1 1-1 0 0,-1-5 428 0 0,0 11-235 0 0,1 26-191 0 0,0 25-71 0 0,-1-28 30 0 0,0 9 2 0 0,-1 0 0 0 0,-2 0 0 0 0,-17 73 0 0 0,21-104-1 0 0,-6 9-5 0 0,6-16-40 0 0,-1 0 1 0 0,1 0-1 0 0,-1 0 1 0 0,1 0-1 0 0,0 0 1 0 0,0 0 0 0 0,-1 0-1 0 0,1 0 1 0 0,0 1-1 0 0,0-1 1 0 0,0 0-1 0 0,1 0 1 0 0,-1 0-1 0 0,0 0 1 0 0,0 0-1 0 0,0 1 1 0 0,1-1-1 0 0,0 2 1 0 0,16 9-7190 0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09.918"/>
    </inkml:context>
    <inkml:brush xml:id="br0">
      <inkml:brushProperty name="width" value="0.1" units="cm"/>
      <inkml:brushProperty name="height" value="0.1" units="cm"/>
    </inkml:brush>
  </inkml:definitions>
  <inkml:trace contextRef="#ctx0" brushRef="#br0">16 114 200 0 0,'9'-38'7077'0'0,"-9"35"-7031"0"0,0-1 0 0 0,1 1 0 0 0,-1-1 0 0 0,1 1 0 0 0,0 0 0 0 0,0-1 0 0 0,0 1 0 0 0,0 0 1 0 0,0 0-1 0 0,1 0 0 0 0,-1 0 0 0 0,1 0 0 0 0,0 0 0 0 0,3-4 0 0 0,0-7 305 0 0,1 4-35 0 0,-4 17-314 0 0,-1-1-1 0 0,0 0 0 0 0,-1 0 0 0 0,1 1 0 0 0,-1-1 0 0 0,-1 1 1 0 0,1-1-1 0 0,-3 12 0 0 0,-17 61 17 0 0,6-28-11 0 0,6-20-2 0 0,5-22-67 0 0,0 1-1 0 0,0 0 1 0 0,2-1-1 0 0,-3 18 0 0 0,40-35-4667 0 0,-20 2 2685 0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10.402"/>
    </inkml:context>
    <inkml:brush xml:id="br0">
      <inkml:brushProperty name="width" value="0.1" units="cm"/>
      <inkml:brushProperty name="height" value="0.1" units="cm"/>
    </inkml:brush>
  </inkml:definitions>
  <inkml:trace contextRef="#ctx0" brushRef="#br0">57 66 368 0 0,'-4'-1'700'0'0,"0"0"-1"0"0,0 0 1 0 0,0 0 0 0 0,0-1-1 0 0,0 1 1 0 0,0-1 0 0 0,-8-5 623 0 0,-5-1 1790 0 0,34 3-2985 0 0,0 0-1 0 0,1 2 1 0 0,-1 0-1 0 0,19-1 1 0 0,39-8 61 0 0,-62 9-177 0 0,-1 1 0 0 0,0 0 1 0 0,1 1-1 0 0,0 0 0 0 0,-1 1 0 0 0,26 2 0 0 0,-29 4-1646 0 0,-9-5 1465 0 0,1-1 0 0 0,-1 1 1 0 0,1-1-1 0 0,-1 0 0 0 0,1 1 0 0 0,0-1 0 0 0,-1 0 0 0 0,1 1 0 0 0,0-1 0 0 0,-1 0 0 0 0,1 1 0 0 0,-1-1 0 0 0,1 0 0 0 0,0 0 0 0 0,0 0 1 0 0,-1 0-1 0 0,1 0 0 0 0,0 0 0 0 0,-1 0 0 0 0,1 0 0 0 0,0 0 0 0 0,-1 0 0 0 0,1 0 0 0 0,0 0 0 0 0,-1 0 0 0 0,1-1 0 0 0,1 1 0 0 0,14-4-2225 0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13.045"/>
    </inkml:context>
    <inkml:brush xml:id="br0">
      <inkml:brushProperty name="width" value="0.1" units="cm"/>
      <inkml:brushProperty name="height" value="0.1" units="cm"/>
    </inkml:brush>
  </inkml:definitions>
  <inkml:trace contextRef="#ctx0" brushRef="#br0">140 53 124 0 0,'5'-3'500'0'0,"0"-1"1"0"0,0 1-1 0 0,0-1 0 0 0,-1 0 1 0 0,1 0-1 0 0,-1-1 0 0 0,0 1 1 0 0,0-1-1 0 0,-1 0 1 0 0,4-7 466 0 0,-20 49-785 0 0,-107 196 236 0 0,100-191-355 0 0,14-28 33 0 0,0-1 0 0 0,-1 0 0 0 0,-10 15 0 0 0,16-27 52 0 0,56-85 1703 0 0,76-74-1607 0 0,-57 72-94 0 0,-26 34 18 0 0,-47 51-175 0 0,1 2-12 0 0,-1 0 17 0 0,1 0 0 0 0,-1 0 1 0 0,1 1-1 0 0,-1-1 0 0 0,0 0 1 0 0,1 0-1 0 0,-1 1 0 0 0,0-1 1 0 0,0 1-1 0 0,0-1 0 0 0,0 1 1 0 0,0-1-1 0 0,0 1 0 0 0,-1 0 1 0 0,1-1-1 0 0,0 1 0 0 0,-1 0 1 0 0,1 0-1 0 0,-1 2 0 0 0,10 38-27 0 0,-4 2 29 0 0,4 55-5 0 0,-9-73 19 0 0,1 0 1 0 0,1 0-1 0 0,13 46 0 0 0,-16-70-68 0 0,1-1 0 0 0,-1 0 0 0 0,1 0 0 0 0,-1 0 0 0 0,1 0 1 0 0,0 0-1 0 0,0 1 0 0 0,-1-1 0 0 0,1-1 0 0 0,0 1 0 0 0,0 0 0 0 0,0 0 0 0 0,0 0 0 0 0,0 0 0 0 0,0-1 0 0 0,0 1 0 0 0,0 0 0 0 0,1-1 0 0 0,-1 1 0 0 0,0-1 0 0 0,0 1 0 0 0,0-1 0 0 0,1 0 0 0 0,-1 1 0 0 0,0-1 1 0 0,1 0-1 0 0,-1 0 0 0 0,0 0 0 0 0,0 0 0 0 0,1 0 0 0 0,-1 0 0 0 0,0 0 0 0 0,1-1 0 0 0,-1 1 0 0 0,0 0 0 0 0,0-1 0 0 0,0 1 0 0 0,1-1 0 0 0,-1 1 0 0 0,0-1 0 0 0,0 0 0 0 0,0 1 0 0 0,0-1 0 0 0,0 0 0 0 0,0 0 0 0 0,0 0 1 0 0,0 0-1 0 0,1-1 0 0 0,-1-3-743 0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13.481"/>
    </inkml:context>
    <inkml:brush xml:id="br0">
      <inkml:brushProperty name="width" value="0.1" units="cm"/>
      <inkml:brushProperty name="height" value="0.1" units="cm"/>
    </inkml:brush>
  </inkml:definitions>
  <inkml:trace contextRef="#ctx0" brushRef="#br0">0 49 168 0 0,'0'0'3848'0'0,"6"-1"-3572"0"0,72-12 370 0 0,135-5 1 0 0,-105 12-1948 0 0,-73 2-323 0 0,-5-2 124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42.637"/>
    </inkml:context>
    <inkml:brush xml:id="br0">
      <inkml:brushProperty name="width" value="0.1" units="cm"/>
      <inkml:brushProperty name="height" value="0.1" units="cm"/>
    </inkml:brush>
  </inkml:definitions>
  <inkml:trace contextRef="#ctx0" brushRef="#br0">44 135 188 0 0,'0'0'1061'0'0,"43"-3"1832"0"0,-35 0-2581 0 0,3 0-11 0 0,0-1 1 0 0,0 0-1 0 0,-1-1 1 0 0,0 0-1 0 0,0 0 1 0 0,0-1-1 0 0,0-1 1 0 0,-1 1-1 0 0,0-2 1 0 0,-1 1-1 0 0,0-1 1 0 0,12-14-1 0 0,-19 21-283 0 0,0 1 0 0 0,-1-1 0 0 0,1 0 0 0 0,-1 1 0 0 0,1-1 0 0 0,0 0 0 0 0,-1 0 0 0 0,0 1-1 0 0,1-1 1 0 0,-1 0 0 0 0,1 0 0 0 0,-1 0 0 0 0,0 0 0 0 0,0 0 0 0 0,1 0 0 0 0,-1 1 0 0 0,0-1-1 0 0,0 0 1 0 0,0 0 0 0 0,0 0 0 0 0,0 0 0 0 0,0 0 0 0 0,0 0 0 0 0,0 0 0 0 0,-1 0 0 0 0,1 0-1 0 0,0 1 1 0 0,0-1 0 0 0,-1 0 0 0 0,1 0 0 0 0,-1-1 0 0 0,-1 0-3 0 0,0 1 0 0 0,1 0 1 0 0,-1 0-1 0 0,0 0 0 0 0,0 0 0 0 0,0 1 0 0 0,0-1 1 0 0,0 0-1 0 0,0 1 0 0 0,0-1 0 0 0,0 1 1 0 0,0 0-1 0 0,-3 0 0 0 0,-4-1-1 0 0,1 1-1 0 0,-1 1 1 0 0,1-1 0 0 0,-1 2-1 0 0,1-1 1 0 0,-16 5 0 0 0,14-1 8 0 0,-8 3-3 0 0,1 0 0 0 0,-26 17 0 0 0,40-23-14 0 0,0 0 1 0 0,0 0-1 0 0,0 1 1 0 0,0-1-1 0 0,0 1 1 0 0,0-1-1 0 0,1 1 1 0 0,-1 0 0 0 0,1 0-1 0 0,0 0 1 0 0,0 0-1 0 0,0 1 1 0 0,0-1-1 0 0,1 1 1 0 0,-1-1 0 0 0,1 1-1 0 0,0-1 1 0 0,0 1-1 0 0,-1 7 1 0 0,2-10-3 0 0,1 1 0 0 0,-1-1 1 0 0,0 1-1 0 0,1-1 0 0 0,-1 1 0 0 0,1-1 1 0 0,0 1-1 0 0,-1-1 0 0 0,1 0 1 0 0,0 0-1 0 0,0 1 0 0 0,0-1 0 0 0,0 0 1 0 0,0 0-1 0 0,0 0 0 0 0,0 0 0 0 0,1 0 1 0 0,-1 0-1 0 0,0 0 0 0 0,0 0 0 0 0,1 0 1 0 0,-1-1-1 0 0,1 1 0 0 0,-1-1 0 0 0,0 1 1 0 0,1-1-1 0 0,1 1 0 0 0,48 9 36 0 0,-38-8-34 0 0,51 4-176 0 0,0-3 1 0 0,0-2-1 0 0,118-14 0 0 0,-88 4-37 0 0,-81 9 158 0 0,22-6-40 0 0,-32 3 87 0 0,3-3 14 0 0,-6 6-10 0 0,0 0 0 0 0,1-1-1 0 0,-1 1 1 0 0,0 0 0 0 0,0 0 0 0 0,1 0-1 0 0,-1-1 1 0 0,0 1 0 0 0,1 0 0 0 0,-1 0-1 0 0,0-1 1 0 0,0 1 0 0 0,0 0 0 0 0,1-1 0 0 0,-1 1-1 0 0,0 0 1 0 0,0-1 0 0 0,0 1 0 0 0,0 0-1 0 0,0-1 1 0 0,1 1 0 0 0,-1 0 0 0 0,0-1-1 0 0,0 1 1 0 0,0-1 0 0 0,0 1 0 0 0,0 0-1 0 0,0-1 1 0 0,0 1 0 0 0,0 0 0 0 0,-1-1 0 0 0,1 1-1 0 0,0 0 1 0 0,0-1 0 0 0,0 1 0 0 0,0 0-1 0 0,0-1 1 0 0,0 1 0 0 0,-1 0 0 0 0,1-1-1 0 0,0 1 1 0 0,0 0 0 0 0,-1-1 0 0 0,1 1-1 0 0,0 0 1 0 0,0 0 0 0 0,-1-1 0 0 0,1 1 0 0 0,0 0-1 0 0,-1 0 1 0 0,1 0 0 0 0,0 0 0 0 0,-1-1-1 0 0,1 1 1 0 0,0 0 0 0 0,-1 0 0 0 0,1 0-1 0 0,0 0 1 0 0,-1 0 0 0 0,1 0 0 0 0,0 0 0 0 0,-1 0-1 0 0,1 0 1 0 0,-1 0 0 0 0,-6-2 2 0 0,1 0 1 0 0,-1 1 0 0 0,1-1-1 0 0,-1 1 1 0 0,0 1 0 0 0,0 0-1 0 0,1 0 1 0 0,-1 0 0 0 0,0 0-1 0 0,-13 4 1 0 0,-74 20 49 0 0,77-18-51 0 0,2-1 18 0 0,-1 1 1 0 0,1 1-1 0 0,1 0 0 0 0,-1 1 1 0 0,-13 10-1 0 0,20-13-7 0 0,1 1-1 0 0,0 0 1 0 0,0 0-1 0 0,0 0 1 0 0,0 1-1 0 0,1 0 1 0 0,0 0 0 0 0,1 1-1 0 0,0 0 1 0 0,-6 10-1 0 0,11-16-6 0 0,-1-1-1 0 0,0 0 1 0 0,1 1 0 0 0,-1-1-1 0 0,1 0 1 0 0,0 1 0 0 0,-1-1-1 0 0,1 1 1 0 0,0-1 0 0 0,0 0-1 0 0,0 1 1 0 0,0-1-1 0 0,0 1 1 0 0,0-1 0 0 0,0 1-1 0 0,1-1 1 0 0,-1 0 0 0 0,0 1-1 0 0,1-1 1 0 0,-1 0 0 0 0,1 1-1 0 0,-1-1 1 0 0,1 0-1 0 0,0 1 1 0 0,0-1 0 0 0,0 0-1 0 0,-1 0 1 0 0,1 0 0 0 0,0 0-1 0 0,0 0 1 0 0,1 0 0 0 0,-1 0-1 0 0,0 0 1 0 0,0 0-1 0 0,0-1 1 0 0,0 1 0 0 0,1 0-1 0 0,-1-1 1 0 0,0 1 0 0 0,1-1-1 0 0,-1 1 1 0 0,1-1 0 0 0,-1 0-1 0 0,0 1 1 0 0,3-1-1 0 0,10 2-61 0 0,0 0 0 0 0,-1-1-1 0 0,28-2 1 0 0,-23 0-264 0 0,36-1-2281 0 0,70-13 0 0 0,-89 10 647 0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14.246"/>
    </inkml:context>
    <inkml:brush xml:id="br0">
      <inkml:brushProperty name="width" value="0.1" units="cm"/>
      <inkml:brushProperty name="height" value="0.1" units="cm"/>
    </inkml:brush>
  </inkml:definitions>
  <inkml:trace contextRef="#ctx0" brushRef="#br0">434 20 196 0 0,'-1'-1'181'0'0,"0"-1"1"0"0,0 1-1 0 0,0 0 0 0 0,0-1 1 0 0,0 1-1 0 0,-1 0 0 0 0,1-1 1 0 0,0 1-1 0 0,-1 0 0 0 0,1 0 1 0 0,-1 0-1 0 0,1 0 1 0 0,-1 0-1 0 0,1 1 0 0 0,-4-2 1 0 0,3 2-154 0 0,1 0 0 0 0,-1 0 0 0 0,1 1 0 0 0,-1-1 0 0 0,1 1 0 0 0,-1-1 1 0 0,1 1-1 0 0,-1 0 0 0 0,1-1 0 0 0,0 1 0 0 0,-1 0 0 0 0,1 0 0 0 0,0 0 1 0 0,0 0-1 0 0,-1 0 0 0 0,1 0 0 0 0,0 0 0 0 0,0 1 0 0 0,-1 1 0 0 0,-163 186 1128 0 0,162-185-1120 0 0,-20 24 419 0 0,0-1 0 0 0,-51 45 0 0 0,72-70-420 0 0,0-1 0 0 0,0 1 0 0 0,1-1-1 0 0,-1 0 1 0 0,0 1 0 0 0,0-1 0 0 0,-1 0-1 0 0,1 0 1 0 0,0 0 0 0 0,0-1 0 0 0,0 1 0 0 0,-1 0-1 0 0,1-1 1 0 0,0 1 0 0 0,-1-1 0 0 0,1 0-1 0 0,0 0 1 0 0,-1 0 0 0 0,1 0 0 0 0,-1 0 0 0 0,1-1-1 0 0,0 1 1 0 0,0-1 0 0 0,-1 1 0 0 0,1-1-1 0 0,0 0 1 0 0,0 0 0 0 0,0 0 0 0 0,-1 0 0 0 0,1 0-1 0 0,0-1 1 0 0,-2-1 0 0 0,2 1-8 0 0,0 0 1 0 0,1 0-1 0 0,-1-1 0 0 0,0 1 1 0 0,1-1-1 0 0,-1 1 0 0 0,1-1 1 0 0,0 0-1 0 0,0 1 0 0 0,0-1 1 0 0,0 0-1 0 0,0 0 0 0 0,1 0 0 0 0,-1 0 1 0 0,1 1-1 0 0,0-1 0 0 0,-1 0 1 0 0,1 0-1 0 0,1 0 0 0 0,-1 0 1 0 0,0 0-1 0 0,1 0 0 0 0,0 0 1 0 0,1-3-1 0 0,1-2-9 0 0,0 0 1 0 0,1 1-1 0 0,1 0 0 0 0,-1 0 1 0 0,1 0-1 0 0,0 0 0 0 0,1 1 1 0 0,-1-1-1 0 0,1 1 0 0 0,0 1 1 0 0,1-1-1 0 0,0 1 0 0 0,-1 0 1 0 0,16-7-1 0 0,-10 5-5 0 0,2 1 0 0 0,-1 1-1 0 0,1 0 1 0 0,0 1 0 0 0,0 0-1 0 0,0 1 1 0 0,25-2 0 0 0,-35 4-15 0 0,0 1 0 0 0,0 0 0 0 0,1 1 0 0 0,-1-1 1 0 0,0 1-1 0 0,0 0 0 0 0,0 0 0 0 0,0 0 0 0 0,0 1 0 0 0,0-1 0 0 0,0 1 1 0 0,0 0-1 0 0,0 0 0 0 0,-1 0 0 0 0,1 1 0 0 0,-1-1 0 0 0,1 1 0 0 0,-1 0 1 0 0,0 0-1 0 0,5 6 0 0 0,2 5 18 0 0,0 1 0 0 0,-1 0 0 0 0,14 32 0 0 0,-18-34-306 0 0,1-1-1 0 0,0 0 1 0 0,1 0 0 0 0,1 0 0 0 0,13 16 0 0 0,6-6-3024 0 0,-12-13 1403 0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14.715"/>
    </inkml:context>
    <inkml:brush xml:id="br0">
      <inkml:brushProperty name="width" value="0.1" units="cm"/>
      <inkml:brushProperty name="height" value="0.1" units="cm"/>
    </inkml:brush>
  </inkml:definitions>
  <inkml:trace contextRef="#ctx0" brushRef="#br0">0 18 364 0 0,'0'-1'202'0'0,"0"0"-1"0"0,0 0 1 0 0,1 0 0 0 0,-1 0-1 0 0,0 0 1 0 0,1 0 0 0 0,-1 0-1 0 0,0 0 1 0 0,1 0 0 0 0,-1 0-1 0 0,1 0 1 0 0,0 0 0 0 0,-1 1-1 0 0,1-1 1 0 0,0 0 0 0 0,-1 0-1 0 0,1 1 1 0 0,1-2 0 0 0,2 3-153 0 0,-1 0 0 0 0,1 1 1 0 0,-1-1-1 0 0,1 1 1 0 0,-1 0-1 0 0,0 0 0 0 0,0 0 1 0 0,0 0-1 0 0,0 0 1 0 0,0 1-1 0 0,0-1 0 0 0,-1 1 1 0 0,1 0-1 0 0,-1 0 1 0 0,0 0-1 0 0,1 0 0 0 0,-1 0 1 0 0,-1 0-1 0 0,4 7 0 0 0,5 13 155 0 0,15 45 0 0 0,-17-45-50 0 0,7 18 79 0 0,46 121 1096 0 0,-50-145-562 0 0,-1-16-498 0 0,10-32-4941 0 0,-20 30 4425 0 0,6-9-1681 0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15.059"/>
    </inkml:context>
    <inkml:brush xml:id="br0">
      <inkml:brushProperty name="width" value="0.1" units="cm"/>
      <inkml:brushProperty name="height" value="0.1" units="cm"/>
    </inkml:brush>
  </inkml:definitions>
  <inkml:trace contextRef="#ctx0" brushRef="#br0">455 0 236 0 0,'0'0'3771'0'0,"-4"2"-3610"0"0,-178 127 1363 0 0,-63 38 321 0 0,221-151-1494 0 0,38-17-568 0 0,42-18-4141 0 0,-40 13 2493 0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15.545"/>
    </inkml:context>
    <inkml:brush xml:id="br0">
      <inkml:brushProperty name="width" value="0.1" units="cm"/>
      <inkml:brushProperty name="height" value="0.1" units="cm"/>
    </inkml:brush>
  </inkml:definitions>
  <inkml:trace contextRef="#ctx0" brushRef="#br0">229 22 344 0 0,'0'0'380'0'0,"-1"-1"-191"0"0,0 0 0 0 0,1 1 0 0 0,-1-1 0 0 0,0 1 0 0 0,0-1 0 0 0,0 1 0 0 0,0-1 0 0 0,0 1 0 0 0,0-1 0 0 0,0 1 0 0 0,-1 0 0 0 0,1 0 0 0 0,0 0 0 0 0,0-1 0 0 0,0 1 0 0 0,-2 0 0 0 0,-19 12 80 0 0,1 0 0 0 0,0 1-1 0 0,-34 30 1 0 0,46-36-189 0 0,1 1 0 0 0,0 0-1 0 0,0 0 1 0 0,1 1 0 0 0,0 0-1 0 0,1 1 1 0 0,0-1 0 0 0,0 1-1 0 0,1 0 1 0 0,-8 22 0 0 0,13-32-68 0 0,0 1 0 0 0,-1 0 1 0 0,1 0-1 0 0,0-1 1 0 0,0 1-1 0 0,0 0 1 0 0,0 0-1 0 0,0 0 0 0 0,0 0 1 0 0,0-1-1 0 0,0 1 1 0 0,0 0-1 0 0,0 0 1 0 0,1 0-1 0 0,-1-1 0 0 0,0 1 1 0 0,0 0-1 0 0,1 0 1 0 0,-1-1-1 0 0,1 1 1 0 0,-1 0-1 0 0,1-1 0 0 0,-1 1 1 0 0,1 0-1 0 0,-1-1 1 0 0,1 1-1 0 0,-1-1 0 0 0,1 1 1 0 0,0 0-1 0 0,28 7 183 0 0,32-11 1 0 0,-60 3-190 0 0,9-2 20 0 0,0-1 1 0 0,0 0-1 0 0,0 0 0 0 0,0-1 1 0 0,-1 0-1 0 0,1-1 0 0 0,-1 0 1 0 0,0 0-1 0 0,-1-1 0 0 0,1-1 0 0 0,-1 1 1 0 0,12-13-1 0 0,-17 16-17 0 0,0 1 0 0 0,-1-1 1 0 0,1 0-1 0 0,-1 0 0 0 0,0 0 0 0 0,1-1 0 0 0,-1 1 0 0 0,-1 0 1 0 0,1-1-1 0 0,0 1 0 0 0,-1-1 0 0 0,0 0 0 0 0,0 1 0 0 0,0-1 1 0 0,0 0-1 0 0,-1 0 0 0 0,1 0 0 0 0,-1 1 0 0 0,0-1 0 0 0,0 0 1 0 0,0 0-1 0 0,-1 0 0 0 0,1 0 0 0 0,-1 1 0 0 0,0-1 0 0 0,0 0 1 0 0,-1 0-1 0 0,1 1 0 0 0,-1-1 0 0 0,1 1 0 0 0,-1 0 0 0 0,0-1 1 0 0,0 1-1 0 0,-1 0 0 0 0,1 0 0 0 0,-4-3 0 0 0,1 1-22 0 0,0 2-1 0 0,0-1 0 0 0,0 0 1 0 0,-1 1-1 0 0,1 0 0 0 0,-1 0 1 0 0,0 1-1 0 0,0 0 0 0 0,0 0 1 0 0,0 0-1 0 0,0 0 0 0 0,0 1 1 0 0,-1 0-1 0 0,1 1 0 0 0,-7-1 1 0 0,-7 1-982 0 0,0 0 0 0 0,0 2-1 0 0,-29 5 1 0 0,16 1-773 0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20.965"/>
    </inkml:context>
    <inkml:brush xml:id="br0">
      <inkml:brushProperty name="width" value="0.1" units="cm"/>
      <inkml:brushProperty name="height" value="0.1" units="cm"/>
    </inkml:brush>
  </inkml:definitions>
  <inkml:trace contextRef="#ctx0" brushRef="#br0">106 117 16 0 0,'0'-1'489'0'0,"0"-1"-363"0"0,1-1-43 0 0,0-5 70 0 0,-1 6 397 0 0,7-78 4403 0 0,-7 72-4644 0 0,0-4 466 0 0,-1 16-227 0 0,-6 46-113 0 0,-79 220 28 0 0,83-263-446 0 0,0 3 30 0 0,-1-1 0 0 0,1 1 0 0 0,1 0 0 0 0,0 0 0 0 0,-1 19 0 0 0,3-28 45 0 0,2-1-505 0 0,0 0 332 0 0,1-1 1 0 0,-1 1 0 0 0,0-1-1 0 0,1 0 1 0 0,-1 0-1 0 0,0 1 1 0 0,0-2 0 0 0,1 1-1 0 0,-1 0 1 0 0,3-2 0 0 0,13-8-4240 0 0,-2 3 2250 0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21.590"/>
    </inkml:context>
    <inkml:brush xml:id="br0">
      <inkml:brushProperty name="width" value="0.1" units="cm"/>
      <inkml:brushProperty name="height" value="0.1" units="cm"/>
    </inkml:brush>
  </inkml:definitions>
  <inkml:trace contextRef="#ctx0" brushRef="#br0">84 63 324 0 0,'-23'-24'4741'0'0,"20"22"-4338"0"0,1-1 0 0 0,-1 1 0 0 0,1 0 1 0 0,-1 0-1 0 0,0 0 0 0 0,0 0 0 0 0,0 0 0 0 0,0 0 0 0 0,-4-1 0 0 0,-21-14 731 0 0,33 18-1104 0 0,130 16 119 0 0,-91-9-104 0 0,0-2 0 0 0,1-2 0 0 0,45-2-1 0 0,-88-2-38 0 0,5-3 1 0 0,-5 2-26 0 0,18-20-2512 0 0,-18 20 2102 0 0,0-2 22 0 0,16-4-5032 0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22.265"/>
    </inkml:context>
    <inkml:brush xml:id="br0">
      <inkml:brushProperty name="width" value="0.1" units="cm"/>
      <inkml:brushProperty name="height" value="0.1" units="cm"/>
    </inkml:brush>
  </inkml:definitions>
  <inkml:trace contextRef="#ctx0" brushRef="#br0">219 159 424 0 0,'-8'12'749'0'0,"-1"1"0"0"0,1-2 1 0 0,-2 1-1 0 0,-13 12 0 0 0,-20 25-383 0 0,21-21-134 0 0,-60 84 968 0 0,68-92-112 0 0,17-32-55 0 0,5-4-871 0 0,25-55 285 0 0,83-131 1 0 0,-94 174-387 0 0,1 1 0 0 0,1 1 0 0 0,28-23 0 0 0,-51 48-61 0 0,-1 0 0 0 0,1 1 0 0 0,0-1-1 0 0,-1 0 1 0 0,1 1 0 0 0,0-1 0 0 0,0 1-1 0 0,-1-1 1 0 0,1 1 0 0 0,0 0 0 0 0,0-1-1 0 0,0 1 1 0 0,-1 0 0 0 0,1 0 0 0 0,0-1 0 0 0,0 1-1 0 0,0 0 1 0 0,0 0 0 0 0,0 0 0 0 0,0 0-1 0 0,-1 0 1 0 0,1 0 0 0 0,0 0 0 0 0,0 0-1 0 0,0 1 1 0 0,0-1 0 0 0,0 0 0 0 0,0 0 0 0 0,-1 1-1 0 0,1-1 1 0 0,0 1 0 0 0,0-1 0 0 0,-1 0-1 0 0,1 1 1 0 0,0 0 0 0 0,0-1 0 0 0,-1 1-1 0 0,1-1 1 0 0,-1 1 0 0 0,1 0 0 0 0,0-1 0 0 0,-1 1-1 0 0,0 0 1 0 0,2 1 0 0 0,12 32-7 0 0,-13-33 8 0 0,5 28 6 0 0,-1-1-1 0 0,-2 1 0 0 0,0 0 1 0 0,-3 50-1 0 0,0-46 31 0 0,-4 25 124 0 0,4-57-137 0 0,18 13-1216 0 0,0-19-3726 0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22.684"/>
    </inkml:context>
    <inkml:brush xml:id="br0">
      <inkml:brushProperty name="width" value="0.1" units="cm"/>
      <inkml:brushProperty name="height" value="0.1" units="cm"/>
    </inkml:brush>
  </inkml:definitions>
  <inkml:trace contextRef="#ctx0" brushRef="#br0">0 51 56 0 0,'0'0'5224'0'0,"7"-24"-1931"0"0,9 19-3206 0 0,0 0 0 0 0,0 1 0 0 0,0 1-1 0 0,0 1 1 0 0,0 0 0 0 0,1 1-1 0 0,-1 1 1 0 0,30 2 0 0 0,-2-1-582 0 0,30-5-4295 0 0,-49 0 2501 0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26.308"/>
    </inkml:context>
    <inkml:brush xml:id="br0">
      <inkml:brushProperty name="width" value="0.1" units="cm"/>
      <inkml:brushProperty name="height" value="0.1" units="cm"/>
    </inkml:brush>
  </inkml:definitions>
  <inkml:trace contextRef="#ctx0" brushRef="#br0">117 279 316 0 0,'0'0'5079'0'0,"26"-27"-3715"0"0,8-11-717 0 0,-2-2-1 0 0,-2-2 0 0 0,49-89 1 0 0,-124 213-102 0 0,-107 188-413 0 0,111-190-116 0 0,31-59 4 0 0,0 0 0 0 0,-1-1 0 0 0,-1 0 0 0 0,-24 30 0 0 0,36-51-51 0 0,0 1 0 0 0,1 0 0 0 0,-1 0 1 0 0,0-1-1 0 0,1 1 0 0 0,-1 0 1 0 0,1 0-1 0 0,-1 0 0 0 0,0 0 0 0 0,1 0 1 0 0,-1 0-1 0 0,1 0 0 0 0,-1 0 1 0 0,0 0-1 0 0,1 0 0 0 0,-1 0 0 0 0,1 0 1 0 0,-1 0-1 0 0,1 0 0 0 0,-1 0 0 0 0,0 0 1 0 0,1 0-1 0 0,-1 0 0 0 0,1 0 1 0 0,-1 1-1 0 0,0-1 0 0 0,1 0 0 0 0,-1 0 1 0 0,0 1-1 0 0,1-1 0 0 0,-1 0 1 0 0,0 0-1 0 0,1 1 0 0 0,-1-1 0 0 0,0 0 1 0 0,1 1-1 0 0,-1-1 0 0 0,0 0 1 0 0,0 1-1 0 0,0-1 0 0 0,1 1 0 0 0,-1-1 1 0 0,0 0-1 0 0,0 1 0 0 0,0-1 0 0 0,0 1 1 0 0,0-1-1 0 0,0 0 0 0 0,0 1 1 0 0,0-1-1 0 0,0 1 0 0 0,0-1 0 0 0,0 1 1 0 0,0-1-1 0 0,0 0 0 0 0,0 1 1 0 0,0-1-1 0 0,0 1 0 0 0,0-1 0 0 0,-1 0 1 0 0,1 1-1 0 0,0-1 0 0 0,0 1 1 0 0,0-1-1 0 0,-1 1 0 0 0,37-18-3977 0 0,-21 5 1698 0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27.029"/>
    </inkml:context>
    <inkml:brush xml:id="br0">
      <inkml:brushProperty name="width" value="0.1" units="cm"/>
      <inkml:brushProperty name="height" value="0.1" units="cm"/>
    </inkml:brush>
  </inkml:definitions>
  <inkml:trace contextRef="#ctx0" brushRef="#br0">196 15 8 0 0,'11'-15'3107'0'0,"-10"15"-3083"0"0,0 0-1 0 0,-1 0 1 0 0,1 0 0 0 0,0 0-1 0 0,-1 1 1 0 0,1-1-1 0 0,0 0 1 0 0,0 0 0 0 0,-1 0-1 0 0,1 1 1 0 0,0-1 0 0 0,-1 0-1 0 0,1 0 1 0 0,0 1 0 0 0,-1-1-1 0 0,1 1 1 0 0,-1-1-1 0 0,1 1 1 0 0,0-1 0 0 0,-1 1-1 0 0,1-1 1 0 0,-1 1 0 0 0,0-1-1 0 0,1 1 1 0 0,-1 0 0 0 0,1-1-1 0 0,-1 1 1 0 0,0-1 0 0 0,1 1-1 0 0,-1 0 1 0 0,0 0-1 0 0,-1 30 467 0 0,-24 34 119 0 0,24-62-561 0 0,-31 59 433 0 0,-3-1-1 0 0,-59 77 0 0 0,91-134-460 0 0,-23 27 702 0 0,26-31-704 0 0,0 0 1 0 0,0 1 0 0 0,0-1-1 0 0,0 0 1 0 0,-1 0-1 0 0,1 0 1 0 0,0 0 0 0 0,0 0-1 0 0,0 1 1 0 0,0-1-1 0 0,0 0 1 0 0,0 0-1 0 0,-1 0 1 0 0,1 0 0 0 0,0 0-1 0 0,0 0 1 0 0,0 0-1 0 0,0 0 1 0 0,-1 0 0 0 0,1 0-1 0 0,0 0 1 0 0,0 0-1 0 0,0 1 1 0 0,0-1-1 0 0,-1 0 1 0 0,1 0 0 0 0,0 0-1 0 0,0 0 1 0 0,0-1-1 0 0,0 1 1 0 0,-1 0 0 0 0,1 0-1 0 0,0 0 1 0 0,0 0-1 0 0,0 0 1 0 0,0 0-1 0 0,-1 0 1 0 0,1 0 0 0 0,0 0-1 0 0,0 0 1 0 0,0 0-1 0 0,0 0 1 0 0,0-1 0 0 0,-1 1-1 0 0,1 0 1 0 0,0 0-1 0 0,0 0 1 0 0,0 0-1 0 0,0 0 1 0 0,0-1 0 0 0,0 1-1 0 0,0 0 1 0 0,0 0-1 0 0,3-26 487 0 0,6 7-429 0 0,0 1 0 0 0,1-1-1 0 0,1 1 1 0 0,0 1 0 0 0,2 0 0 0 0,0 1-1 0 0,0 0 1 0 0,2 1 0 0 0,28-24-1 0 0,-37 34-68 0 0,1 0-1 0 0,-1 0 1 0 0,1 1-1 0 0,0 0 0 0 0,0 0 1 0 0,0 1-1 0 0,0 0 1 0 0,16-4-1 0 0,-22 6-14 0 0,23 20-33 0 0,-22-9 33 0 0,-2 1 0 0 0,1 0 0 0 0,-1 0 0 0 0,-1-1 1 0 0,0 1-1 0 0,0 0 0 0 0,-4 10 0 0 0,3-12 9 0 0,0 1 0 0 0,0-1 0 0 0,1 0 0 0 0,1 1 0 0 0,-1-1 0 0 0,1 1 0 0 0,1-1 0 0 0,0 1 0 0 0,2 8 0 0 0,-2-16 4 0 0,0-1-1 0 0,0 0 1 0 0,-1 1-1 0 0,1-1 1 0 0,0 0-1 0 0,1 0 1 0 0,-1 0-1 0 0,0 1 1 0 0,0-1-1 0 0,0-1 1 0 0,1 1-1 0 0,-1 0 0 0 0,0 0 1 0 0,1 0-1 0 0,-1-1 1 0 0,1 1-1 0 0,-1-1 1 0 0,1 1-1 0 0,-1-1 1 0 0,1 1-1 0 0,-1-1 1 0 0,1 0-1 0 0,-1 0 1 0 0,1 0-1 0 0,-1 0 1 0 0,1 0-1 0 0,0 0 1 0 0,-1 0-1 0 0,1 0 1 0 0,2-2-1 0 0,51-12 40 0 0,-30 4-32 0 0,-1-1 0 0 0,-1-1 0 0 0,0-1 0 0 0,0-1 0 0 0,-1-1 0 0 0,-1-1-1 0 0,-1-1 1 0 0,0-1 0 0 0,-1 0 0 0 0,29-38 0 0 0,-26 28 97 0 0,37-58 0 0 0,-76 93-138 0 0,1 0 0 0 0,-28 17 1 0 0,40-20 30 0 0,-1 0 1 0 0,1 0 0 0 0,0 0 0 0 0,1 1 0 0 0,-1-1-1 0 0,1 1 1 0 0,0 0 0 0 0,0 0 0 0 0,0 0 0 0 0,1 0-1 0 0,0 1 1 0 0,0-1 0 0 0,0 1 0 0 0,0-1 0 0 0,1 1-1 0 0,0-1 1 0 0,0 1 0 0 0,1 0 0 0 0,0 9 0 0 0,0-12-69 0 0,0 1 0 0 0,1 0 1 0 0,0-1-1 0 0,0 1 0 0 0,0-1 1 0 0,0 1-1 0 0,0-1 0 0 0,1 0 1 0 0,0 1-1 0 0,0-1 0 0 0,0 0 0 0 0,0 0 1 0 0,0 0-1 0 0,0 0 0 0 0,1-1 1 0 0,-1 1-1 0 0,1-1 0 0 0,0 1 1 0 0,0-1-1 0 0,0 0 0 0 0,0 0 1 0 0,0 0-1 0 0,0-1 0 0 0,0 1 1 0 0,1-1-1 0 0,-1 1 0 0 0,1-1 0 0 0,-1 0 1 0 0,1-1-1 0 0,5 2 0 0 0,29-1-3831 0 0,-22-7 1651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38.089"/>
    </inkml:context>
    <inkml:brush xml:id="br0">
      <inkml:brushProperty name="width" value="0.1" units="cm"/>
      <inkml:brushProperty name="height" value="0.1" units="cm"/>
    </inkml:brush>
  </inkml:definitions>
  <inkml:trace contextRef="#ctx0" brushRef="#br0">1 41 424 0 0,'1'-2'110'0'0,"0"0"0"0"0,0-1 0 0 0,1 1 0 0 0,-1 0 0 0 0,1 0 0 0 0,0 0 0 0 0,-1 0 0 0 0,1 1 0 0 0,0-1 0 0 0,0 0 0 0 0,0 1-1 0 0,0-1 1 0 0,0 1 0 0 0,1 0 0 0 0,-1-1 0 0 0,0 1 0 0 0,1 0 0 0 0,-1 1 0 0 0,1-1 0 0 0,-1 0 0 0 0,4 0 0 0 0,-5 1-78 0 0,1-1 0 0 0,-1 1-1 0 0,1 0 1 0 0,-1 0 0 0 0,1 0 0 0 0,-1 0 0 0 0,1 0-1 0 0,-1 0 1 0 0,1 0 0 0 0,0 1 0 0 0,-1-1 0 0 0,0 0-1 0 0,1 1 1 0 0,-1 0 0 0 0,1-1 0 0 0,-1 1-1 0 0,0 0 1 0 0,1-1 0 0 0,-1 1 0 0 0,0 0 0 0 0,0 0-1 0 0,1 0 1 0 0,-1 0 0 0 0,0 0 0 0 0,0 0 0 0 0,0 0-1 0 0,0 1 1 0 0,0-1 0 0 0,-1 0 0 0 0,1 1 0 0 0,0-1-1 0 0,-1 0 1 0 0,1 1 0 0 0,0 2 0 0 0,1 5 46 0 0,-1 0 1 0 0,0-1-1 0 0,-1 1 1 0 0,0 0-1 0 0,0 0 1 0 0,-1 0-1 0 0,0-1 1 0 0,-1 1-1 0 0,-3 11 1 0 0,-32 75 616 0 0,12-35-114 0 0,14-37 405 0 0,12-33 199 0 0,0 2-1045 0 0,2 1 1 0 0,-1-1 0 0 0,1 1 0 0 0,0 0-1 0 0,4-7 1 0 0,21-29 157 0 0,-15 22-209 0 0,1 1 0 0 0,0 0 0 0 0,2 1 0 0 0,22-22 0 0 0,-10 12-9 0 0,-23 23-62 0 0,0 0 0 0 0,0 0-1 0 0,0 1 1 0 0,1 0-1 0 0,0 0 1 0 0,0 1 0 0 0,0-1-1 0 0,0 1 1 0 0,11-5 0 0 0,-16 9-36 0 0,0 0 16 0 0,0 0-1 0 0,0 0 0 0 0,0 0 1 0 0,0 0-1 0 0,0 0 0 0 0,0 1 0 0 0,0-1 1 0 0,0 0-1 0 0,0 0 0 0 0,0 1 1 0 0,0-1-1 0 0,0 1 0 0 0,-1-1 1 0 0,1 1-1 0 0,0-1 0 0 0,0 1 1 0 0,0-1-1 0 0,-1 1 0 0 0,1 0 1 0 0,0-1-1 0 0,-1 1 0 0 0,2 1 1 0 0,-1 0 0 0 0,3 5 9 0 0,0 1 0 0 0,-1 0 0 0 0,0 0 0 0 0,0 0-1 0 0,-1 0 1 0 0,0 0 0 0 0,-1 0 0 0 0,1 1 0 0 0,-2-1 0 0 0,1 1 0 0 0,-1-1 0 0 0,-2 15 0 0 0,1-13-162 0 0,1 0 0 0 0,0 1 0 0 0,1-1 0 0 0,0 0 0 0 0,0 1 0 0 0,1-1 0 0 0,6 19 0 0 0,-7-28-54 0 0,0 1 1 0 0,0-1-1 0 0,0 1 1 0 0,0-1-1 0 0,0 1 1 0 0,1-1 0 0 0,-1 0-1 0 0,0 0 1 0 0,1 0-1 0 0,-1 1 1 0 0,1-2-1 0 0,-1 1 1 0 0,1 0-1 0 0,-1 0 1 0 0,1 0-1 0 0,0-1 1 0 0,-1 1-1 0 0,1-1 1 0 0,0 1 0 0 0,0-1-1 0 0,-1 0 1 0 0,1 1-1 0 0,3-1 1 0 0,8-3-1930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43.310"/>
    </inkml:context>
    <inkml:brush xml:id="br0">
      <inkml:brushProperty name="width" value="0.1" units="cm"/>
      <inkml:brushProperty name="height" value="0.1" units="cm"/>
    </inkml:brush>
  </inkml:definitions>
  <inkml:trace contextRef="#ctx0" brushRef="#br0">331 120 676 0 0,'0'-4'236'0'0,"-1"-1"1"0"0,0 1-1 0 0,1 0 0 0 0,-1 0 1 0 0,-1 1-1 0 0,1-1 0 0 0,-1 0 1 0 0,1 0-1 0 0,-1 0 0 0 0,0 1 1 0 0,0-1-1 0 0,-1 1 0 0 0,1 0 1 0 0,-1 0-1 0 0,1 0 1 0 0,-1 0-1 0 0,0 0 0 0 0,0 0 1 0 0,0 1-1 0 0,-1-1 0 0 0,1 1 1 0 0,-1 0-1 0 0,1 0 0 0 0,-8-3 1 0 0,3 2-123 0 0,1 0 1 0 0,-1 0-1 0 0,0 1 1 0 0,-1 0-1 0 0,1 1 1 0 0,0-1-1 0 0,0 2 1 0 0,-1-1-1 0 0,1 1 1 0 0,0 0-1 0 0,-13 2 1 0 0,12 0-66 0 0,-1 0 1 0 0,1 1 0 0 0,-1 0 0 0 0,1 1-1 0 0,0 0 1 0 0,1 0 0 0 0,-1 1 0 0 0,1 0-1 0 0,-1 0 1 0 0,2 1 0 0 0,-1 0 0 0 0,1 1-1 0 0,-1 0 1 0 0,2 0 0 0 0,-1 0 0 0 0,1 1-1 0 0,-10 15 1 0 0,16-23-40 0 0,0 1 0 0 0,-1-1 0 0 0,1 1 0 0 0,0-1 0 0 0,-1 1 0 0 0,1-1 0 0 0,0 1 0 0 0,0-1 0 0 0,-1 1 0 0 0,1-1 0 0 0,0 1 0 0 0,0 0 0 0 0,0-1 0 0 0,0 1 0 0 0,0-1 0 0 0,0 1 0 0 0,0-1-1 0 0,0 1 1 0 0,0-1 0 0 0,0 1 0 0 0,0 0 0 0 0,0-1 0 0 0,0 1 0 0 0,0-1 0 0 0,1 1 0 0 0,-1-1 0 0 0,0 1 0 0 0,0-1 0 0 0,1 1 0 0 0,-1-1 0 0 0,1 1 0 0 0,18 3 135 0 0,29-13 4 0 0,-38 6-130 0 0,0-1 0 0 0,-1 0-1 0 0,1-1 1 0 0,-1 0 0 0 0,0 0 0 0 0,8-8 0 0 0,36-21 56 0 0,-52 33-97 0 0,-1 4-30 0 0,0 0 47 0 0,0 0-1 0 0,0 0 1 0 0,0 0 0 0 0,0 1 0 0 0,0-1 0 0 0,-1 0 0 0 0,0 0 0 0 0,-1 4 0 0 0,-123 366 249 0 0,106-294 345 0 0,19-78-462 0 0,-12 22 1015 0 0,14-19-364 0 0,8-13-574 0 0,106-163 224 0 0,-6 7-347 0 0,-37 62 1 0 0,17-21-533 0 0,-87 120-318 0 0,0-1-884 0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27.403"/>
    </inkml:context>
    <inkml:brush xml:id="br0">
      <inkml:brushProperty name="width" value="0.1" units="cm"/>
      <inkml:brushProperty name="height" value="0.1" units="cm"/>
    </inkml:brush>
  </inkml:definitions>
  <inkml:trace contextRef="#ctx0" brushRef="#br0">10 131 72 0 0,'0'0'1549'0'0,"-7"-1"-1032"0"0,4 0-221 0 0,8 1 1491 0 0,216-22-196 0 0,-93 6-1250 0 0,125-4 117 0 0,60-6-773 0 0,-109-5-2890 0 0,-136 17 1466 0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28.544"/>
    </inkml:context>
    <inkml:brush xml:id="br0">
      <inkml:brushProperty name="width" value="0.1" units="cm"/>
      <inkml:brushProperty name="height" value="0.1" units="cm"/>
    </inkml:brush>
  </inkml:definitions>
  <inkml:trace contextRef="#ctx0" brushRef="#br0">294 200 100 0 0,'1'-22'1381'0'0,"2"-1"1"0"0,10-41-1 0 0,-1 5 993 0 0,-7 37-1331 0 0,-3 12 100 0 0,-7 23-937 0 0,-140 346 257 0 0,103-276-431 0 0,23-48 4 0 0,2 1 1 0 0,-14 41-1 0 0,30-76-34 0 0,1-1 1 0 0,0 1-1 0 0,-1 0 0 0 0,1 0 0 0 0,0 0 1 0 0,0-1-1 0 0,0 1 0 0 0,0 0 0 0 0,0 0 1 0 0,0 0-1 0 0,0-1 0 0 0,0 1 0 0 0,0 0 1 0 0,0 0-1 0 0,0 0 0 0 0,1-1 0 0 0,-1 1 1 0 0,0 0-1 0 0,1 0 0 0 0,-1-1 0 0 0,0 1 1 0 0,1 0-1 0 0,-1-1 0 0 0,1 1 0 0 0,-1 0 1 0 0,1-1-1 0 0,0 2 0 0 0,25 6-30 0 0,36-12-475 0 0,-54 2 283 0 0,-2 2 134 0 0,1-1 0 0 0,-1 0 0 0 0,1-1-1 0 0,-1 0 1 0 0,0 0 0 0 0,0 0 0 0 0,0-1 0 0 0,0 0 0 0 0,0 0-1 0 0,0 0 1 0 0,-1-1 0 0 0,0 1 0 0 0,1-1 0 0 0,-1-1 0 0 0,-1 1-1 0 0,1-1 1 0 0,-1 0 0 0 0,0 0 0 0 0,0 0 0 0 0,0-1 0 0 0,-1 1-1 0 0,1-1 1 0 0,-2 0 0 0 0,1 0 0 0 0,0 0 0 0 0,-1 0 0 0 0,0 0-1 0 0,-1-1 1 0 0,1 1 0 0 0,-1 0 0 0 0,-1-1 0 0 0,1 1 0 0 0,-1-1-1 0 0,0 0 1 0 0,0 1 0 0 0,-3-10 0 0 0,2 11 73 0 0,-1-1 1 0 0,0 1-1 0 0,0-1 1 0 0,0 1-1 0 0,-1 0 0 0 0,0 0 1 0 0,0 0-1 0 0,0 1 1 0 0,-1-1-1 0 0,1 1 1 0 0,-1 0-1 0 0,0-1 0 0 0,0 2 1 0 0,-1-1-1 0 0,1 0 1 0 0,-1 1-1 0 0,0 0 0 0 0,0 0 1 0 0,0 0-1 0 0,0 1 1 0 0,0 0-1 0 0,-1 0 1 0 0,1 0-1 0 0,-11-2 0 0 0,3 2 59 0 0,0-1 0 0 0,0 1 0 0 0,0 1 0 0 0,0 1 0 0 0,-1-1 0 0 0,1 2 0 0 0,0 0 0 0 0,0 1 0 0 0,-23 5 0 0 0,-8 9 188 0 0,42-15-152 0 0,77-5 39 0 0,-1-3 0 0 0,130-28 0 0 0,-200 34-120 0 0,20-2 10 0 0,-18 3-3 0 0,1-1 0 0 0,0 0 1 0 0,-1 0-1 0 0,1 0 1 0 0,-1 0-1 0 0,0-1 1 0 0,1 0-1 0 0,-1-1 0 0 0,0 1 1 0 0,0-1-1 0 0,8-6 1 0 0,-13 9-9 0 0,-1-1 0 0 0,1 1 0 0 0,-1-1 0 0 0,0 1 0 0 0,1 0 0 0 0,-1-1 0 0 0,1 1 0 0 0,-1 0 0 0 0,1 0 0 0 0,-1-1 0 0 0,1 1 0 0 0,-1 0 0 0 0,1 0 0 0 0,0 0 0 0 0,-1 0 0 0 0,1-1 0 0 0,-1 1 0 0 0,1 0 0 0 0,-1 0 0 0 0,1 0 0 0 0,-1 0 0 0 0,1 0 0 0 0,0 0 0 0 0,-1 1 0 0 0,1-1 0 0 0,-1 0 0 0 0,1 0 0 0 0,-1 0 0 0 0,1 0 1 0 0,-1 1-1 0 0,1-1 0 0 0,-1 0 0 0 0,1 1 0 0 0,-1-1 0 0 0,1 0 0 0 0,-1 1 0 0 0,1-1 0 0 0,-1 0 0 0 0,0 1 0 0 0,1-1 0 0 0,-1 1 0 0 0,0-1 0 0 0,1 1 0 0 0,-1-1 0 0 0,0 1 0 0 0,0-1 0 0 0,1 1 0 0 0,-1-1 0 0 0,0 1 0 0 0,0-1 0 0 0,0 1 0 0 0,0-1 0 0 0,0 1 0 0 0,0 0 0 0 0,0-1 0 0 0,0 1 0 0 0,0-1 0 0 0,0 1 0 0 0,0-1 0 0 0,0 1 0 0 0,0 0 0 0 0,0-1 0 0 0,0 1 1 0 0,0-1-1 0 0,-1 1 0 0 0,1 0 0 0 0,-51 92 113 0 0,47-86-240 0 0,1 1 0 0 0,0 0 0 0 0,1 0 0 0 0,-1 0 0 0 0,2 0 0 0 0,-1 1 0 0 0,1-1 0 0 0,0 0 0 0 0,1 1 0 0 0,1 10-1 0 0,3-11-2546 0 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29.716"/>
    </inkml:context>
    <inkml:brush xml:id="br0">
      <inkml:brushProperty name="width" value="0.1" units="cm"/>
      <inkml:brushProperty name="height" value="0.1" units="cm"/>
    </inkml:brush>
  </inkml:definitions>
  <inkml:trace contextRef="#ctx0" brushRef="#br0">126 355 216 0 0,'-1'15'236'0'0,"-1"0"0"0"0,0 0 0 0 0,0 0 1 0 0,-2-1-1 0 0,0 1 0 0 0,0-1 0 0 0,-2 1 0 0 0,0-1 0 0 0,0-1 0 0 0,-1 1 1 0 0,-1-1-1 0 0,0-1 0 0 0,-1 1 0 0 0,0-1 0 0 0,-14 13 0 0 0,12-15-13 0 0,10-9-128 0 0,0 0 1 0 0,0 0-1 0 0,0-1 0 0 0,0 1 0 0 0,0 0 0 0 0,0 0 1 0 0,0 0-1 0 0,0 1 0 0 0,0-1 0 0 0,1 0 0 0 0,-1 0 1 0 0,0 0-1 0 0,1 0 0 0 0,-2 5 1314 0 0,3-11-1229 0 0,0-3-112 0 0,2 0 0 0 0,-1 0 0 0 0,1 1 0 0 0,0-1 0 0 0,1 1 0 0 0,-1 0-1 0 0,1 0 1 0 0,1 0 0 0 0,0 1 0 0 0,0-1 0 0 0,6-6 0 0 0,4-3 52 0 0,-1 1 0 0 0,2 1 1 0 0,24-18-1 0 0,16 2 4 0 0,-54 29-120 0 0,0 2-6 0 0,0 0 0 0 0,0 0 0 0 0,-1 0 0 0 0,1 0 0 0 0,0 1 0 0 0,-1-1 0 0 0,1 0 0 0 0,-1 1 0 0 0,1-1 0 0 0,-1 0 0 0 0,0 1 0 0 0,2 2 0 0 0,-1 5-5 0 0,-1 1-1 0 0,0 0 1 0 0,-1-1-1 0 0,0 1 0 0 0,-1 0 1 0 0,1 0-1 0 0,-2-1 0 0 0,-4 19 1 0 0,3-20 10 0 0,1 0 0 0 0,1 1 0 0 0,-1-1 0 0 0,1 0 0 0 0,1 1 0 0 0,-1 0 0 0 0,1-1 0 0 0,1 1 0 0 0,0-1 0 0 0,0 1 0 0 0,5 15 0 0 0,-5-22 0 0 0,1 1 0 0 0,0-1 0 0 0,0 0 0 0 0,0 0-1 0 0,0-1 1 0 0,0 1 0 0 0,0 0 0 0 0,0 0-1 0 0,0-1 1 0 0,1 0 0 0 0,-1 1 0 0 0,0-1-1 0 0,1 0 1 0 0,0 0 0 0 0,-1 0 0 0 0,1-1-1 0 0,-1 1 1 0 0,1 0 0 0 0,0-1 0 0 0,0 0 0 0 0,4 0-1 0 0,62-1 11 0 0,-66 1-12 0 0,22-3-3 0 0,0 0-1 0 0,-1-2 1 0 0,0-1-1 0 0,0-1 1 0 0,46-19-1 0 0,-55 19-16 0 0,-1 0 1 0 0,-1-1-1 0 0,1 0 0 0 0,-2-1 0 0 0,1-1 0 0 0,-1 0 0 0 0,0-1 1 0 0,-1 0-1 0 0,0 0 0 0 0,14-22 0 0 0,-22 28 8 0 0,0 0 0 0 0,0 0 0 0 0,0 0 0 0 0,-1 0 0 0 0,0-1 0 0 0,0 1 0 0 0,-1-1 0 0 0,0 0 0 0 0,1 1 0 0 0,-2-1 0 0 0,1 0 0 0 0,-1-11 0 0 0,0 16 5 0 0,0-1 1 0 0,-1 1-1 0 0,1-1 1 0 0,0 1 0 0 0,-1-1-1 0 0,1 1 1 0 0,-1-1-1 0 0,0 1 1 0 0,1 0-1 0 0,-1-1 1 0 0,0 1 0 0 0,0 0-1 0 0,0-1 1 0 0,0 1-1 0 0,0 0 1 0 0,0 0 0 0 0,0 0-1 0 0,0 0 1 0 0,-3-1-1 0 0,2 1 2 0 0,-1 0 0 0 0,0 0-1 0 0,1 0 1 0 0,-1 1-1 0 0,1-1 1 0 0,-1 1-1 0 0,0 0 1 0 0,1 0-1 0 0,-1 0 1 0 0,0 0 0 0 0,1 0-1 0 0,-1 0 1 0 0,1 1-1 0 0,-1 0 1 0 0,-4 1-1 0 0,-5 1-5 0 0,1 2 0 0 0,-1 0 0 0 0,1 0 0 0 0,0 1 0 0 0,0 0 0 0 0,1 1 0 0 0,-19 15 0 0 0,23-18 9 0 0,1 1 1 0 0,0 1-1 0 0,-1-1 1 0 0,2 1-1 0 0,-1 0 1 0 0,1 0-1 0 0,0 0 1 0 0,0 1-1 0 0,0-1 1 0 0,1 1-1 0 0,0 0 1 0 0,1 0-1 0 0,-1 0 1 0 0,-1 11-1 0 0,4-17 3 0 0,0 0 0 0 0,-1 0 0 0 0,1 0 0 0 0,0 0 0 0 0,0-1-1 0 0,0 1 1 0 0,0 0 0 0 0,1 0 0 0 0,-1 0 0 0 0,0-1 0 0 0,0 1-1 0 0,0 0 1 0 0,1 0 0 0 0,-1 0 0 0 0,0-1 0 0 0,1 1-1 0 0,-1 0 1 0 0,1 0 0 0 0,-1-1 0 0 0,1 1 0 0 0,-1-1 0 0 0,1 1-1 0 0,-1 0 1 0 0,1-1 0 0 0,0 1 0 0 0,-1-1 0 0 0,1 1 0 0 0,0-1-1 0 0,-1 1 1 0 0,1-1 0 0 0,1 1 0 0 0,1 0 5 0 0,0-1-1 0 0,0 1 1 0 0,0-1 0 0 0,0 1 0 0 0,0-1 0 0 0,0 0-1 0 0,0 0 1 0 0,6-1 0 0 0,57-16 67 0 0,-57 13-68 0 0,0-1 0 0 0,0 0 0 0 0,-1-1 0 0 0,0 1 0 0 0,0-2 0 0 0,0 1 0 0 0,-1-1 0 0 0,1 0 0 0 0,-2-1 0 0 0,1 1 1 0 0,6-11-1 0 0,4-4 11 0 0,11-15-109 0 0,-27 36 55 0 0,-5 5-34 0 0,-40 53 9 0 0,40-51 60 0 0,0-1 0 0 0,1 0 0 0 0,0 1 0 0 0,1 0 0 0 0,-1 0 0 0 0,1-1 0 0 0,0 2 0 0 0,0-1 0 0 0,1 0 0 0 0,-1 7 0 0 0,2-12 3 0 0,1-1 1 0 0,-1 1-1 0 0,1 0 1 0 0,-1-1-1 0 0,1 1 1 0 0,-1-1-1 0 0,1 1 0 0 0,0-1 1 0 0,-1 1-1 0 0,1-1 1 0 0,-1 0-1 0 0,1 1 1 0 0,0-1-1 0 0,0 0 1 0 0,-1 1-1 0 0,1-1 1 0 0,0 0-1 0 0,-1 0 1 0 0,1 0-1 0 0,0 1 0 0 0,0-1 1 0 0,0 0-1 0 0,-1 0 1 0 0,1 0-1 0 0,0 0 1 0 0,0 0-1 0 0,-1-1 1 0 0,1 1-1 0 0,0 0 1 0 0,0 0-1 0 0,-1 0 1 0 0,1-1-1 0 0,1 0 0 0 0,29-6 16 0 0,-31 6-16 0 0,29-9-14 0 0,-1-2-1 0 0,-1 0 1 0 0,0-2-1 0 0,-1-1 1 0 0,-1-2-1 0 0,0 0 1 0 0,-1-1-1 0 0,-1-2 0 0 0,-1 0 1 0 0,28-33-1 0 0,-27 26-7 0 0,-2-1 0 0 0,0-1 0 0 0,-2 0 0 0 0,-1-2-1 0 0,-2 0 1 0 0,-1-1 0 0 0,-2 0 0 0 0,17-59 0 0 0,-29 79 96 0 0,-6 11-27 0 0,-16 21-8 0 0,-19 35-17 0 0,-53 130 2 0 0,57-106-288 0 0,24-51-810 0 0,2 0 0 0 0,0 1-1 0 0,-7 38 1 0 0,14-44-801 0 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30.324"/>
    </inkml:context>
    <inkml:brush xml:id="br0">
      <inkml:brushProperty name="width" value="0.1" units="cm"/>
      <inkml:brushProperty name="height" value="0.1" units="cm"/>
    </inkml:brush>
  </inkml:definitions>
  <inkml:trace contextRef="#ctx0" brushRef="#br0">0 330 264 0 0,'167'-103'3259'0'0,"-153"93"-2915"0"0,-1 0 0 0 0,-1-1 0 0 0,1-1 0 0 0,-2-1 0 0 0,0 1 0 0 0,0-2 0 0 0,-1 1 0 0 0,-1-1 0 0 0,0-1 0 0 0,-1 0 0 0 0,8-22 0 0 0,-15 35-307 0 0,0 1-1 0 0,-1 0 0 0 0,1 0 1 0 0,-1-1-1 0 0,0 1 0 0 0,1 0 1 0 0,-1-1-1 0 0,0 1 1 0 0,0 0-1 0 0,0-1 0 0 0,0 1 1 0 0,0 0-1 0 0,0-1 0 0 0,0 1 1 0 0,0-1-1 0 0,0 1 0 0 0,-1 0 1 0 0,1-1-1 0 0,0 1 0 0 0,-1 0 1 0 0,0 0-1 0 0,1-1 1 0 0,-1 1-1 0 0,0 0 0 0 0,1 0 1 0 0,-1 0-1 0 0,0 0 0 0 0,-2-2 1 0 0,0 1-2 0 0,1 1 1 0 0,-1-1 0 0 0,0 1-1 0 0,0 0 1 0 0,0 0-1 0 0,0 0 1 0 0,-1 0 0 0 0,1 0-1 0 0,0 1 1 0 0,0-1 0 0 0,0 1-1 0 0,-4 0 1 0 0,-5 0 15 0 0,1 1 0 0 0,-1 0 0 0 0,0 1 0 0 0,1 0 1 0 0,0 1-1 0 0,-18 6 0 0 0,28-8-47 0 0,0 0 1 0 0,0 0 0 0 0,-1 0-1 0 0,1 0 1 0 0,0 0-1 0 0,1 0 1 0 0,-1 0 0 0 0,0 1-1 0 0,0-1 1 0 0,0 0 0 0 0,1 1-1 0 0,-1-1 1 0 0,1 0-1 0 0,-1 1 1 0 0,1-1 0 0 0,-1 1-1 0 0,1-1 1 0 0,0 1-1 0 0,0-1 1 0 0,0 1 0 0 0,0-1-1 0 0,0 1 1 0 0,0-1-1 0 0,0 1 1 0 0,0-1 0 0 0,1 1-1 0 0,-1-1 1 0 0,1 1-1 0 0,-1-1 1 0 0,1 0 0 0 0,-1 1-1 0 0,2 1 1 0 0,22 45 102 0 0,-1-17-91 0 0,-12-19-7 0 0,-2 1 0 0 0,1 0 0 0 0,-2 1 0 0 0,0 0 0 0 0,11 26 0 0 0,-18-38-9 0 0,0 0 0 0 0,-1 0 1 0 0,0 0-1 0 0,1 0 0 0 0,-1 0 1 0 0,0 1-1 0 0,0-1 0 0 0,0 0 1 0 0,0 0-1 0 0,-1 0 1 0 0,1 0-1 0 0,0 0 0 0 0,-1 0 1 0 0,0 0-1 0 0,1 0 0 0 0,-1 0 1 0 0,0 0-1 0 0,0-1 0 0 0,0 1 1 0 0,0 0-1 0 0,-2 2 0 0 0,0-1 4 0 0,0 1 0 0 0,-1-1-1 0 0,0 0 1 0 0,1 0-1 0 0,-1 0 1 0 0,0-1-1 0 0,-1 1 1 0 0,1-1 0 0 0,-5 2-1 0 0,-4 1-47 0 0,-1-1 0 0 0,1 0 0 0 0,-1-1 0 0 0,0 0 0 0 0,-20 0 0 0 0,-9-5-1032 0 0,42 2 952 0 0,0 0 0 0 0,0-1-1 0 0,0 1 1 0 0,0 0 0 0 0,1-1-1 0 0,-1 1 1 0 0,0-1 0 0 0,0 1-1 0 0,1-1 1 0 0,-1 1 0 0 0,0-1-1 0 0,0 0 1 0 0,1 1 0 0 0,-1-1-1 0 0,1 0 1 0 0,-1 0 0 0 0,1 1-1 0 0,-1-1 1 0 0,1 0 0 0 0,-1 0-1 0 0,1 0 1 0 0,0 1 0 0 0,-1-1-1 0 0,1 0 1 0 0,0 0 0 0 0,0 0-1 0 0,0 0 1 0 0,-1 0 0 0 0,1 0-1 0 0,0 0 1 0 0,0 0 0 0 0,0 1-1 0 0,1-1 1 0 0,-1 0 0 0 0,0 0-1 0 0,0 0 1 0 0,0 0 0 0 0,1-1-1 0 0,2-11-1965 0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30.809"/>
    </inkml:context>
    <inkml:brush xml:id="br0">
      <inkml:brushProperty name="width" value="0.1" units="cm"/>
      <inkml:brushProperty name="height" value="0.1" units="cm"/>
    </inkml:brush>
  </inkml:definitions>
  <inkml:trace contextRef="#ctx0" brushRef="#br0">249 144 372 0 0,'-14'-19'2122'0'0,"10"18"-2039"0"0,1 0 1 0 0,-1 0-1 0 0,0 0 1 0 0,1 1-1 0 0,-1-1 1 0 0,0 1-1 0 0,0 0 1 0 0,0 1-1 0 0,1-1 1 0 0,-1 1 0 0 0,0-1-1 0 0,1 1 1 0 0,-1 0-1 0 0,-6 3 1 0 0,-46 24 323 0 0,45-21-322 0 0,0 1 1 0 0,0 0-1 0 0,1 1 0 0 0,0 0 0 0 0,1 1 0 0 0,-14 17 0 0 0,19-21-38 0 0,1-1-1 0 0,-1 1 1 0 0,1 0-1 0 0,0 0 1 0 0,0 0-1 0 0,1 0 1 0 0,0 0 0 0 0,0 1-1 0 0,0-1 1 0 0,1 1-1 0 0,0 0 1 0 0,0-1-1 0 0,0 1 1 0 0,1 0 0 0 0,1 7-1 0 0,-1-13-38 0 0,0 0 0 0 0,1 0 0 0 0,-1 0 0 0 0,1 0-1 0 0,-1 0 1 0 0,1 0 0 0 0,-1 0 0 0 0,1 0 0 0 0,-1 0 0 0 0,1 0 0 0 0,0-1-1 0 0,-1 1 1 0 0,1 0 0 0 0,0 0 0 0 0,0-1 0 0 0,0 1 0 0 0,0 0 0 0 0,-1-1-1 0 0,1 1 1 0 0,0-1 0 0 0,0 1 0 0 0,0-1 0 0 0,0 0 0 0 0,0 1 0 0 0,0-1-1 0 0,0 0 1 0 0,1 1 0 0 0,-1-1 0 0 0,0 0 0 0 0,0 0 0 0 0,0 0 0 0 0,0 0-1 0 0,0 0 1 0 0,0 0 0 0 0,0-1 0 0 0,0 1 0 0 0,0 0 0 0 0,0-1 0 0 0,0 1-1 0 0,0 0 1 0 0,0-1 0 0 0,0 1 0 0 0,2-2 0 0 0,2 0 19 0 0,1 0 0 0 0,-1 0-1 0 0,1-1 1 0 0,-1 0 0 0 0,0 0 0 0 0,9-8 0 0 0,-7 4 1 0 0,-1-2 0 0 0,0 1 0 0 0,0-1 0 0 0,-1 0 0 0 0,0 0 0 0 0,0 0 0 0 0,-1-1 0 0 0,0 1 0 0 0,-1-1 0 0 0,0 0 0 0 0,-1 0 0 0 0,0-1 0 0 0,1-16 0 0 0,-2 9 15 0 0,0 0 1 0 0,-1 0-1 0 0,-1 1 1 0 0,-1-1-1 0 0,-1 0 0 0 0,0 1 1 0 0,-7-21-1 0 0,10 37-49 0 0,0 0 0 0 0,0 0-1 0 0,0 0 1 0 0,-1 0 0 0 0,1 0 0 0 0,0 0 0 0 0,-1 0-1 0 0,1 0 1 0 0,0 1 0 0 0,-1-1 0 0 0,1 0 0 0 0,-1 0-1 0 0,1 0 1 0 0,-1 1 0 0 0,0-1 0 0 0,1 0 0 0 0,-1 0-1 0 0,0 1 1 0 0,1-1 0 0 0,-1 1 0 0 0,0-1 0 0 0,0 0-1 0 0,0 1 1 0 0,0 0 0 0 0,1-1 0 0 0,-1 1 0 0 0,0 0-1 0 0,0-1 1 0 0,0 1 0 0 0,0 0 0 0 0,0 0 0 0 0,0 0-1 0 0,0-1 1 0 0,0 1 0 0 0,0 0 0 0 0,0 0 0 0 0,0 1 0 0 0,0-1-1 0 0,0 0 1 0 0,0 0 0 0 0,0 0 0 0 0,0 1 0 0 0,1-1-1 0 0,-1 0 1 0 0,0 1 0 0 0,0-1 0 0 0,0 1 0 0 0,0-1-1 0 0,1 1 1 0 0,-1-1 0 0 0,0 1 0 0 0,0 0 0 0 0,1-1-1 0 0,-1 1 1 0 0,0 0 0 0 0,1 0 0 0 0,-1-1 0 0 0,1 1-1 0 0,-1 2 1 0 0,-4 2-133 0 0,1 0 0 0 0,0 1 0 0 0,0 0-1 0 0,0-1 1 0 0,1 2 0 0 0,0-1 0 0 0,-3 8-1 0 0,4-9 29 0 0,0 1 0 0 0,1 0 0 0 0,0 0 0 0 0,0 0 0 0 0,0 0 0 0 0,1 0 0 0 0,0 0 0 0 0,0 0 0 0 0,0 0 0 0 0,1 0 0 0 0,0 0-1 0 0,0-1 1 0 0,3 10 0 0 0,-1-10 36 0 0,-1-1 1 0 0,1 0-1 0 0,0 0 0 0 0,0 0 0 0 0,0-1 0 0 0,0 1 1 0 0,1-1-1 0 0,-1 1 0 0 0,1-1 0 0 0,0 0 0 0 0,0-1 1 0 0,0 1-1 0 0,0-1 0 0 0,1 0 0 0 0,-1 0 0 0 0,1 0 1 0 0,4 1-1 0 0,0 0-187 0 0,0 0-1 0 0,0-1 1 0 0,0 0 0 0 0,17 0-1 0 0,-5-1-338 0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31.606"/>
    </inkml:context>
    <inkml:brush xml:id="br0">
      <inkml:brushProperty name="width" value="0.1" units="cm"/>
      <inkml:brushProperty name="height" value="0.1" units="cm"/>
    </inkml:brush>
  </inkml:definitions>
  <inkml:trace contextRef="#ctx0" brushRef="#br0">17 499 1112 0 0,'11'-6'27'0'0,"-1"1"1"0"0,1-1-1 0 0,-1-1 0 0 0,-1 0 0 0 0,1 0 0 0 0,-1-1 1 0 0,-1 0-1 0 0,1-1 0 0 0,-1 0 0 0 0,-1 0 1 0 0,10-15-1 0 0,-2-2 266 0 0,-1 0 0 0 0,-2-1-1 0 0,14-43 1 0 0,-14 38-21 0 0,-3 9 503 0 0,-1 0-1 0 0,0 0 0 0 0,-2 0 1 0 0,-1-1-1 0 0,3-39 1 0 0,-8 62-531 0 0,-4 5-136 0 0,-16 16-22 0 0,1 2 1 0 0,1 0-1 0 0,1 0 1 0 0,1 2-1 0 0,-20 38 1 0 0,-57 139 137 0 0,64-118-132 0 0,27-76-81 0 0,1-1 0 0 0,-1 1 0 0 0,1 0 0 0 0,1 0 0 0 0,-1 0 0 0 0,1 0 0 0 0,0 0 0 0 0,1 1 0 0 0,0-1 0 0 0,2 9 0 0 0,-2-14-7 0 0,1 1-1 0 0,-1-1 0 0 0,1 0 0 0 0,-1 0 0 0 0,1 0 0 0 0,0-1 0 0 0,0 1 0 0 0,0 0 0 0 0,0-1 0 0 0,0 1 0 0 0,0-1 0 0 0,1 0 0 0 0,-1 1 0 0 0,0-1 0 0 0,1 0 0 0 0,-1 0 0 0 0,1-1 0 0 0,-1 1 0 0 0,1 0 0 0 0,-1-1 0 0 0,1 0 0 0 0,-1 0 0 0 0,1 1 0 0 0,-1-1 0 0 0,1-1 0 0 0,3 1 0 0 0,6-1-8 0 0,0 0 0 0 0,0 0-1 0 0,0-1 1 0 0,16-5 0 0 0,-18 3-6 0 0,0 0 1 0 0,-1-1 0 0 0,0 0-1 0 0,0 0 1 0 0,0-1 0 0 0,0 0-1 0 0,-1-1 1 0 0,0 0-1 0 0,13-14 1 0 0,-2-2-33 0 0,0-1 0 0 0,17-30 0 0 0,-40 69-229 0 0,-20 62 161 0 0,22-69 109 0 0,0-1 1 0 0,0 1 0 0 0,1 0-1 0 0,0 0 1 0 0,1 0 0 0 0,0 0-1 0 0,0 0 1 0 0,1 10 0 0 0,0-17-2 0 0,-1 0-1 0 0,1 0 1 0 0,-1 1 0 0 0,1-1 0 0 0,0-1-1 0 0,-1 1 1 0 0,1 0 0 0 0,0 0-1 0 0,0 0 1 0 0,-1 0 0 0 0,1 0 0 0 0,0-1-1 0 0,0 1 1 0 0,0 0 0 0 0,0-1 0 0 0,0 1-1 0 0,0-1 1 0 0,0 1 0 0 0,0-1 0 0 0,0 1-1 0 0,1-1 1 0 0,-1 0 0 0 0,0 0 0 0 0,0 1-1 0 0,0-1 1 0 0,0 0 0 0 0,1 0 0 0 0,-1 0-1 0 0,0 0 1 0 0,0 0 0 0 0,0 0 0 0 0,0-1-1 0 0,0 1 1 0 0,1 0 0 0 0,-1-1 0 0 0,0 1-1 0 0,0-1 1 0 0,0 1 0 0 0,1-1 0 0 0,3-1-42 0 0,0 0 0 0 0,-1 0 0 0 0,1-1 1 0 0,-1 1-1 0 0,1-1 0 0 0,-1 0 0 0 0,6-5 1 0 0,4-7-88 0 0,0-1 1 0 0,-1 0 0 0 0,-1 0-1 0 0,0-1 1 0 0,-2-1 0 0 0,16-33-1 0 0,-26 50 68 0 0,-1 5-122 0 0,-8 14 118 0 0,-22 63-80 0 0,29-74 149 0 0,0 0 0 0 0,1 0 1 0 0,-1 0-1 0 0,2 0 0 0 0,-1 0 0 0 0,1 0 1 0 0,0 1-1 0 0,1-1 0 0 0,0 0 0 0 0,2 10 1 0 0,-2-15 0 0 0,0 0 1 0 0,-1 0 0 0 0,1 0 0 0 0,1 0 0 0 0,-1 0 0 0 0,0 0-1 0 0,0 0 1 0 0,1-1 0 0 0,-1 1 0 0 0,1 0 0 0 0,0-1 0 0 0,-1 1-1 0 0,1-1 1 0 0,0 1 0 0 0,0-1 0 0 0,0 0 0 0 0,0 0 0 0 0,0 0-1 0 0,0 0 1 0 0,0 0 0 0 0,0-1 0 0 0,0 1 0 0 0,0 0 0 0 0,1-1-1 0 0,-1 0 1 0 0,0 1 0 0 0,0-1 0 0 0,1 0 0 0 0,-1 0 0 0 0,0-1 0 0 0,3 1-1 0 0,8-2 6 0 0,1 1 0 0 0,-1-2-1 0 0,25-7 1 0 0,-29 7-11 0 0,4-2-11 0 0,-1 0-1 0 0,0 0 1 0 0,0-1-1 0 0,-1-1 1 0 0,1 0-1 0 0,-1-1 1 0 0,-1 0-1 0 0,0 0 1 0 0,18-19-1 0 0,-4-1-13 0 0,0 0 0 0 0,24-41-1 0 0,-21 25 110 0 0,-1 0 1 0 0,-2-2-1 0 0,33-89 0 0 0,-3-30 1625 0 0,-88 225-1353 0 0,-7 31-396 0 0,0-3-266 0 0,3 1-1 0 0,-38 141 1 0 0,76-228 212 0 0,-1 0 0 0 0,1 0 0 0 0,0 0 0 0 0,-1 0 0 0 0,1 0-1 0 0,0 0 1 0 0,0 0 0 0 0,0 0 0 0 0,1 0 0 0 0,-1 0 0 0 0,0 0 0 0 0,1-1 0 0 0,0 3 0 0 0,4 8-3159 0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31.970"/>
    </inkml:context>
    <inkml:brush xml:id="br0">
      <inkml:brushProperty name="width" value="0.1" units="cm"/>
      <inkml:brushProperty name="height" value="0.1" units="cm"/>
    </inkml:brush>
  </inkml:definitions>
  <inkml:trace contextRef="#ctx0" brushRef="#br0">1 36 288 0 0,'0'0'65'0'0,"-1"0"0"0"0,1 0 1 0 0,0-1-1 0 0,0 1 0 0 0,0 0 0 0 0,0-1 0 0 0,0 1 0 0 0,0 0 1 0 0,0-1-1 0 0,0 1 0 0 0,0 0 0 0 0,0-1 0 0 0,0 1 0 0 0,0 0 1 0 0,1-1-1 0 0,-1 1 0 0 0,0 0 0 0 0,0-1 0 0 0,0 1 0 0 0,0 0 1 0 0,0 0-1 0 0,1-1 0 0 0,-1 1 0 0 0,0 0 0 0 0,0 0 0 0 0,0-1 1 0 0,1 1-1 0 0,-1 0 0 0 0,0 0 0 0 0,0 0 0 0 0,1-1 0 0 0,-1 1 1 0 0,0 0-1 0 0,1 0 0 0 0,-1 0 0 0 0,0 0 0 0 0,1 0 0 0 0,-1-1 0 0 0,22-2 930 0 0,41 6-1099 0 0,-33-1 424 0 0,-25-2-295 0 0,11 1 19 0 0,0-1 0 0 0,0-1 0 0 0,0 0 0 0 0,-1-1 1 0 0,1-1-1 0 0,29-9 0 0 0,-19 3 355 0 0,-21 12-178 0 0,-10 10-225 0 0,-26 36 139 0 0,19-32-101 0 0,0 1 0 0 0,1 0 0 0 0,1 0 1 0 0,1 1-1 0 0,1 1 0 0 0,0-1 0 0 0,2 1 1 0 0,0 0-1 0 0,-4 29 0 0 0,10-48-55 0 0,0 1-1 0 0,0-1 0 0 0,0 1 1 0 0,0-1-1 0 0,0 0 0 0 0,0 1 1 0 0,0-1-1 0 0,1 0 1 0 0,-1 1-1 0 0,1-1 0 0 0,-1 0 1 0 0,1 1-1 0 0,-1-1 0 0 0,1 0 1 0 0,0 0-1 0 0,-1 1 1 0 0,1-1-1 0 0,0 0 0 0 0,0 0 1 0 0,1 1-1 0 0,15-1-2573 0 0,9-10 1233 0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32.090"/>
    </inkml:context>
    <inkml:brush xml:id="br0">
      <inkml:brushProperty name="width" value="0.1" units="cm"/>
      <inkml:brushProperty name="height" value="0.1" units="cm"/>
    </inkml:brush>
  </inkml:definitions>
  <inkml:trace contextRef="#ctx0" brushRef="#br0">5 61 312 0 0,'2'-16'756'0'0,"1"4"-84"0"0,-1 2-100 0 0,0 0-148 0 0,-2 2-84 0 0,2 4-416 0 0,-17 22-2328 0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32.920"/>
    </inkml:context>
    <inkml:brush xml:id="br0">
      <inkml:brushProperty name="width" value="0.1" units="cm"/>
      <inkml:brushProperty name="height" value="0.1" units="cm"/>
    </inkml:brush>
  </inkml:definitions>
  <inkml:trace contextRef="#ctx0" brushRef="#br0">182 124 228 0 0,'23'-23'2717'0'0,"-21"14"-924"0"0,-19 13-1389 0 0,1 4-319 0 0,1 0-1 0 0,0 1 1 0 0,0 1-1 0 0,1 0 1 0 0,0 1-1 0 0,1 1 0 0 0,0 0 1 0 0,1 1-1 0 0,1 0 1 0 0,0 1-1 0 0,0 0 0 0 0,-13 25 1 0 0,23-38-76 0 0,0 0 1 0 0,1 0-1 0 0,-1 0 0 0 0,1 0 0 0 0,-1 1 1 0 0,1-1-1 0 0,0 0 0 0 0,-1 0 1 0 0,1 0-1 0 0,0 1 0 0 0,0-1 1 0 0,0 0-1 0 0,-1 0 0 0 0,1 0 1 0 0,1 1-1 0 0,-1-1 0 0 0,0 0 0 0 0,0 0 1 0 0,0 0-1 0 0,1 1 0 0 0,-1-1 1 0 0,0 0-1 0 0,1 0 0 0 0,-1 0 1 0 0,1 0-1 0 0,0 0 0 0 0,-1 0 1 0 0,2 2-1 0 0,1-1 1 0 0,-1 0 0 0 0,0-1 0 0 0,1 1 0 0 0,-1-1 0 0 0,1 0 0 0 0,0 0 0 0 0,-1 1 1 0 0,1-2-1 0 0,0 1 0 0 0,0 0 0 0 0,5 0 0 0 0,5 1 19 0 0,0-2 0 0 0,0 1 0 0 0,0-2 0 0 0,20-2 0 0 0,-22 0-47 0 0,1-1 0 0 0,-1 0 0 0 0,0-1 0 0 0,0 0 0 0 0,-1 0 0 0 0,1-1 0 0 0,-1-1 0 0 0,-1 1 0 0 0,1-2 1 0 0,-1 1-1 0 0,0-1 0 0 0,-1-1 0 0 0,0 0 0 0 0,0 0 0 0 0,-1 0 0 0 0,0-1 0 0 0,0 0 0 0 0,-1-1 0 0 0,-1 1 0 0 0,0-1 0 0 0,0 0 0 0 0,4-19 0 0 0,-7 23 2 0 0,0-1-1 0 0,0 1 1 0 0,-1-1 0 0 0,-1 1-1 0 0,1-1 1 0 0,-2-11-1 0 0,1 16 8 0 0,0 0-1 0 0,0 0 0 0 0,-1 0 0 0 0,1 1 1 0 0,-1-1-1 0 0,0 0 0 0 0,0 0 0 0 0,0 1 1 0 0,0-1-1 0 0,0 1 0 0 0,0-1 0 0 0,-1 1 1 0 0,1-1-1 0 0,-1 1 0 0 0,0 0 0 0 0,0 0 0 0 0,0 0 1 0 0,0 0-1 0 0,-3-3 0 0 0,2 4 6 0 0,1 1-1 0 0,0-1 1 0 0,-1 0-1 0 0,1 1 1 0 0,-1 0-1 0 0,0-1 0 0 0,1 1 1 0 0,-1 0-1 0 0,1 0 1 0 0,-1 1-1 0 0,1-1 1 0 0,-1 0-1 0 0,1 1 1 0 0,-1 0-1 0 0,1-1 1 0 0,-1 1-1 0 0,1 0 1 0 0,-1 0-1 0 0,-2 2 1 0 0,-2 1 3 0 0,0 0 0 0 0,1 0 1 0 0,-1 0-1 0 0,1 1 1 0 0,-6 6-1 0 0,0 0 8 0 0,-12 13 30 0 0,-28 36 0 0 0,47-54-22 0 0,1 0 1 0 0,0 1 0 0 0,0-1 0 0 0,0 1 0 0 0,0 0-1 0 0,1 0 1 0 0,1 0 0 0 0,-1 0 0 0 0,1 1 0 0 0,0-1 0 0 0,1 0-1 0 0,-2 10 1 0 0,3-16-11 0 0,0 0 0 0 0,0 0 0 0 0,0 0 0 0 0,1 0-1 0 0,-1 0 1 0 0,0 0 0 0 0,0 0 0 0 0,0 0 0 0 0,1 0 0 0 0,-1 0-1 0 0,1 0 1 0 0,-1 0 0 0 0,1 0 0 0 0,-1 0 0 0 0,1 0 0 0 0,-1 0 0 0 0,1 0-1 0 0,0 0 1 0 0,0-1 0 0 0,-1 1 0 0 0,1 0 0 0 0,0-1 0 0 0,0 1-1 0 0,0 0 1 0 0,0-1 0 0 0,0 1 0 0 0,1 0 0 0 0,1 0 1 0 0,1 0 0 0 0,-1-1 0 0 0,0 1-1 0 0,0-1 1 0 0,1 0 0 0 0,-1 1 0 0 0,0-2 0 0 0,1 1 0 0 0,3-1 0 0 0,8-1 18 0 0,0-2 0 0 0,27-9-1 0 0,-4-3 1 0 0,0-2-1 0 0,-2-2 0 0 0,61-44 1 0 0,-22 15-7 0 0,-74 47-20 0 0,0 1 1 0 0,1 0-1 0 0,0 0 1 0 0,-1 0-1 0 0,1 0 1 0 0,-1 0-1 0 0,1 0 0 0 0,0 1 1 0 0,0-1-1 0 0,-1 1 1 0 0,1-1-1 0 0,0 1 1 0 0,0-1-1 0 0,0 1 1 0 0,0 0-1 0 0,-1 0 0 0 0,1 0 1 0 0,2 0-1 0 0,-3 1 1 0 0,0 1 0 0 0,-1-1 0 0 0,1 0 0 0 0,-1 0 0 0 0,0 1 0 0 0,1-1 0 0 0,-1 0-1 0 0,0 1 1 0 0,0-1 0 0 0,0 1 0 0 0,0-1 0 0 0,0 0 0 0 0,0 1 0 0 0,0-1 0 0 0,0 0 0 0 0,0 1-1 0 0,-1-1 1 0 0,1 0 0 0 0,-1 1 0 0 0,1-1 0 0 0,-1 0 0 0 0,1 0 0 0 0,-1 1 0 0 0,-1 1 0 0 0,-70 162 21 0 0,73-164-16 0 0,-1-1 1 0 0,0 1-1 0 0,0-1 1 0 0,1 0-1 0 0,-1 1 1 0 0,0-1-1 0 0,1 0 0 0 0,-1 1 1 0 0,0-1-1 0 0,1 0 1 0 0,-1 1-1 0 0,1-1 1 0 0,-1 0-1 0 0,0 0 1 0 0,1 1-1 0 0,-1-1 0 0 0,1 0 1 0 0,-1 0-1 0 0,1 0 1 0 0,-1 0-1 0 0,1 0 1 0 0,-1 0-1 0 0,1 1 1 0 0,-1-1-1 0 0,0 0 0 0 0,1 0 1 0 0,-1-1-1 0 0,1 1 1 0 0,-1 0-1 0 0,1 0 1 0 0,-1 0-1 0 0,1 0 1 0 0,-1 0-1 0 0,1 0 0 0 0,-1-1 1 0 0,0 1-1 0 0,1 0 1 0 0,0-1-1 0 0,22-4 20 0 0,10-7-11 0 0,-1-2-1 0 0,0-1 0 0 0,39-25 0 0 0,44-21 22 0 0,-94 49-18 0 0,-18 10-15 0 0,0 1 0 0 0,-1-1 0 0 0,1 0 0 0 0,0 1 0 0 0,0-1 0 0 0,0 1 0 0 0,1 0 0 0 0,-1 0 0 0 0,0 0 1 0 0,4 0-1 0 0,-6 3 2 0 0,-1 0 0 0 0,1-1 0 0 0,0 1 0 0 0,-1 0 1 0 0,1 0-1 0 0,-1 0 0 0 0,0-1 0 0 0,1 1 0 0 0,-1 0 1 0 0,0 0-1 0 0,0 0 0 0 0,0 0 0 0 0,0 0 1 0 0,-1-1-1 0 0,1 4 0 0 0,-32 76 150 0 0,24-63-105 0 0,0 0 0 0 0,2 1 0 0 0,0 0 1 0 0,-5 25-1 0 0,11-42-67 0 0,0-1 0 0 0,0 1 0 0 0,0 0 0 0 0,0-1 0 0 0,0 1 1 0 0,1 0-1 0 0,-1-1 0 0 0,0 1 0 0 0,1-1 0 0 0,-1 1 0 0 0,1-1 0 0 0,-1 1 0 0 0,1-1 0 0 0,0 1 1 0 0,0-1-1 0 0,0 1 0 0 0,0-1 0 0 0,0 0 0 0 0,0 0 0 0 0,0 1 0 0 0,0-1 0 0 0,0 0 0 0 0,0 0 0 0 0,1 0 1 0 0,-1 0-1 0 0,0 0 0 0 0,1-1 0 0 0,-1 1 0 0 0,1 0 0 0 0,-1-1 0 0 0,1 1 0 0 0,-1-1 0 0 0,1 1 0 0 0,0-1 1 0 0,-1 0-1 0 0,1 1 0 0 0,2-1 0 0 0,6 1-648 0 0,0 0 1 0 0,0-1-1 0 0,0 0 0 0 0,20-3 1 0 0,18-6-1093 0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33.747"/>
    </inkml:context>
    <inkml:brush xml:id="br0">
      <inkml:brushProperty name="width" value="0.1" units="cm"/>
      <inkml:brushProperty name="height" value="0.1" units="cm"/>
    </inkml:brush>
  </inkml:definitions>
  <inkml:trace contextRef="#ctx0" brushRef="#br0">1 22 936 0 0,'11'-21'6292'0'0,"-6"24"-4960"0"0,-3 14-5848 0 0,-2-10 2240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43.887"/>
    </inkml:context>
    <inkml:brush xml:id="br0">
      <inkml:brushProperty name="width" value="0.1" units="cm"/>
      <inkml:brushProperty name="height" value="0.1" units="cm"/>
    </inkml:brush>
  </inkml:definitions>
  <inkml:trace contextRef="#ctx0" brushRef="#br0">25 9 180 0 0,'6'-6'3266'0'0,"-5"5"-3033"0"0,-1 1 0 0 0,1 0 0 0 0,-1 0 1 0 0,1-1-1 0 0,-1 1 0 0 0,1 0 0 0 0,0 0 1 0 0,-1 0-1 0 0,1 0 0 0 0,-1 0 0 0 0,2 0 1 0 0,1 4-150 0 0,-1 0 0 0 0,1 1 0 0 0,-1-1 0 0 0,1 1 0 0 0,-2-1 0 0 0,1 1 0 0 0,0 0 0 0 0,-1 0 0 0 0,0-1 0 0 0,0 1 0 0 0,0 0 0 0 0,-1 0 0 0 0,1 0 0 0 0,-1 0 0 0 0,-1 1 0 0 0,1-1 0 0 0,-1 0 0 0 0,-1 5 0 0 0,-2 12 249 0 0,-1 0 1 0 0,-14 38-1 0 0,-4-11 671 0 0,16-37 24 0 0,15-34-570 0 0,3 2-330 0 0,1 0 1 0 0,0 1-1 0 0,1 0 1 0 0,28-29-1 0 0,-32 38-100 0 0,0 1 0 0 0,1 0 0 0 0,0 1 1 0 0,0 0-1 0 0,15-8 0 0 0,-24 15-38 0 0,18 25-40 0 0,-19-20 47 0 0,0-1 1 0 0,0 0-1 0 0,0 0 0 0 0,0 0 1 0 0,0 0-1 0 0,0 1 1 0 0,-1-1-1 0 0,1 0 0 0 0,-1 0 1 0 0,0 0-1 0 0,0 0 1 0 0,-3 5-1 0 0,-5 29-125 0 0,37-58 51 0 0,-10 2 56 0 0,-8 7 2 0 0,-1 2 0 0 0,2-1-1 0 0,0 1 1 0 0,0 1 0 0 0,1 0 0 0 0,0 0 0 0 0,1 1-1 0 0,23-11 1 0 0,-34 19-10 0 0,23 16-65 0 0,-23-11 88 0 0,1-1 1 0 0,0 1 0 0 0,-1-1-1 0 0,0 1 1 0 0,0 0-1 0 0,0 0 1 0 0,-1 0-1 0 0,0 0 1 0 0,0 0 0 0 0,1 9-1 0 0,-1 57-373 0 0,-1-45-432 0 0,2-17-289 0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33.934"/>
    </inkml:context>
    <inkml:brush xml:id="br0">
      <inkml:brushProperty name="width" value="0.1" units="cm"/>
      <inkml:brushProperty name="height" value="0.1" units="cm"/>
    </inkml:brush>
  </inkml:definitions>
  <inkml:trace contextRef="#ctx0" brushRef="#br0">1 21 360 0 0,'0'0'2412'0'0,"4"-3"-1252"0"0,23-14 4542 0 0,-13 18-3734 0 0,-4 0-3540 0 0,-8-1 1037 0 0,1 1-163 0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36.403"/>
    </inkml:context>
    <inkml:brush xml:id="br0">
      <inkml:brushProperty name="width" value="0.1" units="cm"/>
      <inkml:brushProperty name="height" value="0.1" units="cm"/>
    </inkml:brush>
  </inkml:definitions>
  <inkml:trace contextRef="#ctx0" brushRef="#br0">6 157 264 0 0,'0'-49'3393'0'0,"-3"18"-1807"0"0,2 24-1289 0 0,0 1 1 0 0,1-1 0 0 0,-1 1-1 0 0,1-1 1 0 0,1 0-1 0 0,-1 1 1 0 0,1-1 0 0 0,2-9-1 0 0,1 8 529 0 0,0 13-404 0 0,-1 3-501 0 0,5 10 108 0 0,0 1 1 0 0,-2 0-1 0 0,7 31 1 0 0,10 30 34 0 0,14 38 76 0 0,-22-70 286 0 0,-14-47-291 0 0,-1 0-116 0 0,0-1 0 0 0,0 0 1 0 0,0 0-1 0 0,1 1 0 0 0,-1-1 1 0 0,0 0-1 0 0,0 0 0 0 0,0 1 0 0 0,0-1 1 0 0,1 0-1 0 0,-1 0 0 0 0,0 0 1 0 0,0 1-1 0 0,1-1 0 0 0,-1 0 0 0 0,0 0 1 0 0,0 0-1 0 0,1 0 0 0 0,-1 0 1 0 0,0 1-1 0 0,0-1 0 0 0,1 0 0 0 0,-1 0 1 0 0,0 0-1 0 0,1 0 0 0 0,-1 0 0 0 0,0 0 1 0 0,0 0-1 0 0,1 0 0 0 0,-1 0 1 0 0,0 0-1 0 0,1 0 0 0 0,-1 0 0 0 0,0 0 1 0 0,1 0-1 0 0,-1-1 0 0 0,24-16-83 0 0,16-14-1688 0 0,-14 7-2678 0 0,-13 12 1934 0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37.106"/>
    </inkml:context>
    <inkml:brush xml:id="br0">
      <inkml:brushProperty name="width" value="0.1" units="cm"/>
      <inkml:brushProperty name="height" value="0.1" units="cm"/>
    </inkml:brush>
  </inkml:definitions>
  <inkml:trace contextRef="#ctx0" brushRef="#br0">491 14 160 0 0,'0'0'1754'0'0,"0"-1"-1700"0"0,0 1 0 0 0,0 0 1 0 0,0 0-1 0 0,1-1 0 0 0,-1 1 1 0 0,0-1-1 0 0,0 1 1 0 0,0 0-1 0 0,0-1 0 0 0,0 1 1 0 0,0 0-1 0 0,0-1 1 0 0,0 1-1 0 0,0 0 0 0 0,0-1 1 0 0,0 1-1 0 0,0-1 1 0 0,0 1-1 0 0,0 0 0 0 0,0-1 1 0 0,0 1-1 0 0,0 0 1 0 0,0-1-1 0 0,-1 1 0 0 0,1 0 1 0 0,0-1-1 0 0,0 1 1 0 0,0 0-1 0 0,-1 0 0 0 0,1-1 1 0 0,0 1-1 0 0,0 0 0 0 0,-1-1 1 0 0,1 1-1 0 0,0 0 1 0 0,-1 0-1 0 0,1 0 0 0 0,0-1 1 0 0,-1 1-1 0 0,1 0 1 0 0,0 0-1 0 0,-1 0 0 0 0,-20 5 49 0 0,0 2-1 0 0,1 1 0 0 0,0 0 1 0 0,0 2-1 0 0,-26 15 0 0 0,-94 71 150 0 0,124-85-213 0 0,-35 28 255 0 0,51-39-291 0 0,0 0 0 0 0,0 0 0 0 0,0 1 1 0 0,-1-1-1 0 0,1 0 0 0 0,0 0 0 0 0,0 0 0 0 0,0 0 0 0 0,0 0 0 0 0,0 0 0 0 0,-1 1 0 0 0,1-1 1 0 0,0 0-1 0 0,0 0 0 0 0,0 0 0 0 0,0 0 0 0 0,0 1 0 0 0,0-1 0 0 0,0 0 0 0 0,0 0 0 0 0,0 0 1 0 0,0 0-1 0 0,0 1 0 0 0,0-1 0 0 0,0 0 0 0 0,0 0 0 0 0,0 0 0 0 0,0 1 0 0 0,0-1 0 0 0,0 0 1 0 0,0 0-1 0 0,0 0 0 0 0,0 1 0 0 0,0-1 0 0 0,0 0 0 0 0,0 0 0 0 0,0 0 0 0 0,0 0 0 0 0,0 1 0 0 0,0-1 1 0 0,0 0-1 0 0,1 0 0 0 0,-1 0 0 0 0,0 0 0 0 0,0 1 0 0 0,0-1 0 0 0,0 0 0 0 0,0 0 0 0 0,1 0 1 0 0,-1 0-1 0 0,0 0 0 0 0,0 0 0 0 0,1 1 5 0 0,0 0-1 0 0,-1-1 1 0 0,1 1-1 0 0,0 0 1 0 0,-1 0-1 0 0,1-1 1 0 0,-1 1 0 0 0,1 0-1 0 0,-1 0 1 0 0,1 0-1 0 0,-1 0 1 0 0,0 0 0 0 0,0-1-1 0 0,1 1 1 0 0,-1 0-1 0 0,0 0 1 0 0,0 0 0 0 0,0 0-1 0 0,0 2 1008 0 0,2-7-826 0 0,0-1 1 0 0,1 1-1 0 0,-1 0 1 0 0,1 0 0 0 0,0 0-1 0 0,0 0 1 0 0,5-5-1 0 0,-8 21-179 0 0,-1 0-1 0 0,1-1 0 0 0,-2 1 0 0 0,0-1 0 0 0,0 1 0 0 0,-1-1 0 0 0,0 0 0 0 0,-1 0 0 0 0,0 0 1 0 0,-1-1-1 0 0,-8 14 0 0 0,-15 43 43 0 0,7-13-23 0 0,11-30 14 0 0,1-1 0 0 0,-8 33 0 0 0,1-6 27 0 0,12-42-44 0 0,1 1 0 0 0,1-1 1 0 0,-1 0-1 0 0,1 1 0 0 0,1-1 0 0 0,-2 15 0 0 0,-4 21 394 0 0,7-43-364 0 0,0 4 116 0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37.669"/>
    </inkml:context>
    <inkml:brush xml:id="br0">
      <inkml:brushProperty name="width" value="0.1" units="cm"/>
      <inkml:brushProperty name="height" value="0.1" units="cm"/>
    </inkml:brush>
  </inkml:definitions>
  <inkml:trace contextRef="#ctx0" brushRef="#br0">1 49 276 0 0,'88'-48'3529'0'0,"-87"47"-3144"0"0,7 10-102 0 0,-7-9-268 0 0,0 1 1 0 0,0 0-1 0 0,0-1 1 0 0,0 1 0 0 0,0 0-1 0 0,-1-1 1 0 0,1 1-1 0 0,0 0 1 0 0,0 0 0 0 0,-1 0-1 0 0,1 0 1 0 0,0 0-1 0 0,-1 0 1 0 0,1 0 0 0 0,-1 0-1 0 0,1 0 1 0 0,-1 0-1 0 0,0 0 1 0 0,1 0 0 0 0,-1 0-1 0 0,0 2 1 0 0,-2 24 252 0 0,-1 0 1 0 0,-2 0 0 0 0,-1 0-1 0 0,-1-1 1 0 0,-16 41-1 0 0,22-64-244 0 0,-8 22 0 0 0,2-4 1275 0 0,28-46-498 0 0,-7 7-672 0 0,91-112 416 0 0,-94 117-502 0 0,1 2 0 0 0,1 0 1 0 0,0 0-1 0 0,0 1 0 0 0,1 0 0 0 0,1 2 0 0 0,28-14 0 0 0,-40 20-39 0 0,0 1-1 0 0,0 0 0 0 0,-1 0 1 0 0,1 0-1 0 0,0 1 1 0 0,1-1-1 0 0,-1 0 1 0 0,0 1-1 0 0,0 0 0 0 0,0 0 1 0 0,0 0-1 0 0,0 0 1 0 0,0 1-1 0 0,0-1 0 0 0,0 1 1 0 0,0-1-1 0 0,0 1 1 0 0,0 0-1 0 0,0 0 1 0 0,0 1-1 0 0,0-1 0 0 0,0 1 1 0 0,-1-1-1 0 0,5 4 1 0 0,-4-2-4 0 0,0 1 1 0 0,0 0-1 0 0,0 0 1 0 0,-1-1-1 0 0,0 1 1 0 0,1 1-1 0 0,-1-1 1 0 0,-1 0-1 0 0,1 0 1 0 0,-1 1 0 0 0,1-1-1 0 0,-1 1 1 0 0,0 0-1 0 0,-1-1 1 0 0,1 10-1 0 0,0 1-215 0 0,-1 72-21 0 0,-9-34-4907 0 0,7-45 2841 0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3:40.388"/>
    </inkml:context>
    <inkml:brush xml:id="br0">
      <inkml:brushProperty name="width" value="0.1" units="cm"/>
      <inkml:brushProperty name="height" value="0.1" units="cm"/>
    </inkml:brush>
  </inkml:definitions>
  <inkml:trace contextRef="#ctx0" brushRef="#br0">23 35 56 0 0,'0'0'1654'0'0,"-23"-24"-524"0"0,23 24-1174 0 0,0-1-1 0 0,0 1 1 0 0,0-1 0 0 0,0 1-1 0 0,1 0 1 0 0,-1-1 0 0 0,0 1-1 0 0,0-1 1 0 0,0 1-1 0 0,0 0 1 0 0,0-1 0 0 0,0 1-1 0 0,1-1 1 0 0,-1 1-1 0 0,0 0 1 0 0,0-1 0 0 0,1 1-1 0 0,-1 0 1 0 0,0-1 0 0 0,0 1-1 0 0,1 0 1 0 0,-1 0-1 0 0,0-1 1 0 0,1 1 0 0 0,-1 0-1 0 0,1 0 1 0 0,-1-1-1 0 0,0 1 1 0 0,1 0 0 0 0,-1 0-1 0 0,0 0 1 0 0,1 0 0 0 0,-1 0-1 0 0,1-1 1 0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40.620"/>
    </inkml:context>
    <inkml:brush xml:id="br0">
      <inkml:brushProperty name="width" value="0.1" units="cm"/>
      <inkml:brushProperty name="height" value="0.1" units="cm"/>
    </inkml:brush>
  </inkml:definitions>
  <inkml:trace contextRef="#ctx0" brushRef="#br0">109 71 172 0 0,'0'0'758'0'0,"-19"-11"1896"0"0,-49 12-656 0 0,65-1-1784 0 0,-10 1-65 0 0,7 0 101 0 0,11-1 653 0 0,434-54 725 0 0,-420 51-1476 0 0,1-1-345 0 0,-7 3-5002 0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41.138"/>
    </inkml:context>
    <inkml:brush xml:id="br0">
      <inkml:brushProperty name="width" value="0.1" units="cm"/>
      <inkml:brushProperty name="height" value="0.1" units="cm"/>
    </inkml:brush>
  </inkml:definitions>
  <inkml:trace contextRef="#ctx0" brushRef="#br0">25 5 192 0 0,'0'0'2466'0'0,"-3"1"-2279"0"0,1 0 0 0 0,-1 1 0 0 0,1-1 0 0 0,0 1 0 0 0,-1-1 0 0 0,1 1 0 0 0,0 0 1 0 0,-4 4-1 0 0,11-4-164 0 0,0 0 1 0 0,0 0-1 0 0,0-1 1 0 0,0 1-1 0 0,0-1 1 0 0,0 0-1 0 0,0-1 0 0 0,0 1 1 0 0,1-1-1 0 0,-1 0 1 0 0,0 0-1 0 0,8-1 1 0 0,70-16 114 0 0,-34 5 88 0 0,-24 10-95 0 0,1 0-1 0 0,-1 1 0 0 0,32 4 1 0 0,5-1-3317 0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48.075"/>
    </inkml:context>
    <inkml:brush xml:id="br0">
      <inkml:brushProperty name="width" value="0.1" units="cm"/>
      <inkml:brushProperty name="height" value="0.1" units="cm"/>
    </inkml:brush>
  </inkml:definitions>
  <inkml:trace contextRef="#ctx0" brushRef="#br0">380 122 12 0 0,'0'0'3576'0'0,"1"-4"-3411"0"0,2-17 496 0 0,2 1-1 0 0,1 0 1 0 0,15-36-1 0 0,-89 228 204 0 0,-60 145-577 0 0,107-254-298 0 0,-17 74-1 0 0,20-65 26 0 0,-79 302 195 0 0,78-311-175 0 0,14-47-23 0 0,-1 1 1 0 0,2 0-1 0 0,0 0 0 0 0,1 0 1 0 0,-1 21-1 0 0,4-25-2 0 0,0-9-5 0 0,-1 1 0 0 0,1-1 0 0 0,0 0 0 0 0,1 0 0 0 0,-1 0 0 0 0,1 0 0 0 0,0 0 0 0 0,-1 0 0 0 0,2-1 0 0 0,-1 1-1 0 0,0 0 1 0 0,1 0 0 0 0,0-1 0 0 0,0 1 0 0 0,4 5 0 0 0,-6-8 6 0 0,0 0-7 0 0,0 3 14 0 0,0-3-6 0 0,15 23 136 0 0,219-34 186 0 0,-86 2-1705 0 0,-101 2-2121 0 0,-25-2 1481 0 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48.871"/>
    </inkml:context>
    <inkml:brush xml:id="br0">
      <inkml:brushProperty name="width" value="0.1" units="cm"/>
      <inkml:brushProperty name="height" value="0.1" units="cm"/>
    </inkml:brush>
  </inkml:definitions>
  <inkml:trace contextRef="#ctx0" brushRef="#br0">61 32 304 0 0,'-47'-17'2488'0'0,"45"16"-2148"0"0,-9-1 1535 0 0,15-2-673 0 0,17-1-804 0 0,23 3-279 0 0,0 2 0 0 0,47 6 0 0 0,7 1-3869 0 0,-69-5 1940 0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54.825"/>
    </inkml:context>
    <inkml:brush xml:id="br0">
      <inkml:brushProperty name="width" value="0.1" units="cm"/>
      <inkml:brushProperty name="height" value="0.1" units="cm"/>
    </inkml:brush>
  </inkml:definitions>
  <inkml:trace contextRef="#ctx0" brushRef="#br0">37 208 48 0 0,'0'-3'251'0'0,"0"-1"0"0"0,-1 1-1 0 0,0-1 1 0 0,0 1 0 0 0,0 0 0 0 0,0-1-1 0 0,-1 1 1 0 0,-2-5 0 0 0,3 5-78 0 0,-1 0 0 0 0,0 0 1 0 0,1-1-1 0 0,0 1 0 0 0,0 0 0 0 0,0-1 0 0 0,0 1 1 0 0,0-6-1 0 0,-6-37 1894 0 0,5 41-1810 0 0,1-1 1 0 0,-1 0-1 0 0,1 0 1 0 0,1 1-1 0 0,-1-1 0 0 0,1 0 1 0 0,0 0-1 0 0,0 0 0 0 0,1 0 1 0 0,1-8-1 0 0,-2 13-242 0 0,0 0 0 0 0,0 0 0 0 0,1 0 0 0 0,-1 1 0 0 0,0-1 0 0 0,0 0 0 0 0,0 0-1 0 0,1 0 1 0 0,-1 1 0 0 0,0-1 0 0 0,1 0 0 0 0,-1 0 0 0 0,1 1 0 0 0,-1-1 0 0 0,1 0 0 0 0,-1 1 0 0 0,1-1 0 0 0,-1 1-1 0 0,1-1 1 0 0,0 1 0 0 0,-1-1 0 0 0,1 1 0 0 0,0-1 0 0 0,0 1 0 0 0,-1 0 0 0 0,1-1 0 0 0,0 1 0 0 0,0 0 0 0 0,-1-1-1 0 0,1 1 1 0 0,0 0 0 0 0,0 0 0 0 0,0 0 0 0 0,-1 0 0 0 0,1 0 0 0 0,0 0 0 0 0,0 0 0 0 0,0 0 0 0 0,0 0 0 0 0,-1 0 0 0 0,1 1-1 0 0,0-1 1 0 0,0 0 0 0 0,0 0 0 0 0,-1 1 0 0 0,1-1 0 0 0,0 0 0 0 0,-1 1 0 0 0,1-1 0 0 0,0 1 0 0 0,-1-1 0 0 0,1 1-1 0 0,0-1 1 0 0,-1 1 0 0 0,1 0 0 0 0,0 0 0 0 0,38 44 14 0 0,-34-39 26 0 0,11 18 7 0 0,24 45 0 0 0,-28-46-19 0 0,1 0-1 0 0,26 35 1 0 0,-38-57-85 0 0,0 1-1 0 0,0-1 1 0 0,0 0-1 0 0,0 0 1 0 0,1 1-1 0 0,-1-1 1 0 0,0 0-1 0 0,0 0 1 0 0,1 0-1 0 0,-1 0 1 0 0,1 0-1 0 0,-1 0 1 0 0,1-1-1 0 0,-1 1 1 0 0,3 0-1 0 0,17-12-1843 0 0,-7 1 1257 0 0,2-9-2721 0 0,-7 7 1435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44.152"/>
    </inkml:context>
    <inkml:brush xml:id="br0">
      <inkml:brushProperty name="width" value="0.1" units="cm"/>
      <inkml:brushProperty name="height" value="0.1" units="cm"/>
    </inkml:brush>
  </inkml:definitions>
  <inkml:trace contextRef="#ctx0" brushRef="#br0">1 0 1728 0 0,'4'13'14289'0'0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55.387"/>
    </inkml:context>
    <inkml:brush xml:id="br0">
      <inkml:brushProperty name="width" value="0.1" units="cm"/>
      <inkml:brushProperty name="height" value="0.1" units="cm"/>
    </inkml:brush>
  </inkml:definitions>
  <inkml:trace contextRef="#ctx0" brushRef="#br0">413 23 28 0 0,'3'-20'2558'0'0,"-5"20"-2519"0"0,0-1 0 0 0,0 1 1 0 0,0-1-1 0 0,0 1 0 0 0,0 0 1 0 0,0-1-1 0 0,0 1 0 0 0,0 0 1 0 0,1 1-1 0 0,-1-1 1 0 0,0 0-1 0 0,0 0 0 0 0,0 1 1 0 0,0-1-1 0 0,0 1 0 0 0,0 0 1 0 0,1 0-1 0 0,-1-1 0 0 0,0 1 1 0 0,1 0-1 0 0,-1 0 1 0 0,0 1-1 0 0,-1 1 0 0 0,-51 39 287 0 0,30-22-71 0 0,-16 11 84 0 0,1 3-1 0 0,-38 43 0 0 0,70-71-474 0 0,-18 21 976 0 0,23-21-265 0 0,16-12-407 0 0,5-13 784 0 0,-13 15-106 0 0,-5 18-736 0 0,-3 8-88 0 0,-2 0-1 0 0,0 0 0 0 0,-2-1 0 0 0,0 1 1 0 0,-1-1-1 0 0,-1-1 0 0 0,-13 23 1 0 0,-1 8 19 0 0,6-8-6 0 0,-19 40 261 0 0,34-79-284 0 0,1-3-37 0 0,0 0 0 0 0,0 0 0 0 0,0 0 0 0 0,0 0 1 0 0,0 0-1 0 0,0 0 0 0 0,-1 0 0 0 0,1 0 0 0 0,0 0 0 0 0,-1-1 0 0 0,1 1 0 0 0,0 0 1 0 0,-1 0-1 0 0,1 0 0 0 0,-1 0 0 0 0,1-1 0 0 0,-1 1 0 0 0,0 0 0 0 0,1 0 1 0 0,-1-1-1 0 0,-1 2 0 0 0,12 1-894 0 0,0 1-2967 0 0,1-1 1814 0 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55.809"/>
    </inkml:context>
    <inkml:brush xml:id="br0">
      <inkml:brushProperty name="width" value="0.1" units="cm"/>
      <inkml:brushProperty name="height" value="0.1" units="cm"/>
    </inkml:brush>
  </inkml:definitions>
  <inkml:trace contextRef="#ctx0" brushRef="#br0">238 70 180 0 0,'2'-4'268'0'0,"0"0"-1"0"0,0 0 1 0 0,0 1 0 0 0,0-1-1 0 0,0 0 1 0 0,-1-1 0 0 0,0 1 0 0 0,0 0-1 0 0,0 0 1 0 0,0 0 0 0 0,-1-1-1 0 0,0 1 1 0 0,0-5 0 0 0,0 8 105 0 0,0 1-362 0 0,0-1 1 0 0,0 1-1 0 0,0 0 0 0 0,0 0 0 0 0,0-1 0 0 0,0 1 1 0 0,-1 0-1 0 0,1 0 0 0 0,0-1 0 0 0,0 1 1 0 0,0 0-1 0 0,-1 0 0 0 0,1 0 0 0 0,0-1 0 0 0,0 1 1 0 0,-1 0-1 0 0,1 0 0 0 0,0 0 0 0 0,0 0 1 0 0,-1 0-1 0 0,1-1 0 0 0,0 1 0 0 0,-1 0 1 0 0,1 0-1 0 0,0 0 0 0 0,0 0 0 0 0,-1 0 0 0 0,1 0 1 0 0,0 0-1 0 0,-1 0 0 0 0,1 0 0 0 0,0 0 1 0 0,0 0-1 0 0,-1 0 0 0 0,1 0 0 0 0,0 1 0 0 0,-1-1 1 0 0,1 0-1 0 0,0 0 0 0 0,0 0 0 0 0,-1 0 1 0 0,1 0-1 0 0,0 0 0 0 0,-1 1 0 0 0,-19 3 192 0 0,18-3-214 0 0,-15 7 91 0 0,-1 2-1 0 0,2 0 1 0 0,-1 1-1 0 0,1 1 1 0 0,1 0-1 0 0,0 1 1 0 0,1 0-1 0 0,0 2 0 0 0,1-1 1 0 0,1 2-1 0 0,0 0 1 0 0,1 0-1 0 0,-9 20 1 0 0,18-35-61 0 0,1 2 0 0 0,0-1 0 0 0,0 0 0 0 0,0 0 0 0 0,0 0 0 0 0,0 0 0 0 0,0 1 0 0 0,1-1 0 0 0,-1 0 0 0 0,1 1 0 0 0,-1-1 0 0 0,1 1 1 0 0,0-1-1 0 0,0 1 0 0 0,0-1 0 0 0,0 0 0 0 0,1 1 0 0 0,-1-1 0 0 0,0 1 0 0 0,1-1 0 0 0,0 0 0 0 0,1 4 0 0 0,0-4 1 0 0,0 0-1 0 0,0 0 0 0 0,0 0 1 0 0,0 0-1 0 0,0 0 1 0 0,1 0-1 0 0,-1-1 0 0 0,1 1 1 0 0,-1-1-1 0 0,1 0 0 0 0,-1 1 1 0 0,1-1-1 0 0,0-1 0 0 0,0 1 1 0 0,-1 0-1 0 0,1-1 1 0 0,0 1-1 0 0,0-1 0 0 0,3 0 1 0 0,5 2 14 0 0,0-2 1 0 0,-1 1-1 0 0,1-1 1 0 0,0-1-1 0 0,0 0 0 0 0,0-1 1 0 0,-1 0-1 0 0,18-6 1 0 0,-23 7-26 0 0,-1-1 0 0 0,0 0 0 0 0,0-1 1 0 0,0 1-1 0 0,0-1 0 0 0,0 0 0 0 0,0 0 0 0 0,-1 0 0 0 0,0 0 1 0 0,1-1-1 0 0,-1 1 0 0 0,0-1 0 0 0,-1 0 0 0 0,1 0 1 0 0,-1 0-1 0 0,0 0 0 0 0,1 0 0 0 0,-2 0 0 0 0,1-1 0 0 0,-1 1 1 0 0,1-1-1 0 0,0-6 0 0 0,0 0-6 0 0,0 0 0 0 0,-1 0-1 0 0,-1 0 1 0 0,0 0 0 0 0,0 0 0 0 0,-1 0 0 0 0,-1 0-1 0 0,1 1 1 0 0,-2-1 0 0 0,1 0 0 0 0,-2 1 0 0 0,1-1-1 0 0,-2 1 1 0 0,1 0 0 0 0,-11-17 0 0 0,13 26-206 0 0,1 0 1 0 0,0 0 0 0 0,-1 1 0 0 0,1-1 0 0 0,-1 0-1 0 0,1 1 1 0 0,0-1 0 0 0,-1 1 0 0 0,1 0 0 0 0,-1-1-1 0 0,0 1 1 0 0,1 0 0 0 0,-1 0 0 0 0,1 0 0 0 0,-4 0-1 0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43:48.496"/>
    </inkml:context>
    <inkml:brush xml:id="br0">
      <inkml:brushProperty name="width" value="0.1" units="cm"/>
      <inkml:brushProperty name="height" value="0.1" units="cm"/>
    </inkml:brush>
  </inkml:definitions>
  <inkml:trace contextRef="#ctx0" brushRef="#br0">96 31 124,'0'0'1657,"-42"-13"764,-1 11-670,33 1 129,33-1-1402,194-5 132,-45 4-275,-50 0 144,-136 16-2352,6-2-2315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57.730"/>
    </inkml:context>
    <inkml:brush xml:id="br0">
      <inkml:brushProperty name="width" value="0.1" units="cm"/>
      <inkml:brushProperty name="height" value="0.1" units="cm"/>
    </inkml:brush>
  </inkml:definitions>
  <inkml:trace contextRef="#ctx0" brushRef="#br0">48 95 40 0 0,'-18'-35'2446'0'0,"3"8"-1071"0"0,7 15 46 0 0,1-1 123 0 0,13 6-417 0 0,-4 6-803 0 0,20 34-2 0 0,10 22-104 0 0,13 29 50 0 0,-33-56-169 0 0,-6-18-43 0 0,-2 1 0 0 0,1 0 1 0 0,-1 1-1 0 0,4 20 1 0 0,6 15 295 0 0,-14-45-390 0 0,20-21-8058 0 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58.294"/>
    </inkml:context>
    <inkml:brush xml:id="br0">
      <inkml:brushProperty name="width" value="0.1" units="cm"/>
      <inkml:brushProperty name="height" value="0.1" units="cm"/>
    </inkml:brush>
  </inkml:definitions>
  <inkml:trace contextRef="#ctx0" brushRef="#br0">321 21 200 0 0,'2'-6'326'0'0,"-2"6"-269"0"0,0 0-1 0 0,1 0 1 0 0,-1-1-1 0 0,0 1 1 0 0,0 0-1 0 0,0-1 1 0 0,0 1-1 0 0,1 0 1 0 0,-1-1 0 0 0,0 1-1 0 0,0 0 1 0 0,0-1-1 0 0,0 1 1 0 0,0 0-1 0 0,0-1 1 0 0,0 1-1 0 0,0 0 1 0 0,0-1 0 0 0,0 1-1 0 0,0-1 1 0 0,0 1-1 0 0,0 0 1 0 0,0-1-1 0 0,-1 1 1 0 0,1 0 0 0 0,0-1-1 0 0,0 1 1 0 0,0 0-1 0 0,0 0 1 0 0,-1-1-1 0 0,1 1 1 0 0,0 0-1 0 0,0-1 1 0 0,-1 1 0 0 0,1 0-1 0 0,0 0 1 0 0,0 0-1 0 0,-1-1 1 0 0,1 1-1 0 0,0 0 1 0 0,-1 0-1 0 0,1 0 1 0 0,0 0 0 0 0,-1-1-1 0 0,1 1 1 0 0,-1 0-1 0 0,-1-1 249 0 0,-1 1-145 0 0,-9 3-51 0 0,1 0 0 0 0,0 1 0 0 0,1 0 0 0 0,-1 1 1 0 0,1 0-1 0 0,-1 0 0 0 0,-15 12 0 0 0,-66 59 397 0 0,39-31-278 0 0,51-43-215 0 0,-3 2 47 0 0,0 0 0 0 0,0 0 0 0 0,0 1 0 0 0,1 0 0 0 0,-1-1 0 0 0,-4 10 0 0 0,8-14 12 0 0,-6 7 279 0 0,18-5-185 0 0,22-10-47 0 0,-13-1-90 0 0,-18 9 75 0 0,-1 0 0 0 0,1-1 0 0 0,-1 1-1 0 0,0-1 1 0 0,1 1 0 0 0,-1-1 0 0 0,1 1 0 0 0,-1-1 0 0 0,0 0 0 0 0,0 0-1 0 0,1 0 1 0 0,-1 0 0 0 0,0 0 0 0 0,0 0 0 0 0,0 0 0 0 0,0 0 0 0 0,0 0 0 0 0,1-3-1 0 0,-4 17-83 0 0,-11 45 68 0 0,-2 0 1 0 0,-34 87-1 0 0,43-130-45 0 0,1 0-1 0 0,-7 30 1 0 0,11-38-72 0 0,0-1 0 0 0,0 1 0 0 0,0-1 0 0 0,1 1 1 0 0,-1-1-1 0 0,2 1 0 0 0,-1-1 0 0 0,1 1 0 0 0,2 10 0 0 0,8-6-1073 0 0,12-9-4691 0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58.918"/>
    </inkml:context>
    <inkml:brush xml:id="br0">
      <inkml:brushProperty name="width" value="0.1" units="cm"/>
      <inkml:brushProperty name="height" value="0.1" units="cm"/>
    </inkml:brush>
  </inkml:definitions>
  <inkml:trace contextRef="#ctx0" brushRef="#br0">35 77 344 0 0,'4'-5'526'0'0,"-1"-1"-1"0"0,0 0 1 0 0,0 1 0 0 0,0-1-1 0 0,-1 0 1 0 0,0 0 0 0 0,0 0 0 0 0,-1 0-1 0 0,1-1 1 0 0,0-11 876 0 0,-2 22-1296 0 0,-3 19 16 0 0,-1 0-1 0 0,0 0 1 0 0,-2-1 0 0 0,-1 0 0 0 0,-18 42 0 0 0,20-54-342 0 0,-3 13-155 0 0,9-6-3660 0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2:59.370"/>
    </inkml:context>
    <inkml:brush xml:id="br0">
      <inkml:brushProperty name="width" value="0.1" units="cm"/>
      <inkml:brushProperty name="height" value="0.1" units="cm"/>
    </inkml:brush>
  </inkml:definitions>
  <inkml:trace contextRef="#ctx0" brushRef="#br0">23 30 140 0 0,'0'0'463'0'0,"-22"-12"8487"0"0,51 6-8862 0 0,1 1 0 0 0,0 2 1 0 0,0 1-1 0 0,0 1 0 0 0,0 1 0 0 0,33 6 1 0 0,45-2-3249 0 0,-84-8-1943 0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3:00.997"/>
    </inkml:context>
    <inkml:brush xml:id="br0">
      <inkml:brushProperty name="width" value="0.1" units="cm"/>
      <inkml:brushProperty name="height" value="0.1" units="cm"/>
    </inkml:brush>
  </inkml:definitions>
  <inkml:trace contextRef="#ctx0" brushRef="#br0">227 175 48 0 0,'-16'-36'3575'0'0,"8"17"-2569"0"0,-1 17-197 0 0,-14 29-11 0 0,12-11-874 0 0,-3 2 196 0 0,-15 22 190 0 0,1 0 0 0 0,-30 57 0 0 0,32-64 585 0 0,21-32-21 0 0,17-22-594 0 0,24-38 38 0 0,-17 28-206 0 0,32-42 0 0 0,-3 2-7 0 0,-39 55-91 0 0,1 1 0 0 0,0 0 0 0 0,1 1 0 0 0,0 0 1 0 0,1 0-1 0 0,24-19 0 0 0,-32 30-12 0 0,21-6-10 0 0,-24 9 7 0 0,0-1 1 0 0,0 1-1 0 0,0 0 1 0 0,0 0-1 0 0,0 0 0 0 0,-1 0 1 0 0,1 0-1 0 0,0 0 1 0 0,0 0-1 0 0,0 0 0 0 0,0 0 1 0 0,0 1-1 0 0,0-1 1 0 0,0 0-1 0 0,0 1 0 0 0,0-1 1 0 0,-1 0-1 0 0,1 1 1 0 0,0-1-1 0 0,0 1 0 0 0,0-1 1 0 0,-1 1-1 0 0,1 0 1 0 0,0-1-1 0 0,-1 1 0 0 0,1 0 1 0 0,0-1-1 0 0,-1 1 1 0 0,1 0-1 0 0,-1 0 0 0 0,1-1 1 0 0,-1 1-1 0 0,1 0 1 0 0,-1 0-1 0 0,1 1 0 0 0,1 32-14 0 0,-2-26 9 0 0,3 36-10 0 0,-2 61-1 0 0,-1-52-5 0 0,-3-17 9 0 0,2-29 14 0 0,0-1 1 0 0,0 1-1 0 0,1-1 1 0 0,0 1-1 0 0,0-1 1 0 0,1 1-1 0 0,0-1 1 0 0,2 8 0 0 0,0 8 456 0 0,-2-6-1669 0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3:01.434"/>
    </inkml:context>
    <inkml:brush xml:id="br0">
      <inkml:brushProperty name="width" value="0.1" units="cm"/>
      <inkml:brushProperty name="height" value="0.1" units="cm"/>
    </inkml:brush>
  </inkml:definitions>
  <inkml:trace contextRef="#ctx0" brushRef="#br0">15 49 360 0 0,'0'0'1253'0'0,"-15"-18"2498"0"0,19 16-3686 0 0,-1-1 0 0 0,1 1-1 0 0,0-1 1 0 0,0 1-1 0 0,0 0 1 0 0,0 1 0 0 0,0-1-1 0 0,0 1 1 0 0,0-1-1 0 0,1 1 1 0 0,-1 1 0 0 0,1-1-1 0 0,4 0 1 0 0,62-2 210 0 0,6 2-604 0 0,-26-1-2865 0 0,-29 1 1493 0 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3:02.106"/>
    </inkml:context>
    <inkml:brush xml:id="br0">
      <inkml:brushProperty name="width" value="0.1" units="cm"/>
      <inkml:brushProperty name="height" value="0.1" units="cm"/>
    </inkml:brush>
  </inkml:definitions>
  <inkml:trace contextRef="#ctx0" brushRef="#br0">412 11 4 0 0,'0'0'282'0'0,"0"-1"-227"0"0,0 1 0 0 0,0 0 0 0 0,0-1 0 0 0,0 1 0 0 0,0 0 0 0 0,0-1 0 0 0,0 1-1 0 0,0-1 1 0 0,0 1 0 0 0,0 0 0 0 0,0-1 0 0 0,0 1 0 0 0,0 0 0 0 0,-1-1 0 0 0,1 1 0 0 0,0 0 0 0 0,0-1 0 0 0,0 1 0 0 0,-1 0 0 0 0,1-1 0 0 0,0 1-1 0 0,0 0 1 0 0,-1 0 0 0 0,1-1 0 0 0,0 1 0 0 0,-1 0 0 0 0,1 0 0 0 0,0 0 0 0 0,-1-1 0 0 0,1 1 0 0 0,0 0 0 0 0,-1 0 0 0 0,1 0 0 0 0,0 0 0 0 0,-1 0-1 0 0,1 0 1 0 0,0-1 0 0 0,-2 1 0 0 0,-12 9 93 0 0,0 0-1 0 0,1 1 1 0 0,0 1 0 0 0,1 0-1 0 0,0 0 1 0 0,0 1-1 0 0,1 1 1 0 0,-16 24 0 0 0,-26 26 266 0 0,27-36-132 0 0,5-4 32 0 0,-1-1 1 0 0,0 0-1 0 0,-2-2 1 0 0,-38 25-1 0 0,51-38-123 0 0,11-6-169 0 0,-1 0 0 0 0,0 0-1 0 0,0-1 1 0 0,0 1-1 0 0,0-1 1 0 0,-1 1-1 0 0,1-1 1 0 0,0 1-1 0 0,0-1 1 0 0,0 1 0 0 0,0-1-1 0 0,0 0 1 0 0,-1 0-1 0 0,1 0 1 0 0,0 0-1 0 0,0 0 1 0 0,-2 0 0 0 0,1 0 61 0 0,-9-37 233 0 0,13 23-275 0 0,1 0 0 0 0,0 0 0 0 0,0 0-1 0 0,2 1 1 0 0,8-21 0 0 0,-10 28-32 0 0,0 0-1 0 0,0 0 1 0 0,0 0-1 0 0,1 0 1 0 0,0 0 0 0 0,0 1-1 0 0,0 0 1 0 0,1 0-1 0 0,0 0 1 0 0,0 0 0 0 0,0 1-1 0 0,1-1 1 0 0,8-4-1 0 0,-10 7-9 0 0,1 0 0 0 0,-1 1 0 0 0,1 0 0 0 0,0-1 0 0 0,-1 1-1 0 0,1 1 1 0 0,0-1 0 0 0,0 1 0 0 0,0 0 0 0 0,-1 0 0 0 0,1 0-1 0 0,0 1 1 0 0,0-1 0 0 0,-1 1 0 0 0,8 3 0 0 0,-4-1 5 0 0,-1 0 1 0 0,1 1 0 0 0,-1 0-1 0 0,0 0 1 0 0,0 1 0 0 0,0 0-1 0 0,-1 0 1 0 0,9 8-1 0 0,-2 2-71 0 0,1 1 0 0 0,-2 0 0 0 0,0 0 0 0 0,-1 2 0 0 0,-1-1 0 0 0,12 28 0 0 0,-20-41-275 0 0,1 0 0 0 0,-1 0 0 0 0,1 0 0 0 0,0 0 0 0 0,-1-1 0 0 0,2 1 1 0 0,-1-1-1 0 0,0 0 0 0 0,1 1 0 0 0,0-2 0 0 0,6 5 0 0 0,1-1-1246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44.949"/>
    </inkml:context>
    <inkml:brush xml:id="br0">
      <inkml:brushProperty name="width" value="0.1" units="cm"/>
      <inkml:brushProperty name="height" value="0.1" units="cm"/>
    </inkml:brush>
  </inkml:definitions>
  <inkml:trace contextRef="#ctx0" brushRef="#br0">0 462 304 0 0,'0'0'2924'0'0,"5"-2"-2348"0"0,10-7-202 0 0,0 0 0 0 0,-1-1 0 0 0,0-1 0 0 0,0 0 0 0 0,21-24 0 0 0,56-76 877 0 0,-67 73-718 0 0,-1-1 1 0 0,21-48-1 0 0,-22 40 268 0 0,0-4 264 0 0,-22 50-968 0 0,-5 27-43 0 0,-23 78 13 0 0,16-66-50 0 0,2-1 0 0 0,2 1-1 0 0,1 1 1 0 0,-3 65-1 0 0,10-103-12 0 0,-1 1 0 0 0,1-1 0 0 0,1 1 0 0 0,-1-1 0 0 0,0 1 0 0 0,0-1 0 0 0,0 1 0 0 0,1-1 0 0 0,-1 0 0 0 0,1 1 0 0 0,-1-1 0 0 0,1 0 0 0 0,0 1 0 0 0,-1-1 0 0 0,1 0 0 0 0,0 0 0 0 0,0 1 0 0 0,0-1 0 0 0,0 0 0 0 0,0 0 0 0 0,0 0 0 0 0,0 0 0 0 0,0 0 0 0 0,0-1 0 0 0,0 1 0 0 0,2 1 0 0 0,1-1 1 0 0,-1 0-1 0 0,0 0 1 0 0,1-1 0 0 0,-1 1 0 0 0,1-1 0 0 0,-1 0 0 0 0,1 0-1 0 0,-1 0 1 0 0,1 0 0 0 0,5-2 0 0 0,8-1 3 0 0,-2-2 0 0 0,1 0 0 0 0,26-12-1 0 0,-26 8-17 0 0,1 0 0 0 0,-1-2-1 0 0,0 0 1 0 0,-1-1-1 0 0,25-24 1 0 0,58-77-58 0 0,-79 86-2 0 0,-13 19-6 0 0,-14 23 33 0 0,-2 6 48 0 0,0 1-1 0 0,-10 27 1 0 0,10 0-1407 0 0,13-1-3603 0 0,-1-40 2447 0 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3:02.543"/>
    </inkml:context>
    <inkml:brush xml:id="br0">
      <inkml:brushProperty name="width" value="0.1" units="cm"/>
      <inkml:brushProperty name="height" value="0.1" units="cm"/>
    </inkml:brush>
  </inkml:definitions>
  <inkml:trace contextRef="#ctx0" brushRef="#br0">1 1 388 0 0,'0'0'521'0'0,"6"13"3534"0"0,22 45-3504 0 0,70 156 1441 0 0,-67-146-1244 0 0,-31-68-749 0 0,0 1 0 0 0,0-1 0 0 0,0 0 0 0 0,0 0 0 0 0,1 0 0 0 0,-1 0 0 0 0,0 0-1 0 0,0 0 1 0 0,0 0 0 0 0,0 1 0 0 0,0-1 0 0 0,0 0 0 0 0,0 0 0 0 0,1 0 0 0 0,-1 0 0 0 0,0 0-1 0 0,0 0 1 0 0,0 0 0 0 0,0 0 0 0 0,0 0 0 0 0,1 0 0 0 0,-1 0 0 0 0,0 0 0 0 0,0 0-1 0 0,0 0 1 0 0,0 0 0 0 0,0 0 0 0 0,1 0 0 0 0,-1 0 0 0 0,0 0 0 0 0,0 0 0 0 0,0 0 0 0 0,0 0-1 0 0,0 0 1 0 0,0 0 0 0 0,1 0 0 0 0,-1 0 0 0 0,0 0 0 0 0,0 0 0 0 0,0-1 0 0 0,0 1-1 0 0,0 0 1 0 0,0 0 0 0 0,1 0 0 0 0,-1 0 0 0 0,0 0 0 0 0,0 0 0 0 0,0 0 0 0 0,0 0 0 0 0,0-1-1 0 0,0 1 1 0 0,0 0 0 0 0,0 0 0 0 0,0 0 0 0 0,10-14-600 0 0,5-16-3729 0 0,-10 19 2491 0 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3:02.902"/>
    </inkml:context>
    <inkml:brush xml:id="br0">
      <inkml:brushProperty name="width" value="0.1" units="cm"/>
      <inkml:brushProperty name="height" value="0.1" units="cm"/>
    </inkml:brush>
  </inkml:definitions>
  <inkml:trace contextRef="#ctx0" brushRef="#br0">408 1 232 0 0,'0'0'1916'0'0,"-16"25"-1092"0"0,-40 40 360 0 0,-2-3 0 0 0,-3-2 1 0 0,-113 84-1 0 0,169-140-1101 0 0,0-1-1 0 0,0 1 1 0 0,0 0-1 0 0,1 0 0 0 0,-1 0 1 0 0,1 1-1 0 0,-6 7 1 0 0,11-11-188 0 0,-1 0 0 0 0,1 0 0 0 0,0 0 0 0 0,0 0 1 0 0,-1 0-1 0 0,1-1 0 0 0,0 1 0 0 0,0 0 0 0 0,0-1 0 0 0,0 1 0 0 0,0 0 1 0 0,0-1-1 0 0,0 1 0 0 0,0-1 0 0 0,0 0 0 0 0,0 1 0 0 0,0-1 1 0 0,0 0-1 0 0,0 0 0 0 0,0 1 0 0 0,1-1 0 0 0,-1 0 0 0 0,0 0 0 0 0,0 0 1 0 0,2-1-1 0 0,9 3-2217 0 0,-2 2 453 0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3:03.402"/>
    </inkml:context>
    <inkml:brush xml:id="br0">
      <inkml:brushProperty name="width" value="0.1" units="cm"/>
      <inkml:brushProperty name="height" value="0.1" units="cm"/>
    </inkml:brush>
  </inkml:definitions>
  <inkml:trace contextRef="#ctx0" brushRef="#br0">155 38 136 0 0,'0'0'334'0'0,"9"-21"1322"0"0,-8 4 1708 0 0,-12 22-3310 0 0,0 1 0 0 0,0 0 0 0 0,0 1 0 0 0,1 0 1 0 0,0 0-1 0 0,0 1 0 0 0,1 1 0 0 0,0 0 0 0 0,0 0 0 0 0,1 0 1 0 0,1 1-1 0 0,-1 0 0 0 0,1 1 0 0 0,1 0 0 0 0,0 0 0 0 0,1 0 0 0 0,-6 15 1 0 0,10-23-36 0 0,0 0 0 0 0,0 1 0 0 0,1-1 1 0 0,-1 0-1 0 0,1 0 0 0 0,-1 0 0 0 0,1 0 1 0 0,0 1-1 0 0,0-1 0 0 0,0 0 0 0 0,1 0 0 0 0,-1 0 1 0 0,1 0-1 0 0,-1 1 0 0 0,1-1 0 0 0,0 0 1 0 0,1 0-1 0 0,-1 0 0 0 0,0 0 0 0 0,1-1 1 0 0,-1 1-1 0 0,1 0 0 0 0,0-1 0 0 0,0 1 1 0 0,0-1-1 0 0,0 1 0 0 0,1-1 0 0 0,-1 0 1 0 0,1 0-1 0 0,-1 0 0 0 0,1 0 0 0 0,0-1 1 0 0,0 1-1 0 0,-1-1 0 0 0,1 0 0 0 0,0 1 0 0 0,0-1 1 0 0,0 0-1 0 0,1-1 0 0 0,-1 1 0 0 0,0-1 1 0 0,6 1-1 0 0,-5 0 10 0 0,0-1 1 0 0,0 1-1 0 0,0-1 1 0 0,0 0-1 0 0,0-1 1 0 0,0 1-1 0 0,0 0 1 0 0,0-1 0 0 0,0 0-1 0 0,0 0 1 0 0,-1 0-1 0 0,1-1 1 0 0,0 1-1 0 0,0-1 1 0 0,-1 0-1 0 0,1 0 1 0 0,-1 0-1 0 0,0 0 1 0 0,0-1-1 0 0,0 0 1 0 0,0 1-1 0 0,0-1 1 0 0,0 0-1 0 0,0 0 1 0 0,-1 0-1 0 0,0-1 1 0 0,0 1-1 0 0,0-1 1 0 0,0 1-1 0 0,0-1 1 0 0,-1 0-1 0 0,1 1 1 0 0,-1-1-1 0 0,1-4 1 0 0,-1 3-13 0 0,-1 0 1 0 0,1 0-1 0 0,-1 0 1 0 0,0 1-1 0 0,-1-1 1 0 0,1 0-1 0 0,-1 0 1 0 0,0 0-1 0 0,0 1 1 0 0,0-1-1 0 0,0 0 1 0 0,-1 1-1 0 0,0-1 1 0 0,0 1-1 0 0,0 0 1 0 0,-1 0-1 0 0,0 0 1 0 0,1 0-1 0 0,-1 0 1 0 0,-1 0-1 0 0,1 1 1 0 0,0-1-1 0 0,-1 1 0 0 0,0 0 1 0 0,-4-3-1 0 0,8 6-143 0 0,-1-1-1 0 0,0 1 1 0 0,0 0-1 0 0,1 0 0 0 0,-1-1 1 0 0,0 1-1 0 0,0 0 1 0 0,0 0-1 0 0,1 0 0 0 0,-1 0 1 0 0,0 0-1 0 0,0 0 0 0 0,0 0 1 0 0,0 0-1 0 0,1 0 1 0 0,-1 0-1 0 0,0 1 0 0 0,0-1 1 0 0,0 0-1 0 0,1 1 1 0 0,-1-1-1 0 0,0 0 0 0 0,1 1 1 0 0,-1-1-1 0 0,0 1 1 0 0,1-1-1 0 0,-1 1 0 0 0,0-1 1 0 0,1 1-1 0 0,-1-1 0 0 0,1 1 1 0 0,-1 0-1 0 0,1-1 1 0 0,-1 1-1 0 0,1 0 0 0 0,0 0 1 0 0,-1-1-1 0 0,1 1 1 0 0,0 0-1 0 0,-1 1 0 0 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3:08.417"/>
    </inkml:context>
    <inkml:brush xml:id="br0">
      <inkml:brushProperty name="width" value="0.1" units="cm"/>
      <inkml:brushProperty name="height" value="0.1" units="cm"/>
    </inkml:brush>
  </inkml:definitions>
  <inkml:trace contextRef="#ctx0" brushRef="#br0">19 59 140 0 0,'0'0'849'0'0,"29"-34"2062"0"0,-13 10-982 0 0,-11 23-919 0 0,-2 16-818 0 0,-5-1-137 0 0,1 1 1 0 0,-2 0-1 0 0,0-1 0 0 0,-1 0 1 0 0,-6 18-1 0 0,-5 16 55 0 0,5-4 125 0 0,1 1-1 0 0,2 1 1 0 0,0 59 0 0 0,7-102-196 0 0,0 1 0 0 0,0-1 0 0 0,0 0-1 0 0,0 0 1 0 0,1 1 0 0 0,0-1 0 0 0,-1 0 0 0 0,1 0 0 0 0,0 0 0 0 0,1 0-1 0 0,-1 0 1 0 0,0 0 0 0 0,1 0 0 0 0,3 4 0 0 0,-5-7-137 0 0,14-1-2064 0 0,1-5-1177 0 0,-3-3 1427 0 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3:08.949"/>
    </inkml:context>
    <inkml:brush xml:id="br0">
      <inkml:brushProperty name="width" value="0.1" units="cm"/>
      <inkml:brushProperty name="height" value="0.1" units="cm"/>
    </inkml:brush>
  </inkml:definitions>
  <inkml:trace contextRef="#ctx0" brushRef="#br0">65 47 24 0 0,'-46'-11'4554'0'0,"27"2"-1158"0"0,27 8-2671 0 0,11-3-997 0 0,8 1 406 0 0,-1 1 0 0 0,48 3 0 0 0,10 0 22 0 0,-20-5 35 0 0,-62 3-167 0 0,25-3-1809 0 0,-6-2-1886 0 0,-8 2 1563 0 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3:33.606"/>
    </inkml:context>
    <inkml:brush xml:id="br0">
      <inkml:brushProperty name="width" value="0.1" units="cm"/>
      <inkml:brushProperty name="height" value="0.1" units="cm"/>
    </inkml:brush>
  </inkml:definitions>
  <inkml:trace contextRef="#ctx0" brushRef="#br0">84 211 284 0 0,'61'-88'4084'0'0,"-17"3"-1655"0"0,-39 78-1720 0 0,-5 11-280 0 0,-10 26-142 0 0,-21 46-166 0 0,-6 3 32 0 0,15-34-45 0 0,2 1 1 0 0,-21 69-1 0 0,9-29 508 0 0,32-85-485 0 0,46-104 686 0 0,-15 45-734 0 0,-4 7-42 0 0,56-79 0 0 0,-70 111-25 0 0,-1 0 1 0 0,14-31-1 0 0,17-28 19 0 0,-43 78-36 0 0,0 0 1 0 0,0-1 0 0 0,0 1 0 0 0,1 0-1 0 0,-1 0 1 0 0,0-1 0 0 0,0 1 0 0 0,0 0-1 0 0,1 0 1 0 0,-1-1 0 0 0,0 1 0 0 0,0 0-1 0 0,1 0 1 0 0,-1 0 0 0 0,0-1 0 0 0,0 1-1 0 0,1 0 1 0 0,-1 0 0 0 0,0 0-1 0 0,1 0 1 0 0,-1 0 0 0 0,0-1 0 0 0,1 1-1 0 0,-1 0 1 0 0,0 0 0 0 0,0 0 0 0 0,1 0-1 0 0,-1 0 1 0 0,0 0 0 0 0,1 0 0 0 0,-1 0-1 0 0,0 0 1 0 0,1 0 0 0 0,-1 0 0 0 0,0 1-1 0 0,1-1 1 0 0,-1 0 0 0 0,0 0 0 0 0,1 0-1 0 0,-1 0 1 0 0,0 0 0 0 0,0 1 0 0 0,1-1-1 0 0,-1 0 1 0 0,0 0 0 0 0,0 0 0 0 0,1 1-1 0 0,12 22-7 0 0,8 52 7 0 0,-15-51 9 0 0,2 0 2 0 0,-1 0 0 0 0,-1 1-1 0 0,-1 0 1 0 0,-1 0 0 0 0,-1 0-1 0 0,-2 0 1 0 0,-2 44 0 0 0,-3-22 38 0 0,4-32-19 0 0,-1 0-1 0 0,-1-1 1 0 0,-4 16-1 0 0,6-29-14 0 0,2 13-323 0 0,4-13 91 0 0,-5-3-190 0 0,1 1 1 0 0,-1-1-1 0 0,0 1 0 0 0,0-1 1 0 0,0 1-1 0 0,0-1 0 0 0,-1 0 1 0 0,1 1-1 0 0,0-1 0 0 0,-1 0 1 0 0,1 0-1 0 0,-1 0 0 0 0,1-1 1 0 0,-1-5-2205 0 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3:34.058"/>
    </inkml:context>
    <inkml:brush xml:id="br0">
      <inkml:brushProperty name="width" value="0.1" units="cm"/>
      <inkml:brushProperty name="height" value="0.1" units="cm"/>
    </inkml:brush>
  </inkml:definitions>
  <inkml:trace contextRef="#ctx0" brushRef="#br0">1 89 236 0 0,'0'0'7333'0'0,"4"-1"-7081"0"0,38-14 36 0 0,1 2 0 0 0,0 2 0 0 0,1 1 0 0 0,0 3 0 0 0,47-2 0 0 0,-53 5-393 0 0,7-8-4867 0 0,-34 6 2456 0 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3:51.638"/>
    </inkml:context>
    <inkml:brush xml:id="br0">
      <inkml:brushProperty name="width" value="0.1" units="cm"/>
      <inkml:brushProperty name="height" value="0.1" units="cm"/>
    </inkml:brush>
  </inkml:definitions>
  <inkml:trace contextRef="#ctx0" brushRef="#br0">1000 17 44 0 0,'0'0'507'0'0,"-21"-3"469"0"0,9-1 2948 0 0,40-1-3815 0 0,0 3 0 0 0,0 0-1 0 0,0 1 1 0 0,0 2 0 0 0,54 9-1 0 0,-79-10-77 0 0,3 0 61 0 0,-4 0-31 0 0,1-1-1 0 0,0 2 0 0 0,0-1 1 0 0,0 0-1 0 0,0 1 1 0 0,0-1-1 0 0,0 1 0 0 0,0 0 1 0 0,-1 0-1 0 0,1 0 1 0 0,0 0-1 0 0,3 2 0 0 0,-18 42-50 0 0,-3 14 52 0 0,-2-1 0 0 0,-3-1 1 0 0,-27 55-1 0 0,16-40-31 0 0,-22 49 93 0 0,-29 76 108 0 0,3 34 24 0 0,66-195-195 0 0,-6 22 11 0 0,-3 0 0 0 0,-57 104 0 0 0,69-143-47 0 0,1 0 0 0 0,1 0 0 0 0,1 1-1 0 0,-8 29 1 0 0,-6 19 80 0 0,-6-14-86 0 0,22-45-17 0 0,0 0-1 0 0,0 1 1 0 0,1 0-1 0 0,0-1 1 0 0,-4 18-1 0 0,-8 56 303 0 0,7-27 574 0 0,6-32-881 0 0,-1 0 1 0 0,-8 25-1 0 0,-17 53 10 0 0,28-99-10 0 0,0 0 2 0 0,0 0 0 0 0,0 0 0 0 0,0 1 0 0 0,0-1 0 0 0,1 0 0 0 0,-1 1 0 0 0,1-1 1 0 0,0 0-1 0 0,0 1 0 0 0,1 4 0 0 0,-12 24 46 0 0,10-28-41 0 0,0-3 66 0 0,1 0-65 0 0,0 0-1 0 0,-1 0 1 0 0,1 0-1 0 0,0-1 1 0 0,-1 1-1 0 0,1 0 1 0 0,-1 0-1 0 0,1 0 1 0 0,-1-1-1 0 0,1 1 1 0 0,-1 0-1 0 0,0-1 1 0 0,1 1-1 0 0,-1-1 1 0 0,0 1-1 0 0,0-1 0 0 0,1 1 1 0 0,-1-1-1 0 0,0 1 1 0 0,0-1-1 0 0,0 1 1 0 0,0-1-1 0 0,0 0 1 0 0,-30 13-7 0 0,21-9 10 0 0,-41 16 109 0 0,-101 24 1 0 0,124-37-7 0 0,-34 10 306 0 0,-59 14 717 0 0,65-19-1785 0 0,54-12-92 0 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3:52.996"/>
    </inkml:context>
    <inkml:brush xml:id="br0">
      <inkml:brushProperty name="width" value="0.1" units="cm"/>
      <inkml:brushProperty name="height" value="0.1" units="cm"/>
    </inkml:brush>
  </inkml:definitions>
  <inkml:trace contextRef="#ctx0" brushRef="#br0">324 130 228 0 0,'-6'-35'3759'0'0,"6"34"-3697"0"0,-1 0 0 0 0,0 0-1 0 0,1 0 1 0 0,-1 0 0 0 0,0 0 0 0 0,0 0 0 0 0,0 1 0 0 0,0-1-1 0 0,0 0 1 0 0,0 0 0 0 0,0 1 0 0 0,0-1 0 0 0,0 1-1 0 0,0-1 1 0 0,0 1 0 0 0,0-1 0 0 0,-1 1 0 0 0,1 0 0 0 0,0-1-1 0 0,0 1 1 0 0,0 0 0 0 0,-1 0 0 0 0,1 0 0 0 0,0 0-1 0 0,0 0 1 0 0,0 0 0 0 0,-1 0 0 0 0,1 1 0 0 0,0-1 0 0 0,0 0-1 0 0,0 1 1 0 0,-1-1 0 0 0,1 0 0 0 0,0 1 0 0 0,0 0-1 0 0,0-1 1 0 0,0 1 0 0 0,0 0 0 0 0,0-1 0 0 0,0 1-1 0 0,0 0 1 0 0,0 0 0 0 0,1 0 0 0 0,-1 0 0 0 0,0 0 0 0 0,0 0-1 0 0,1 0 1 0 0,-1 1 0 0 0,-8 10-147 0 0,1 1-1 0 0,0 0 1 0 0,-8 19 0 0 0,5-12 365 0 0,-60 131 93 0 0,1-1-103 0 0,47-98-102 0 0,19-41-99 0 0,-1 0-1 0 0,0 0 1 0 0,0 0 0 0 0,-1-1-1 0 0,0 0 1 0 0,-1 0 0 0 0,-8 9-1 0 0,65-131 1586 0 0,81-123-1369 0 0,-102 179-245 0 0,2 2 1 0 0,68-90-1 0 0,-97 142-40 0 0,0-1-1 0 0,0 0 1 0 0,1 1 0 0 0,-1 0 0 0 0,1 0-1 0 0,0 0 1 0 0,-1 0 0 0 0,1 0 0 0 0,0 0-1 0 0,0 0 1 0 0,0 1 0 0 0,0 0 0 0 0,0-1-1 0 0,1 1 1 0 0,-1 1 0 0 0,0-1 0 0 0,0 0 0 0 0,1 1-1 0 0,-1-1 1 0 0,0 1 0 0 0,1 0 0 0 0,-1 0-1 0 0,1 1 1 0 0,-1-1 0 0 0,0 1 0 0 0,6 1-1 0 0,-7-1 2 0 0,0 0 0 0 0,-1 0 0 0 0,1 0-1 0 0,0 0 1 0 0,-1 0 0 0 0,1 1 0 0 0,-1-1 0 0 0,1 1-1 0 0,-1-1 1 0 0,1 1 0 0 0,-1 0 0 0 0,0-1-1 0 0,0 1 1 0 0,0 0 0 0 0,0 0 0 0 0,0 0 0 0 0,-1 0-1 0 0,1 0 1 0 0,0 0 0 0 0,-1 0 0 0 0,1 0-1 0 0,-1 0 1 0 0,0 3 0 0 0,4 53-1 0 0,-5-50-1 0 0,-1 41 3 0 0,-3-1-1 0 0,-19 82 1 0 0,-1 5-29 0 0,22-115 38 0 0,2-11-9 0 0,-1 0-1 0 0,1 0 1 0 0,0 0-1 0 0,1 0 1 0 0,0 0-1 0 0,0-1 1 0 0,1 1-1 0 0,0 0 1 0 0,1 0-1 0 0,2 9 1 0 0,6-9-1340 0 0,12-21-6084 0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3:53.796"/>
    </inkml:context>
    <inkml:brush xml:id="br0">
      <inkml:brushProperty name="width" value="0.1" units="cm"/>
      <inkml:brushProperty name="height" value="0.1" units="cm"/>
    </inkml:brush>
  </inkml:definitions>
  <inkml:trace contextRef="#ctx0" brushRef="#br0">0 75 172 0 0,'13'-11'7548'0'0,"-11"10"-7502"0"0,0 0-1 0 0,0 0 1 0 0,0 0-1 0 0,0 1 1 0 0,0-1-1 0 0,0 0 1 0 0,0 1-1 0 0,0 0 1 0 0,0-1 0 0 0,0 1-1 0 0,1 0 1 0 0,2 0-1 0 0,5-1 151 0 0,145-19 668 0 0,-39 7-2068 0 0,-41-2-2820 0 0,-44 7 1692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45.667"/>
    </inkml:context>
    <inkml:brush xml:id="br0">
      <inkml:brushProperty name="width" value="0.1" units="cm"/>
      <inkml:brushProperty name="height" value="0.1" units="cm"/>
    </inkml:brush>
  </inkml:definitions>
  <inkml:trace contextRef="#ctx0" brushRef="#br0">1 38 760 0 0,'3'2'3589'0'0,"7"11"-3988"0"0,-14 13-500 0 0,3-8 2187 0 0,2-17-1234 0 0,0-1-1 0 0,0 0 1 0 0,0 0-1 0 0,0 1 1 0 0,0-1-1 0 0,0 0 0 0 0,0 0 1 0 0,0 0-1 0 0,0 0 1 0 0,0 0-1 0 0,0-1 0 0 0,0 1 1 0 0,0 0-1 0 0,0 0 1 0 0,0-1-1 0 0,0 1 0 0 0,-1 0 1 0 0,1-1-1 0 0,0 1 1 0 0,0-1-1 0 0,0 1 0 0 0,1-2 1 0 0,-1 1-21 0 0,0 1 0 0 0,0-1 0 0 0,0 0 0 0 0,1 1 0 0 0,-1-1-1 0 0,0 1 1 0 0,0-1 0 0 0,1 1 0 0 0,-1 0 0 0 0,0-1 0 0 0,1 1 0 0 0,-1 0 0 0 0,1 0 0 0 0,-1 0 0 0 0,0 0 0 0 0,1 0 0 0 0,-1 0 0 0 0,0 1 0 0 0,1-1-1 0 0,-1 0 1 0 0,0 1 0 0 0,1-1 0 0 0,-1 1 0 0 0,0-1 0 0 0,0 1 0 0 0,1 0 0 0 0,-1-1 0 0 0,2 3 0 0 0,-2-1-6 0 0,0 0 0 0 0,1 0 0 0 0,-1 1 0 0 0,0-1 0 0 0,-1 0 0 0 0,1 1-1 0 0,0-1 1 0 0,-1 1 0 0 0,1-1 0 0 0,-1 1 0 0 0,0-1 0 0 0,0 1 0 0 0,0-1 0 0 0,0 4 0 0 0,-2 8 42 0 0,0 0-1 0 0,0 0 1 0 0,-1 0-1 0 0,-9 23 1 0 0,-2-8 250 0 0,11-24 342 0 0,13-19-391 0 0,7-7-162 0 0,2 1-1 0 0,0 0 0 0 0,1 1 1 0 0,1 1-1 0 0,34-22 1 0 0,-54 39-110 0 0,0 0 1 0 0,0 0-1 0 0,0 0 0 0 0,0 0 1 0 0,0 1-1 0 0,1-1 1 0 0,-1 0-1 0 0,0 1 1 0 0,0-1-1 0 0,1 1 0 0 0,-1-1 1 0 0,0 1-1 0 0,1 0 1 0 0,-1 0-1 0 0,1 0 0 0 0,-1-1 1 0 0,0 1-1 0 0,1 0 1 0 0,1 1-1 0 0,-2-1 1 0 0,0 1 0 0 0,0-1 0 0 0,0 1 0 0 0,-1 0 1 0 0,1-1-1 0 0,0 1 0 0 0,-1 0 0 0 0,1-1 0 0 0,0 1 0 0 0,-1 0 0 0 0,1 0 0 0 0,-1 0 0 0 0,1-1 0 0 0,-1 1 0 0 0,0 0 1 0 0,1 0-1 0 0,-1 0 0 0 0,0 0 0 0 0,0 0 0 0 0,1 0 0 0 0,-1 1 0 0 0,1 10-5 0 0,-1-1 0 0 0,0 0 1 0 0,-3 23-1 0 0,1-10-5 0 0,2-21 14 0 0,0 1 1 0 0,0-1 0 0 0,0 1-1 0 0,0-1 1 0 0,1 0-1 0 0,-1 1 1 0 0,1-1 0 0 0,0 0-1 0 0,0 0 1 0 0,0 1-1 0 0,0-1 1 0 0,1 0 0 0 0,-1 0-1 0 0,1 0 1 0 0,0-1-1 0 0,0 1 1 0 0,0 0 0 0 0,0 0-1 0 0,0-1 1 0 0,1 0 0 0 0,-1 1-1 0 0,1-1 1 0 0,-1 0-1 0 0,5 2 1 0 0,-2-2 2 0 0,-1 0 1 0 0,1-1 0 0 0,0 0-1 0 0,-1 0 1 0 0,1 0-1 0 0,0-1 1 0 0,-1 0-1 0 0,1 0 1 0 0,0 0-1 0 0,-1 0 1 0 0,1-1-1 0 0,0 1 1 0 0,-1-1 0 0 0,1 0-1 0 0,0-1 1 0 0,8-3-1 0 0,2-2 5 0 0,-1 0 0 0 0,1 0 1 0 0,-1-2-1 0 0,0 0 0 0 0,-1 0 0 0 0,0-2 0 0 0,-1 1 0 0 0,17-19 1 0 0,-11 8 59 0 0,-1-1 0 0 0,-1-1 0 0 0,-1 0 1 0 0,14-31-1 0 0,-27 51-32 0 0,0 1 0 0 0,-1-1 1 0 0,0 0-1 0 0,1 0 0 0 0,-1 0 1 0 0,0 0-1 0 0,-1 0 0 0 0,1 0 0 0 0,0 0 1 0 0,-1-6-1 0 0,-7 5 130 0 0,-11 13-142 0 0,7 0-57 0 0,0 0 0 0 0,1 1 1 0 0,0 0-1 0 0,1 1 0 0 0,0 0 1 0 0,0 0-1 0 0,1 1 0 0 0,1 0 0 0 0,0 0 1 0 0,1 1-1 0 0,-6 16 0 0 0,10-25-69 0 0,0 0 0 0 0,1 0 0 0 0,-1 0 0 0 0,1 0 0 0 0,0 0 0 0 0,0 0 0 0 0,0 0 0 0 0,1 0 0 0 0,-1 0 0 0 0,1 0 0 0 0,0 1 0 0 0,0-1-1 0 0,1 0 1 0 0,-1 0 0 0 0,1 0 0 0 0,0 0 0 0 0,0 0 0 0 0,0 0 0 0 0,1 0 0 0 0,-1 0 0 0 0,1 0 0 0 0,0 0 0 0 0,0-1 0 0 0,0 1 0 0 0,1-1 0 0 0,-1 1 0 0 0,1-1 0 0 0,0 0 0 0 0,0 0-1 0 0,0 0 1 0 0,0-1 0 0 0,0 1 0 0 0,1-1 0 0 0,-1 1 0 0 0,1-1 0 0 0,0 0 0 0 0,0-1 0 0 0,-1 1 0 0 0,8 1 0 0 0,31 10-2191 0 0,6-5 174 0 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3:55.073"/>
    </inkml:context>
    <inkml:brush xml:id="br0">
      <inkml:brushProperty name="width" value="0.1" units="cm"/>
      <inkml:brushProperty name="height" value="0.1" units="cm"/>
    </inkml:brush>
  </inkml:definitions>
  <inkml:trace contextRef="#ctx0" brushRef="#br0">5 148 20 0 0,'0'0'380'0'0,"0"-27"1810"0"0,10-33 789 0 0,13 20-1508 0 0,-12 30-1247 0 0,6 1-71 0 0,-15 8-125 0 0,1 1-22 0 0,0 0 0 0 0,0 0 0 0 0,1 0 1 0 0,-1 0-1 0 0,0 1 0 0 0,0-1 0 0 0,1 1 0 0 0,-1 0 0 0 0,0 0 0 0 0,0 0 0 0 0,0 0 0 0 0,0 1 0 0 0,5 2 0 0 0,-5 0-2 0 0,0-1 0 0 0,0 1 0 0 0,0 0-1 0 0,-1-1 1 0 0,1 1 0 0 0,-1 1 0 0 0,0-1 0 0 0,0 0 0 0 0,0 0 0 0 0,-1 1-1 0 0,0-1 1 0 0,0 1 0 0 0,0-1 0 0 0,0 1 0 0 0,-1 0 0 0 0,1-1 0 0 0,-1 1 0 0 0,0 0-1 0 0,-1-1 1 0 0,1 1 0 0 0,-1 0 0 0 0,0-1 0 0 0,0 1 0 0 0,0-1 0 0 0,-1 0-1 0 0,-3 7 1 0 0,-5 13 31 0 0,-1-1-1 0 0,-1-1 1 0 0,-23 34-1 0 0,24-39-25 0 0,-34 46 184 0 0,45-62-179 0 0,-12 5 1298 0 0,14-14-1269 0 0,-1 0 0 0 0,1 0 0 0 0,0 0 0 0 0,1 0 0 0 0,0 0 0 0 0,0 0 0 0 0,0 1 0 0 0,1-1 0 0 0,1 1 0 0 0,-1 0 1 0 0,1 1-1 0 0,0-1 0 0 0,7-6 0 0 0,4-5-2 0 0,0 2 1 0 0,1 0-1 0 0,31-23 1 0 0,-43 36-40 0 0,-1 0 0 0 0,1 0 1 0 0,1 0-1 0 0,-1 1 0 0 0,0 0 0 0 0,1 0 0 0 0,-1 0 1 0 0,1 1-1 0 0,-1-1 0 0 0,1 1 0 0 0,0 0 0 0 0,-1 1 1 0 0,9 0-1 0 0,-12 0-3 0 0,-1 0 0 0 0,1 0 0 0 0,0 1 0 0 0,-1-1 0 0 0,1 1 0 0 0,0-1-1 0 0,-1 1 1 0 0,1 0 0 0 0,-1-1 0 0 0,1 1 0 0 0,-1 0 0 0 0,0 0 0 0 0,1 0 0 0 0,-1 0 0 0 0,0 0 0 0 0,0 1 0 0 0,0-1 0 0 0,1 0 0 0 0,0 3 0 0 0,-1-2 0 0 0,0 1 0 0 0,0 0 1 0 0,0 0-1 0 0,0 0 0 0 0,0 0 1 0 0,-1 0-1 0 0,0 0 0 0 0,1 0 1 0 0,-1 0-1 0 0,0 0 0 0 0,0 0 0 0 0,-1 0 1 0 0,1 0-1 0 0,-2 4 0 0 0,-12 50-114 0 0,-21 53 0 0 0,24-75-527 0 0,-1-7-4642 0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4:13.293"/>
    </inkml:context>
    <inkml:brush xml:id="br0">
      <inkml:brushProperty name="width" value="0.1" units="cm"/>
      <inkml:brushProperty name="height" value="0.1" units="cm"/>
    </inkml:brush>
  </inkml:definitions>
  <inkml:trace contextRef="#ctx0" brushRef="#br0">108 280 424 0 0,'2'-20'6207'0'0,"-3"-5"-4300"0"0,0-18-1065 0 0,7 12-433 0 0,1-7 251 0 0,-1 0-1 0 0,2-46 1 0 0,-8 83-503 0 0,-1 5-134 0 0,-78 327 147 0 0,32-136-462 0 0,45-189-103 0 0,-4 21 1142 0 0,6-27-871 0 0,0 1-1 0 0,0-1 1 0 0,0 1 0 0 0,0-1-1 0 0,0 1 1 0 0,0-1 0 0 0,0 1-1 0 0,0-1 1 0 0,0 1 0 0 0,0-1-1 0 0,1 1 1 0 0,-1-1 0 0 0,0 0-1 0 0,0 1 1 0 0,0-1 0 0 0,0 1-1 0 0,1-1 1 0 0,-1 1 0 0 0,0-1-1 0 0,1 0 1 0 0,-1 1 0 0 0,0-1-1 0 0,0 0 1 0 0,1 1 0 0 0,-1-1-1 0 0,1 0 1 0 0,-1 1-1 0 0,0-1 1 0 0,1 0 0 0 0,-1 0-1 0 0,1 0 1 0 0,-1 1 0 0 0,0-1-1 0 0,1 0 1 0 0,-1 0 0 0 0,1 0-1 0 0,-1 0 1 0 0,1 0 0 0 0,-1 0-1 0 0,2 0 1 0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4:14.012"/>
    </inkml:context>
    <inkml:brush xml:id="br0">
      <inkml:brushProperty name="width" value="0.1" units="cm"/>
      <inkml:brushProperty name="height" value="0.1" units="cm"/>
    </inkml:brush>
  </inkml:definitions>
  <inkml:trace contextRef="#ctx0" brushRef="#br0">14 125 272 0 0,'0'0'1960'0'0,"-2"-3"-1325"0"0,0 1 1 0 0,1-1 0 0 0,-1 0 0 0 0,1 0-1 0 0,0 0 1 0 0,0 0 0 0 0,0 0 0 0 0,-1-5-1 0 0,166-19 157 0 0,44-6-514 0 0,-166 30-215 0 0,5-1 29 0 0,70-14 0 0 0,-66 9 192 0 0,-49 9-256 0 0,7 0 116 0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4:17.308"/>
    </inkml:context>
    <inkml:brush xml:id="br0">
      <inkml:brushProperty name="width" value="0.1" units="cm"/>
      <inkml:brushProperty name="height" value="0.1" units="cm"/>
    </inkml:brush>
  </inkml:definitions>
  <inkml:trace contextRef="#ctx0" brushRef="#br0">0 80 48 0 0,'0'0'1409'0'0,"3"-37"2318"0"0,-5 4 434 0 0,2 32-4128 0 0,1 0 0 0 0,-1 1 0 0 0,1-1 0 0 0,-1 0 1 0 0,1 1-1 0 0,-1-1 0 0 0,1 1 0 0 0,-1-1 0 0 0,1 1 0 0 0,0-1 0 0 0,-1 1 0 0 0,1-1 1 0 0,0 1-1 0 0,0 0 0 0 0,-1-1 0 0 0,1 1 0 0 0,0 0 0 0 0,0 0 0 0 0,0 0 0 0 0,-1-1 1 0 0,1 1-1 0 0,0 0 0 0 0,0 0 0 0 0,0 0 0 0 0,-1 0 0 0 0,1 0 0 0 0,0 0 1 0 0,0 1-1 0 0,0-1 0 0 0,-1 0 0 0 0,1 0 0 0 0,0 1 0 0 0,0-1 0 0 0,0 0 0 0 0,-1 1 1 0 0,2 0-1 0 0,32 17 198 0 0,-14 1-148 0 0,-1 1 0 0 0,-1 0 1 0 0,0 2-1 0 0,21 36 1 0 0,-11-18-3 0 0,-12-13 1 0 0,-13-22 102 0 0,0 1-1 0 0,0 0 1 0 0,1-1-1 0 0,0 0 1 0 0,8 9 581 0 0,-1-53-6164 0 0,-6 29 2496 0 0,4-4 220 0 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4:17.934"/>
    </inkml:context>
    <inkml:brush xml:id="br0">
      <inkml:brushProperty name="width" value="0.1" units="cm"/>
      <inkml:brushProperty name="height" value="0.1" units="cm"/>
    </inkml:brush>
  </inkml:definitions>
  <inkml:trace contextRef="#ctx0" brushRef="#br0">565 0 100 0 0,'0'0'1564'0'0,"-4"3"-1302"0"0,-310 233 2674 0 0,247-179 177 0 0,84-67-1962 0 0,-12 11-806 0 0,-6 11-140 0 0,-166 342 155 0 0,136-278 2 0 0,31-76-410 0 0,0 0 1 0 0,0 0 0 0 0,-1 1-1 0 0,1-1 1 0 0,0 0 0 0 0,0 0 0 0 0,0 1-1 0 0,-1-1 1 0 0,1 0 0 0 0,0 1-1 0 0,0-1 1 0 0,0 0 0 0 0,0 1-1 0 0,0-1 1 0 0,0 0 0 0 0,0 1 0 0 0,0-1-1 0 0,0 0 1 0 0,0 1 0 0 0,0-1-1 0 0,0 0 1 0 0,0 1 0 0 0,0-1-1 0 0,0 0 1 0 0,0 1 0 0 0,0-1 0 0 0,0 0-1 0 0,0 1 1 0 0,0-1 0 0 0,0 0-1 0 0,1 1 1 0 0,-1-1 0 0 0,0 0-1 0 0,0 1 1 0 0,0-1 0 0 0,1 0 0 0 0,-1 1-1 0 0,11-6-3802 0 0,-4 1 3490 0 0,6 0-2110 0 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4:18.405"/>
    </inkml:context>
    <inkml:brush xml:id="br0">
      <inkml:brushProperty name="width" value="0.1" units="cm"/>
      <inkml:brushProperty name="height" value="0.1" units="cm"/>
    </inkml:brush>
  </inkml:definitions>
  <inkml:trace contextRef="#ctx0" brushRef="#br0">99 38 268 0 0,'15'-28'3029'0'0,"-9"18"344"0"0,-7 30-2656 0 0,-20 60-130 0 0,9-44-381 0 0,-48 158 589 0 0,49-167-738 0 0,-1-1-1172 0 0,9-11-3164 0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4:18.824"/>
    </inkml:context>
    <inkml:brush xml:id="br0">
      <inkml:brushProperty name="width" value="0.1" units="cm"/>
      <inkml:brushProperty name="height" value="0.1" units="cm"/>
    </inkml:brush>
  </inkml:definitions>
  <inkml:trace contextRef="#ctx0" brushRef="#br0">28 55 328 0 0,'0'0'925'0'0,"-28"-15"6764"0"0,383 1-6395 0 0,-353 10-1741 0 0,-18-10-5228 0 0,8 6 3361 0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4:20.075"/>
    </inkml:context>
    <inkml:brush xml:id="br0">
      <inkml:brushProperty name="width" value="0.1" units="cm"/>
      <inkml:brushProperty name="height" value="0.1" units="cm"/>
    </inkml:brush>
  </inkml:definitions>
  <inkml:trace contextRef="#ctx0" brushRef="#br0">5 47 356 0 0,'-1'-14'862'0'0,"-2"-4"1783"0"0,7 3-3104 0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4:22.277"/>
    </inkml:context>
    <inkml:brush xml:id="br0">
      <inkml:brushProperty name="width" value="0.1" units="cm"/>
      <inkml:brushProperty name="height" value="0.1" units="cm"/>
    </inkml:brush>
  </inkml:definitions>
  <inkml:trace contextRef="#ctx0" brushRef="#br0">73 318 88 0 0,'49'-28'5080'0'0,"-61"50"-1287"0"0,-28 35-3822 0 0,26-37 417 0 0,-33 45 264 0 0,46-64-534 0 0,-6 0 1484 0 0,6-9-1580 0 0,1 1 1 0 0,1 0-1 0 0,-1 0 0 0 0,1 0 1 0 0,0 0-1 0 0,1 0 1 0 0,0 0-1 0 0,0 0 0 0 0,0 1 1 0 0,1-1-1 0 0,0 0 1 0 0,4-6-1 0 0,8-14 22 0 0,26-37-1 0 0,4-4-6 0 0,-31 43-18 0 0,2 1 0 0 0,0 1 0 0 0,2 0 1 0 0,0 1-1 0 0,2 1 0 0 0,23-19 0 0 0,-40 37-23 0 0,0 1 0 0 0,0-1-1 0 0,0 1 1 0 0,0 0 0 0 0,0 1-1 0 0,0-1 1 0 0,1 0 0 0 0,-1 1-1 0 0,7-2 1 0 0,-8 3 3 0 0,-1 1-1 0 0,0-1 1 0 0,0 0-1 0 0,1 1 1 0 0,-1-1 0 0 0,0 1-1 0 0,0-1 1 0 0,0 1-1 0 0,0 0 1 0 0,0 0 0 0 0,0-1-1 0 0,0 1 1 0 0,0 0-1 0 0,0 0 1 0 0,0 0 0 0 0,0 0-1 0 0,0 0 1 0 0,0 0-1 0 0,-1 0 1 0 0,1 1 0 0 0,-1-1-1 0 0,1 0 1 0 0,-1 0-1 0 0,1 0 1 0 0,-1 1 0 0 0,1-1-1 0 0,-1 0 1 0 0,0 0-1 0 0,0 1 1 0 0,0-1 0 0 0,0 3-1 0 0,7 22 2 0 0,-1 0-1 0 0,-2 1 1 0 0,0 0-1 0 0,-2 0 1 0 0,-1 0 0 0 0,-1 0-1 0 0,-1 1 1 0 0,-2-1-1 0 0,-1 0 1 0 0,-7 29-1 0 0,-2-20 41 0 0,8-25-11 0 0,1 0-1 0 0,0 1 0 0 0,1 0 0 0 0,0 0 0 0 0,-1 14 0 0 0,-5-4-1657 0 0,12-24 1389 0 0,17-8-865 0 0,-9-5-3773 0 0,-7 7 2345 0 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4:22.496"/>
    </inkml:context>
    <inkml:brush xml:id="br0">
      <inkml:brushProperty name="width" value="0.1" units="cm"/>
      <inkml:brushProperty name="height" value="0.1" units="cm"/>
    </inkml:brush>
  </inkml:definitions>
  <inkml:trace contextRef="#ctx0" brushRef="#br0">0 31 592 0 0,'25'-4'988'0'0,"-5"-1"-568"0"0,0 5-80 0 0,-2-2 0 0 0,5 0-76 0 0,1 2 12 0 0,12 2-96 0 0,0-4-120 0 0,0 0-180 0 0,0 0-440 0 0,-3-4-604 0 0,5-2 272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6:47.652"/>
    </inkml:context>
    <inkml:brush xml:id="br0">
      <inkml:brushProperty name="width" value="0.1" units="cm"/>
      <inkml:brushProperty name="height" value="0.1" units="cm"/>
    </inkml:brush>
  </inkml:definitions>
  <inkml:trace contextRef="#ctx0" brushRef="#br0">0 32 680 0 0,'0'-10'880'0'0,"0"2"-92"0"0,0 0-116 0 0,0 2 576 0 0,3 32-4628 0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4:23.043"/>
    </inkml:context>
    <inkml:brush xml:id="br0">
      <inkml:brushProperty name="width" value="0.1" units="cm"/>
      <inkml:brushProperty name="height" value="0.1" units="cm"/>
    </inkml:brush>
  </inkml:definitions>
  <inkml:trace contextRef="#ctx0" brushRef="#br0">407 77 424 0 0,'0'0'2390'0'0,"1"-4"-1981"0"0,5-49 1658 0 0,-6 52-2021 0 0,0 1 0 0 0,1-1 0 0 0,-1 1 0 0 0,0-1 0 0 0,0 0 0 0 0,0 1 0 0 0,0-1 0 0 0,1 1 0 0 0,-1-1-1 0 0,0 1 1 0 0,0-1 0 0 0,0 0 0 0 0,0 1 0 0 0,-1-1 0 0 0,1 1 0 0 0,0-1 0 0 0,0 1 0 0 0,0-1 0 0 0,0 1 0 0 0,-1-1 0 0 0,1 0 0 0 0,0 1 0 0 0,0-1 0 0 0,-1 1 0 0 0,1 0 0 0 0,0-1 0 0 0,-1 1 0 0 0,1-1 0 0 0,0 1 0 0 0,-1-1 0 0 0,1 1 0 0 0,-1 0 0 0 0,1-1 0 0 0,-1 1 0 0 0,1 0 0 0 0,-1 0 0 0 0,1-1 0 0 0,-1 1-1 0 0,1 0 1 0 0,-1 0 0 0 0,1 0 0 0 0,-1-1 0 0 0,0 1 0 0 0,0 0 0 0 0,-29 19 288 0 0,27-16-341 0 0,-239 205 837 0 0,221-191-455 0 0,-1-2 1 0 0,-41 22-1 0 0,62-37-367 0 0,1 0 0 0 0,-1 0 0 0 0,1 0 0 0 0,-1 0 0 0 0,0 0 0 0 0,1 0 0 0 0,-1 0 1 0 0,1 0-1 0 0,-1 0 0 0 0,0 0 0 0 0,1 0 0 0 0,-1 0 0 0 0,1 0 0 0 0,-1 0 0 0 0,0-1 0 0 0,1 1 0 0 0,-1 0 0 0 0,1 0 0 0 0,-1-1 1 0 0,1 1-1 0 0,-1 0 0 0 0,1-1 0 0 0,-1 1 0 0 0,1-1 0 0 0,-1 1 0 0 0,1-1 0 0 0,0 1 0 0 0,-1-1 0 0 0,1 1 0 0 0,0-1 1 0 0,-1 1-1 0 0,1-1 0 0 0,0 1 0 0 0,-1-1 0 0 0,1 1 0 0 0,0-1 0 0 0,0 0 0 0 0,0 1 0 0 0,0-1 0 0 0,0 1 0 0 0,0-1 0 0 0,0-1 1 0 0,-4-27 223 0 0,6 18-204 0 0,1-1 0 0 0,0 1-1 0 0,1-1 1 0 0,0 1 0 0 0,0 1 0 0 0,1-1-1 0 0,1 0 1 0 0,0 1 0 0 0,0 0 0 0 0,1 1 0 0 0,0-1-1 0 0,1 1 1 0 0,0 1 0 0 0,0-1 0 0 0,1 1 0 0 0,0 1-1 0 0,1 0 1 0 0,-1 0 0 0 0,1 1 0 0 0,0 0 0 0 0,17-7-1 0 0,-23 12-26 0 0,0 0 0 0 0,0 0 0 0 0,0 0 0 0 0,0 1 0 0 0,0-1 0 0 0,0 1 0 0 0,0 0 0 0 0,0 0 0 0 0,0 0 0 0 0,0 1 0 0 0,0 0 1 0 0,0-1-1 0 0,0 1 0 0 0,-1 1 0 0 0,1-1 0 0 0,0 0 0 0 0,6 5 0 0 0,-3-2 6 0 0,-1 1 1 0 0,0-1 0 0 0,0 2-1 0 0,-1-1 1 0 0,1 1 0 0 0,-1-1-1 0 0,0 1 1 0 0,7 12 0 0 0,1 6-76 0 0,-1 0 0 0 0,-1 0 0 0 0,-1 2 0 0 0,8 31 0 0 0,-15-45-377 0 0,9 23-514 0 0,4-16-3968 0 0,-10-17 2534 0 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4:23.450"/>
    </inkml:context>
    <inkml:brush xml:id="br0">
      <inkml:brushProperty name="width" value="0.1" units="cm"/>
      <inkml:brushProperty name="height" value="0.1" units="cm"/>
    </inkml:brush>
  </inkml:definitions>
  <inkml:trace contextRef="#ctx0" brushRef="#br0">1 20 416 0 0,'4'-3'804'0'0,"-1"1"-93"0"0,0 0 0 0 0,-1 0 1 0 0,1 0-1 0 0,0 1 0 0 0,0-1 1 0 0,0 1-1 0 0,0-1 0 0 0,0 1 1 0 0,5-1-1 0 0,-6 2-638 0 0,0 1 0 0 0,1-1-1 0 0,-1 1 1 0 0,0-1 0 0 0,0 1 0 0 0,0 0 0 0 0,0-1 0 0 0,0 1-1 0 0,-1 0 1 0 0,1 1 0 0 0,0-1 0 0 0,0 0 0 0 0,-1 0-1 0 0,1 1 1 0 0,0-1 0 0 0,-1 1 0 0 0,2 2 0 0 0,7 6-22 0 0,-1 2 0 0 0,-1-1 0 0 0,1 1 0 0 0,-2 0 0 0 0,0 1 0 0 0,-1-1 0 0 0,0 1 0 0 0,4 14 1 0 0,29 115 192 0 0,-34-120-184 0 0,0 23 36 0 0,-4-37-44 0 0,-1-1-1 0 0,1 1 1 0 0,0-1-1 0 0,0 1 0 0 0,1-1 1 0 0,0 0-1 0 0,3 8 1 0 0,-4-14 56 0 0,0 0 23 0 0,-1 0-129 0 0,0-1 0 0 0,0 0 0 0 0,0 0 0 0 0,0 0 0 0 0,0 0 0 0 0,0 0 0 0 0,0 0 0 0 0,0 0 0 0 0,0 1 0 0 0,0-1 1 0 0,0 0-1 0 0,0 0 0 0 0,0 0 0 0 0,0 0 0 0 0,0 0 0 0 0,1 0 0 0 0,-1 0 0 0 0,0 1 0 0 0,0-1 0 0 0,0 0 0 0 0,0 0 0 0 0,0 0 0 0 0,0 0 0 0 0,0 0 0 0 0,0 0 0 0 0,1 0 0 0 0,-1 0 0 0 0,0 0 1 0 0,0 0-1 0 0,0 0 0 0 0,0 0 0 0 0,0 0 0 0 0,0 0 0 0 0,0 0 0 0 0,1 0 0 0 0,-1 0 0 0 0,0 0 0 0 0,0 0 0 0 0,0 0 0 0 0,0 0 0 0 0,0 0 0 0 0,0 0 0 0 0,1 0 0 0 0,-1 0 0 0 0,0 0 1 0 0,0 0-1 0 0,0 0 0 0 0,0 0 0 0 0,0 0 0 0 0,0 0 0 0 0,0 0 0 0 0,1 0 0 0 0,-1 0 0 0 0,0 0 0 0 0,0-1 0 0 0,0 1 0 0 0,0 0 0 0 0,0 0 0 0 0,0 0 0 0 0,13-33-1217 0 0,-8-8-4183 0 0,-5 23 2773 0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4:23.996"/>
    </inkml:context>
    <inkml:brush xml:id="br0">
      <inkml:brushProperty name="width" value="0.1" units="cm"/>
      <inkml:brushProperty name="height" value="0.1" units="cm"/>
    </inkml:brush>
  </inkml:definitions>
  <inkml:trace contextRef="#ctx0" brushRef="#br0">536 16 296 0 0,'0'0'345'0'0,"29"-5"5641"0"0,-29 4-5664 0 0,0 1-317 0 0,0 0 0 0 0,0-1 1 0 0,0 1-1 0 0,0 0 0 0 0,0 0 0 0 0,-1 0 1 0 0,1 0-1 0 0,0-1 0 0 0,0 1 1 0 0,0 0-1 0 0,0 0 0 0 0,0 0 1 0 0,0-1-1 0 0,0 1 0 0 0,0 0 0 0 0,-1 0 1 0 0,1 0-1 0 0,0-1 0 0 0,0 1 1 0 0,0 0-1 0 0,0 0 0 0 0,0-1 1 0 0,0 1-1 0 0,0 0 0 0 0,0 0 0 0 0,0 0 1 0 0,1-1-1 0 0,-1 1 0 0 0,0 0 1 0 0,0 0-1 0 0,0-1 0 0 0,0 1 1 0 0,0 0-1 0 0,0 0 0 0 0,0 0 1 0 0,0 0-1 0 0,1-1 0 0 0,-1 1 0 0 0,0 0 1 0 0,0 0-1 0 0,0 0 0 0 0,0 0 1 0 0,1-1-1 0 0,-1 1 0 0 0,0 0 1 0 0,0 0 131 0 0,-226 193 163 0 0,166-139-245 0 0,-1 3 37 0 0,22-19 155 0 0,-70 51 0 0 0,45-38-100 0 0,58-43-581 0 0,29-4-6118 0 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4:24.667"/>
    </inkml:context>
    <inkml:brush xml:id="br0">
      <inkml:brushProperty name="width" value="0.1" units="cm"/>
      <inkml:brushProperty name="height" value="0.1" units="cm"/>
    </inkml:brush>
  </inkml:definitions>
  <inkml:trace contextRef="#ctx0" brushRef="#br0">129 155 76 0 0,'33'-23'2937'0'0,"-27"20"-2556"0"0,-1 0 1 0 0,0-1-1 0 0,0 0 0 0 0,0 1 1 0 0,-1-2-1 0 0,1 1 1 0 0,4-6-1 0 0,-8 9 46 0 0,-1 1-398 0 0,0 0 0 0 0,0 0 1 0 0,1 0-1 0 0,-1 0 1 0 0,0 0-1 0 0,0 0 0 0 0,0 0 1 0 0,1 0-1 0 0,-1 0 1 0 0,0 0-1 0 0,0 0 0 0 0,0 0 1 0 0,0 0-1 0 0,1 0 0 0 0,-1 0 1 0 0,0 0-1 0 0,0 0 1 0 0,0 0-1 0 0,1 0 0 0 0,-1 0 1 0 0,0 0-1 0 0,0-1 1 0 0,0 1-1 0 0,0 0 0 0 0,0 0 1 0 0,1 0-1 0 0,-1 0 1 0 0,0 0-1 0 0,0 0 0 0 0,0-1 1 0 0,0 1-1 0 0,0 0 1 0 0,0 0-1 0 0,0 0 0 0 0,1 0 1 0 0,-1-1-1 0 0,0 1 1 0 0,0 0-1 0 0,0 0 0 0 0,0 0 1 0 0,0 0-1 0 0,0-1 1 0 0,0 1-1 0 0,0 0 0 0 0,0 0 1 0 0,0 0-1 0 0,0-1 0 0 0,0 1 1 0 0,0 0-1 0 0,0 0 1 0 0,0 0-1 0 0,0-1 0 0 0,0 1 1 0 0,0 0-1 0 0,-1 0 1 0 0,1 0-1 0 0,0 0 0 0 0,0-1 1 0 0,0 1-1 0 0,0 0 1 0 0,0 0-1 0 0,0 0 0 0 0,0 0 1 0 0,-1 0-1 0 0,1-1-19 0 0,-1 1 0 0 0,0-1 1 0 0,1 1-1 0 0,-1 0 0 0 0,0-1 0 0 0,1 1 0 0 0,-1 0 0 0 0,0 0 0 0 0,1-1 0 0 0,-1 1 0 0 0,0 0 1 0 0,0 0-1 0 0,1 0 0 0 0,-1 0 0 0 0,0 0 0 0 0,0 0 0 0 0,1 0 0 0 0,-1 0 0 0 0,0 0 0 0 0,1 0 1 0 0,-1 1-1 0 0,0-1 0 0 0,0 0 0 0 0,1 0 0 0 0,-2 1 0 0 0,-10 4 16 0 0,1 0-1 0 0,0 1 1 0 0,0 0 0 0 0,0 1-1 0 0,1 0 1 0 0,0 0 0 0 0,0 1-1 0 0,1 1 1 0 0,0-1-1 0 0,0 1 1 0 0,1 1 0 0 0,0 0-1 0 0,1 0 1 0 0,0 0 0 0 0,-10 23-1 0 0,16-32-20 0 0,0 0 0 0 0,1 1 0 0 0,-1-1 0 0 0,1 1 0 0 0,-1-1 0 0 0,1 0 0 0 0,0 1 0 0 0,0-1 0 0 0,0 1 0 0 0,-1-1 0 0 0,1 1 0 0 0,1-1 0 0 0,-1 1-1 0 0,0-1 1 0 0,0 1 0 0 0,0-1 0 0 0,1 0 0 0 0,-1 1 0 0 0,1-1 0 0 0,-1 1 0 0 0,1-1 0 0 0,0 0 0 0 0,-1 0 0 0 0,1 1 0 0 0,0-1 0 0 0,0 0 0 0 0,0 0 0 0 0,0 0 0 0 0,0 0 0 0 0,0 0 0 0 0,0 0 0 0 0,0 0 0 0 0,1 0-1 0 0,-1 0 1 0 0,0-1 0 0 0,0 1 0 0 0,1 0 0 0 0,-1-1 0 0 0,0 1 0 0 0,1-1 0 0 0,-1 1 0 0 0,1-1 0 0 0,-1 0 0 0 0,1 0 0 0 0,-1 0 0 0 0,1 1 0 0 0,-1-1 0 0 0,2-1 0 0 0,7 2 9 0 0,0-1 1 0 0,0 0-1 0 0,-1-1 1 0 0,1 0 0 0 0,19-5-1 0 0,-23 5-4 0 0,0-1-1 0 0,0 0 0 0 0,0-1 0 0 0,-1 0 1 0 0,1 0-1 0 0,9-6 0 0 0,-13 7 9 0 0,0 1-1 0 0,0-1 1 0 0,0 0-1 0 0,0 0 1 0 0,-1 1-1 0 0,1-1 0 0 0,-1 0 1 0 0,1-1-1 0 0,-1 1 1 0 0,0 0-1 0 0,0 0 1 0 0,1 0-1 0 0,-2-1 1 0 0,1 1-1 0 0,0-1 0 0 0,0 1 1 0 0,-1-1-1 0 0,1 1 1 0 0,-1-4-1 0 0,3-38 519 0 0,-2 32-442 0 0,0 0 0 0 0,-1 0 1 0 0,0 0-1 0 0,-1 0 0 0 0,-2-12 0 0 0,3 21-125 0 0,0 1 1 0 0,0-1-1 0 0,-1 1 1 0 0,1-1-1 0 0,-1 0 0 0 0,1 1 1 0 0,-1 0-1 0 0,0-1 1 0 0,0 1-1 0 0,0-1 0 0 0,0 1 1 0 0,0 0-1 0 0,-1 0 1 0 0,1 0-1 0 0,-1 0 1 0 0,1 0-1 0 0,-1 0 0 0 0,0 0 1 0 0,0 0-1 0 0,0 0 1 0 0,0 1-1 0 0,0-1 0 0 0,0 1 1 0 0,0 0-1 0 0,0-1 1 0 0,-1 1-1 0 0,1 0 0 0 0,0 0 1 0 0,-1 1-1 0 0,1-1 1 0 0,-1 0-1 0 0,1 1 0 0 0,-4-1 1 0 0,-113-15-5645 0 0,75 12 3307 0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4:39.418"/>
    </inkml:context>
    <inkml:brush xml:id="br0">
      <inkml:brushProperty name="width" value="0.1" units="cm"/>
      <inkml:brushProperty name="height" value="0.1" units="cm"/>
    </inkml:brush>
  </inkml:definitions>
  <inkml:trace contextRef="#ctx0" brushRef="#br0">143 181 244 0 0,'0'0'404'0'0,"21"-37"2342"0"0,-6 2-1436 0 0,-4 10-117 0 0,0 0 0 0 0,7-33 0 0 0,-29 94-842 0 0,-2 0 0 0 0,-25 51 0 0 0,-11 24-264 0 0,-46 110 187 0 0,82-187-151 0 0,13-33-129 0 0,19-3-5780 0 0,-9-4 3522 0 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4:39.918"/>
    </inkml:context>
    <inkml:brush xml:id="br0">
      <inkml:brushProperty name="width" value="0.1" units="cm"/>
      <inkml:brushProperty name="height" value="0.1" units="cm"/>
    </inkml:brush>
  </inkml:definitions>
  <inkml:trace contextRef="#ctx0" brushRef="#br0">38 61 212 0 0,'-37'-11'6329'0'0,"37"11"-6277"0"0,0 0-1 0 0,0 0 1 0 0,0-1 0 0 0,0 1 0 0 0,-1 0 0 0 0,1 0 0 0 0,0 0 0 0 0,0-1 0 0 0,0 1 0 0 0,0 0 0 0 0,0 0 0 0 0,0 0 0 0 0,0-1 0 0 0,0 1 0 0 0,0 0-1 0 0,0 0 1 0 0,0 0 0 0 0,0-1 0 0 0,0 1 0 0 0,1 0 0 0 0,-1 0 0 0 0,0 0 0 0 0,0-1 0 0 0,0 1 0 0 0,0 0 0 0 0,0 0 0 0 0,0 0 0 0 0,0-1 0 0 0,0 1-1 0 0,1 0 1 0 0,-1 0 0 0 0,0 0 0 0 0,0 0 0 0 0,0 0 0 0 0,0-1 0 0 0,1 1 0 0 0,-1 0 0 0 0,0 0 0 0 0,0 0 0 0 0,0 0 0 0 0,1 0 0 0 0,-1 0-1 0 0,0 0 1 0 0,17-5 559 0 0,17 0-568 0 0,-34 5 42 0 0,297-10 1369 0 0,-271 4-759 0 0,-26 6-729 0 0,1 0 1 0 0,-1-1-1 0 0,1 1 1 0 0,-1 0 0 0 0,0 0-1 0 0,1-1 1 0 0,-1 1 0 0 0,0 0-1 0 0,1-1 1 0 0,-1 1 0 0 0,0 0-1 0 0,1-1 1 0 0,-1 1 0 0 0,0-1-1 0 0,1 1 1 0 0,-1-1-1 0 0,0 1 1 0 0,0 0 0 0 0,0-1-1 0 0,0 1 1 0 0,1-1 0 0 0,-1 1-1 0 0,0-1 1 0 0,0 1 0 0 0,0-1-1 0 0,0 1 1 0 0,0-1 0 0 0,0 1-1 0 0,0-1 1 0 0,0 1-1 0 0,0-1 1 0 0,0 1 0 0 0,-1-1-1 0 0,1 1 1 0 0,0-1 0 0 0,0 1-1 0 0,0 0 1 0 0,-1-2 0 0 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4:40.528"/>
    </inkml:context>
    <inkml:brush xml:id="br0">
      <inkml:brushProperty name="width" value="0.1" units="cm"/>
      <inkml:brushProperty name="height" value="0.1" units="cm"/>
    </inkml:brush>
  </inkml:definitions>
  <inkml:trace contextRef="#ctx0" brushRef="#br0">307 83 348 0 0,'0'0'805'0'0,"-4"3"-442"0"0,-16 18 241 0 0,0 1-1 0 0,1 0 1 0 0,-31 49-1 0 0,17-23-121 0 0,-105 143 1285 0 0,115-154 323 0 0,26-40-1907 0 0,16-18 9 0 0,-1 0 0 0 0,-1-1 0 0 0,-1-1-1 0 0,20-39 1 0 0,17-24 35 0 0,-32 55-172 0 0,1 0 1 0 0,2 1-1 0 0,1 2 0 0 0,1 0 0 0 0,1 2 0 0 0,2 1 0 0 0,43-29 1 0 0,-58 48-52 0 0,-13 6-6 0 0,26 20 4 0 0,-20 11 16 0 0,-1 1 1 0 0,-1 0-1 0 0,-2-1 1 0 0,-1 1-1 0 0,-2 43 1 0 0,1 32 22 0 0,2-14 1063 0 0,-2-88-485 0 0,0 0-512 0 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4:45.387"/>
    </inkml:context>
    <inkml:brush xml:id="br0">
      <inkml:brushProperty name="width" value="0.1" units="cm"/>
      <inkml:brushProperty name="height" value="0.1" units="cm"/>
    </inkml:brush>
  </inkml:definitions>
  <inkml:trace contextRef="#ctx0" brushRef="#br0">5 93 112 0 0,'0'0'3224'0'0,"-4"-11"94"0"0,20 6-3039 0 0,2 1-1 0 0,33-4 1 0 0,9-2-10 0 0,127-22 137 0 0,-182 32-398 0 0,1 1-3 0 0,0-1 1 0 0,-1 1 0 0 0,1-1 0 0 0,0 0-1 0 0,-1-1 1 0 0,1 0 0 0 0,0 0-1 0 0,7-2 1 0 0,18 0-6 0 0,-29 4-10 0 0,0-2 14 0 0,7 0-4 0 0,-4 0 6 0 0,1 1 0 0 0,-1 0 1 0 0,0 0-1 0 0,0 1 0 0 0,0-1 0 0 0,11 4 1137 0 0,-8-6-606 0 0,-4 0-1286 0 0,-27-13-6521 0 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8T06:46:18.417"/>
    </inkml:context>
    <inkml:brush xml:id="br0">
      <inkml:brushProperty name="width" value="0.1" units="cm"/>
      <inkml:brushProperty name="height" value="0.1" units="cm"/>
      <inkml:brushProperty name="ignorePressure" value="1"/>
    </inkml:brush>
  </inkml:definitions>
  <inkml:trace contextRef="#ctx0" brushRef="#br0">10 1 0 0,'-8'0'0'0,"7"0"0"0,8 0 0 0,3069 0 0 0,-1038 0 0 0,-1339 0 0 0,-691 0 0 0,0 0 0 0,-1 0 0 0,-6 0 0 0,1353 0 0 0,-949 0 0 0,-396 0 0 0,160 0 0 0,-94 0 0 0,-29 0 0 0,18 0 0 0,-55 0 0 0,1 0 0 0,-1 0 0 0,0 0 0 0,-2 0 0 0,4 0 0 0,70 0 0 0,-68 0 0 0,47 0 0 0,15 0 0 0,36 0 0 0,-106 0 0 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4:57.372"/>
    </inkml:context>
    <inkml:brush xml:id="br0">
      <inkml:brushProperty name="width" value="0.1" units="cm"/>
      <inkml:brushProperty name="height" value="0.1" units="cm"/>
    </inkml:brush>
  </inkml:definitions>
  <inkml:trace contextRef="#ctx0" brushRef="#br0">113 0 120 0 0,'0'0'3165'0'0,"-38"11"-2320"0"0,-12 8 137 0 0,49-19-892 0 0,-14 12 489 0 0,7-2 2288 0 0,264-21-2315 0 0,-71 5-404 0 0,-106 7-88 0 0,-123-2-5974 0 0,34 2 3948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09.606"/>
    </inkml:context>
    <inkml:brush xml:id="br0">
      <inkml:brushProperty name="width" value="0.1" units="cm"/>
      <inkml:brushProperty name="height" value="0.1" units="cm"/>
    </inkml:brush>
  </inkml:definitions>
  <inkml:trace contextRef="#ctx0" brushRef="#br0">132 367 32 0 0,'9'19'5362'0'0,"-6"-17"-5235"0"0,0 0-1 0 0,1-1 0 0 0,0 0 0 0 0,-1 1 0 0 0,1-1 0 0 0,0-1 0 0 0,0 1 0 0 0,-1-1 0 0 0,1 1 0 0 0,0-1 1 0 0,0 0-1 0 0,0 0 0 0 0,-1-1 0 0 0,8-1 0 0 0,-3 1-24 0 0,-1-1-1 0 0,1 0 1 0 0,0-1-1 0 0,-1 1 1 0 0,14-9-1 0 0,-18 9-78 0 0,1 0 0 0 0,-1 0 0 0 0,0 0 0 0 0,-1 0 0 0 0,1-1 0 0 0,0 0-1 0 0,-1 1 1 0 0,1-1 0 0 0,-1 0 0 0 0,0 0 0 0 0,0-1 0 0 0,0 1 0 0 0,-1 0-1 0 0,1-1 1 0 0,-1 1 0 0 0,1-1 0 0 0,-1 1 0 0 0,0-1 0 0 0,-1 1 0 0 0,1-1-1 0 0,-1 0 1 0 0,1 1 0 0 0,-1-1 0 0 0,-1-7 0 0 0,-1 5-1 0 0,2 4-21 0 0,-1 0 0 0 0,0 0 0 0 0,1 0 0 0 0,-1 0 0 0 0,0 0 1 0 0,0 1-1 0 0,0-1 0 0 0,0 0 0 0 0,0 1 0 0 0,-1-1 1 0 0,1 1-1 0 0,0-1 0 0 0,-1 1 0 0 0,1 0 0 0 0,-1-1 0 0 0,0 1 1 0 0,1 0-1 0 0,-1 0 0 0 0,0 0 0 0 0,1 0 0 0 0,-1 0 1 0 0,0 1-1 0 0,0-1 0 0 0,0 0 0 0 0,0 1 0 0 0,0-1 0 0 0,0 1 1 0 0,-3 0-1 0 0,-2-2-4 0 0,0 1 1 0 0,-1 1-1 0 0,1-1 0 0 0,0 1 1 0 0,0 0-1 0 0,0 1 1 0 0,0 0-1 0 0,0 0 0 0 0,0 0 1 0 0,-7 3-1 0 0,3-1-8 0 0,-3 1 6 0 0,0 0 0 0 0,0 1 0 0 0,1 0 0 0 0,-20 11 0 0 0,25-11 3 0 0,0 0 0 0 0,1 1-1 0 0,-1 0 1 0 0,-11 12 0 0 0,17-17 6 0 0,0 1 0 0 0,0 0 0 0 0,0 0-1 0 0,0 0 1 0 0,1 1 0 0 0,-1-1 0 0 0,0 0 0 0 0,1 0 0 0 0,0 1 0 0 0,0-1 0 0 0,-1 1 0 0 0,1 0 0 0 0,1-1 0 0 0,-1 1-1 0 0,0 0 1 0 0,1-1 0 0 0,-1 1 0 0 0,1 0 0 0 0,0 0 0 0 0,0-1 0 0 0,0 1 0 0 0,0 0 0 0 0,0 0 0 0 0,1-1 0 0 0,-1 1 0 0 0,1 0-1 0 0,0-1 1 0 0,0 1 0 0 0,0 0 0 0 0,0-1 0 0 0,0 1 0 0 0,1-1 0 0 0,-1 0 0 0 0,1 1 0 0 0,-1-1 0 0 0,1 0 0 0 0,0 0 0 0 0,0 0-1 0 0,0 0 1 0 0,0 0 0 0 0,0 0 0 0 0,0-1 0 0 0,5 3 0 0 0,3 3 12 0 0,0-1 1 0 0,1-1-1 0 0,0 0 0 0 0,0 0 1 0 0,1-1-1 0 0,-1 0 0 0 0,1-1 1 0 0,22 3-1 0 0,5-1-12 0 0,-1-1 0 0 0,1-3 0 0 0,0-1 0 0 0,-1-2 0 0 0,1-2 0 0 0,42-9-1 0 0,-78 13-4 0 0,1-2-1 0 0,0 1 0 0 0,-1 0 0 0 0,1-1 0 0 0,-1 1 1 0 0,1-1-1 0 0,-1 0 0 0 0,0 0 0 0 0,0 0 0 0 0,1-1 0 0 0,-2 1 1 0 0,1-1-1 0 0,0 0 0 0 0,0 1 0 0 0,-1-1 0 0 0,0 0 0 0 0,0-1 1 0 0,0 1-1 0 0,0 0 0 0 0,0-1 0 0 0,0 1 0 0 0,1-7 0 0 0,-2 8 9 0 0,-1-1 0 0 0,1 0-1 0 0,-1 1 1 0 0,0-1 0 0 0,0 0-1 0 0,0 1 1 0 0,0-1-1 0 0,0 0 1 0 0,0 1 0 0 0,-1-1-1 0 0,0-2 1 0 0,-2-14 60 0 0,3 18-48 0 0,-1 0 3 0 0,1 1-22 0 0,0 0 1 0 0,0-1-1 0 0,1 1 1 0 0,-1 0-1 0 0,0-1 1 0 0,0 1-1 0 0,0-1 1 0 0,0 1-1 0 0,0 0 1 0 0,0-1-1 0 0,0 1 1 0 0,0 0-1 0 0,0-1 1 0 0,0 1-1 0 0,0 0 1 0 0,0-1 0 0 0,-1 1-1 0 0,1 0 1 0 0,0-1-1 0 0,0 1 1 0 0,0 0-1 0 0,0-1 1 0 0,0 1-1 0 0,-1 0 1 0 0,1-1-1 0 0,0 1 1 0 0,0 0-1 0 0,-1-1 1 0 0,1 1-1 0 0,0 0 1 0 0,0 0 0 0 0,-1 0-1 0 0,1-1 1 0 0,0 1-1 0 0,-1 0 1 0 0,1 0-1 0 0,0 0 1 0 0,-1 0-1 0 0,1-1 1 0 0,0 1-1 0 0,-1 0 1 0 0,-2-2-11 0 0,-19-9-28 0 0,18 12 32 0 0,1-1 1 0 0,-1 1-1 0 0,0 0 0 0 0,0 0 1 0 0,0 0-1 0 0,0 1 0 0 0,-6 3 0 0 0,3-2 5 0 0,1 0-1 0 0,0 0 0 0 0,0 1 0 0 0,0 0 0 0 0,1 0 0 0 0,-8 7 0 0 0,2-1-7 0 0,-12 11 6 0 0,-8 13 25 0 0,28-31-21 0 0,0 1 0 0 0,0 1 0 0 0,1-1 0 0 0,0 0-1 0 0,0 1 1 0 0,0-1 0 0 0,0 1 0 0 0,0-1 0 0 0,1 1 0 0 0,0 0 0 0 0,0 0-1 0 0,1 0 1 0 0,-1 5 0 0 0,1-9 6 0 0,0 0-1 0 0,0 0 1 0 0,0 0-1 0 0,0 0 1 0 0,0 0-1 0 0,1 0 1 0 0,-1 0-1 0 0,0 0 1 0 0,1-1-1 0 0,-1 1 0 0 0,0 0 1 0 0,1 0-1 0 0,-1 0 1 0 0,1-1-1 0 0,-1 1 1 0 0,1 0-1 0 0,0 0 1 0 0,0 0-1 0 0,1 0 4 0 0,0 0 0 0 0,0 1 0 0 0,0-1-1 0 0,0-1 1 0 0,0 1 0 0 0,0 0 0 0 0,0 0-1 0 0,0-1 1 0 0,0 1 0 0 0,0-1-1 0 0,0 0 1 0 0,3 1 0 0 0,31-3 63 0 0,-18-2-46 0 0,-9 1-15 0 0,0-1-1 0 0,-1 0 1 0 0,1 0 0 0 0,-1-1-1 0 0,0 0 1 0 0,0 0 0 0 0,0-1-1 0 0,-1 0 1 0 0,14-13 0 0 0,-3-2 39 0 0,-1-1 0 0 0,15-24 1 0 0,-29 43-21 0 0,4-12 9 0 0,-7 13-28 0 0,-17 61-208 0 0,6-23 171 0 0,-50 192-6 0 0,53-173 48 0 0,7-38 0 0 0,-2 0 0 0 0,0 0-1 0 0,-7 23 1 0 0,10-41-12 0 0,1 1 1 0 0,-1 0-1 0 0,0 0 0 0 0,0 0 0 0 0,1 0 0 0 0,-1-1 0 0 0,0 1 1 0 0,1 0-1 0 0,-1 0 0 0 0,0 0 0 0 0,1 0 0 0 0,-1 0 1 0 0,0 0-1 0 0,1 0 0 0 0,-1 0 0 0 0,0 0 0 0 0,1 0 1 0 0,-1 0-1 0 0,0 0 0 0 0,1 0 0 0 0,-1 0 0 0 0,0 0 0 0 0,0 0 1 0 0,1 0-1 0 0,-1 1 0 0 0,0-1 0 0 0,1 0 0 0 0,-1 0 1 0 0,0 0-1 0 0,0 0 0 0 0,1 1 0 0 0,-1-1 0 0 0,0 0 0 0 0,0 0 1 0 0,1 1-1 0 0,-1-1 0 0 0,0 0 0 0 0,0 0 0 0 0,0 1 1 0 0,0-1-1 0 0,1 0 0 0 0,-1 1 0 0 0,0-1 0 0 0,0 0 1 0 0,0 0-1 0 0,0 1 0 0 0,0-1 0 0 0,0 0 0 0 0,0 1 0 0 0,0-1 1 0 0,0 0-1 0 0,0 1 0 0 0,0-1 0 0 0,0 0 0 0 0,0 1 1 0 0,0-1-1 0 0,0 0 0 0 0,0 1 0 0 0,0-1 0 0 0,0 0 0 0 0,0 1 1 0 0,-1-1-1 0 0,26-16 93 0 0,6-17-41 0 0,-1-1 1 0 0,-1-2-1 0 0,-2-1 0 0 0,35-64 1 0 0,-14 24-36 0 0,-16 16-12 0 0,-27 48 3 0 0,2 0 1 0 0,0 0 0 0 0,0 1 0 0 0,12-15 0 0 0,9-35 344 0 0,-27 61-292 0 0,0-7 31 0 0,0 4-88 0 0,-1 6-97 0 0,-3 15 82 0 0,-1 0 0 0 0,0-1 0 0 0,-12 29 0 0 0,11-33 2 0 0,0 0 1 0 0,1 1-1 0 0,0 0 1 0 0,1-1-1 0 0,0 1 1 0 0,1 1-1 0 0,1-1 1 0 0,0 0-1 0 0,1 20 1 0 0,0-32 3 0 0,0 0 0 0 0,0 0 0 0 0,0 0 0 0 0,1 0 0 0 0,-1 0 0 0 0,0 0 0 0 0,1 0 0 0 0,-1 0 1 0 0,1 0-1 0 0,-1 0 0 0 0,1 0 0 0 0,-1 0 0 0 0,1-1 0 0 0,0 1 0 0 0,-1 0 0 0 0,1 0 0 0 0,0-1 0 0 0,0 1 1 0 0,-1 0-1 0 0,1-1 0 0 0,0 1 0 0 0,0-1 0 0 0,0 1 0 0 0,0-1 0 0 0,0 1 0 0 0,0-1 0 0 0,0 0 1 0 0,0 1-1 0 0,0-1 0 0 0,0 0 0 0 0,1 0 0 0 0,2 0 1 0 0,0 0-1 0 0,0 0 1 0 0,0-1-1 0 0,0 1 1 0 0,0-1 0 0 0,-1 0-1 0 0,1 0 1 0 0,7-4-1 0 0,0 0-1 0 0,-1 0 0 0 0,1-1-1 0 0,-1 0 1 0 0,-1-1 0 0 0,12-9-1 0 0,-7 2-73 0 0,-1-1 0 0 0,0-1 0 0 0,19-32 0 0 0,-27 39 53 0 0,0 1-1 0 0,-1-1 1 0 0,0 0-1 0 0,-1-1 1 0 0,0 1-1 0 0,0-1 0 0 0,-1 1 1 0 0,0-1-1 0 0,0-18 1 0 0,1 14 18 0 0,-3 13-14 0 0,-2 1-26 0 0,1 0 42 0 0,0 1 1 0 0,0-1 0 0 0,0 1-1 0 0,0-1 1 0 0,0 1 0 0 0,0-1-1 0 0,1 1 1 0 0,-1-1-1 0 0,0 1 1 0 0,0 0 0 0 0,0 0-1 0 0,1-1 1 0 0,-1 1-1 0 0,0 0 1 0 0,0 0 0 0 0,1 0-1 0 0,-1 0 1 0 0,1 0-1 0 0,-1 0 1 0 0,1 0 0 0 0,0 0-1 0 0,-1 2 1 0 0,-12 34-20 0 0,8-23 26 0 0,-1 1 1 0 0,0 1 1 0 0,1 0 0 0 0,1 1-1 0 0,1-1 1 0 0,0 1-1 0 0,1 0 1 0 0,0 27 0 0 0,3-42-6 0 0,-1-1 1 0 0,1 1 0 0 0,-1 0 0 0 0,1-1 0 0 0,0 0 0 0 0,-1 1-1 0 0,1-1 1 0 0,0 1 0 0 0,0-1 0 0 0,0 0 0 0 0,0 0 0 0 0,0 1-1 0 0,0-1 1 0 0,0 0 0 0 0,1 0 0 0 0,-1 0 0 0 0,0 0-1 0 0,1 0 1 0 0,-1-1 0 0 0,1 1 0 0 0,-1 0 0 0 0,3 0 0 0 0,0 1 4 0 0,0 0 0 0 0,0-1 0 0 0,0 0 0 0 0,-1 0 0 0 0,1 0 0 0 0,0-1 0 0 0,0 1 0 0 0,8-1 0 0 0,5-2-4 0 0,1 0 0 0 0,0-1 0 0 0,-1-2 0 0 0,0 1 0 0 0,0-2 0 0 0,0 0 1 0 0,17-10-1 0 0,-26 12-17 0 0,0-1 1 0 0,0-1-1 0 0,0 1 0 0 0,-1-1 1 0 0,0 0-1 0 0,0-1 1 0 0,-1 0-1 0 0,1 0 1 0 0,-1 0-1 0 0,-1-1 0 0 0,0 1 1 0 0,0-1-1 0 0,0-1 1 0 0,-1 1-1 0 0,5-15 1 0 0,-7 15 8 0 0,-1 0 1 0 0,0 0-1 0 0,0 0 0 0 0,-1 0 1 0 0,0 0-1 0 0,-1 0 1 0 0,0-1-1 0 0,-3-13 1 0 0,1 0-8 0 0,2 19 7 0 0,0 0 0 0 0,0 1 0 0 0,0 0 0 0 0,-1-1 0 0 0,1 1 1 0 0,-1-1-1 0 0,1 1 0 0 0,-1 0 0 0 0,0 0 0 0 0,0 0 0 0 0,0 0 0 0 0,-3-2 0 0 0,5 3 4 0 0,-2 0-22 0 0,-13 3-73 0 0,5 9 89 0 0,0 0 1 0 0,1 1-1 0 0,0 0 0 0 0,1 0 1 0 0,0 1-1 0 0,1 0 0 0 0,-9 24 1 0 0,6-13 7 0 0,2 0 0 0 0,1 1 1 0 0,-7 47-1 0 0,13-69 7 0 0,1-1 1 0 0,0 1-1 0 0,0 0 0 0 0,0 0 1 0 0,0 0-1 0 0,0-1 0 0 0,1 1 1 0 0,-1 0-1 0 0,1 0 0 0 0,0-1 1 0 0,0 1-1 0 0,0-1 0 0 0,0 1 1 0 0,0-1-1 0 0,0 1 1 0 0,1-1-1 0 0,-1 1 0 0 0,1-1 1 0 0,0 0-1 0 0,0 0 0 0 0,-1 0 1 0 0,1 0-1 0 0,1 0 0 0 0,-1 0 1 0 0,3 1-1 0 0,-3-1-1 0 0,3 0 1 0 0,0-1 1 0 0,-1 0-1 0 0,1 0 1 0 0,0 0 0 0 0,0-1-1 0 0,-1 1 1 0 0,1-1-1 0 0,0 0 1 0 0,0-1 0 0 0,9-1-1 0 0,-8 1 8 0 0,8-1-9 0 0,-1 0 1 0 0,0-2-1 0 0,0 1 0 0 0,-1-2 0 0 0,1 0 0 0 0,-1 0 0 0 0,0-1 0 0 0,0-1 0 0 0,14-10 1 0 0,-22 14-13 0 0,0-1 0 0 0,-1 0 0 0 0,1 0 0 0 0,-1 0 0 0 0,0-1 0 0 0,0 1 0 0 0,0-1 0 0 0,-1 0 0 0 0,1 0 0 0 0,-1 0 0 0 0,0 0 0 0 0,-1 0 0 0 0,2-8 0 0 0,-3 12-12 0 0,2 0-26 0 0,-8-3-61 0 0,3 3 89 0 0,1 0 0 0 0,0 0 0 0 0,0 0 1 0 0,0-1-1 0 0,0 1 0 0 0,0 0 0 0 0,0-1 0 0 0,0 0 0 0 0,0 1 0 0 0,0-1 0 0 0,1 0 0 0 0,-1 0 0 0 0,1 0 0 0 0,-2-2 0 0 0,1-4 31 0 0,0 1-1 0 0,1 0 1 0 0,0-1-1 0 0,0 1 0 0 0,1-11 1 0 0,0 12 42 0 0,0 0 0 0 0,1 1 0 0 0,-1-1-1 0 0,1 1 1 0 0,0-1 0 0 0,0 1 0 0 0,1-1 0 0 0,3-8 0 0 0,-4 13 54 0 0,-4 3-106 0 0,0 1 0 0 0,1 0 0 0 0,-1 0 0 0 0,1 0 1 0 0,-1 0-1 0 0,1 1 0 0 0,0-1 0 0 0,1 0 0 0 0,-1 1 1 0 0,0 0-1 0 0,1-1 0 0 0,0 1 0 0 0,0 0 0 0 0,-1 6 1 0 0,-3 4-2 0 0,2 1 0 0 0,0-1 1 0 0,-2 21-1 0 0,5-29 8 0 0,-1-1 0 0 0,2 1 0 0 0,-1 0 0 0 0,1-1 0 0 0,-1 1 0 0 0,2-1 0 0 0,-1 1 0 0 0,1-1 0 0 0,-1 0 0 0 0,1 0 0 0 0,6 10 0 0 0,-6-13-4 0 0,0 0 0 0 0,0 0 0 0 0,0 0 0 0 0,0 0 0 0 0,1 0 0 0 0,-1 0 0 0 0,1-1 0 0 0,-1 1 0 0 0,1-1 0 0 0,0 0 0 0 0,0 0 0 0 0,0 0 0 0 0,-1 0 0 0 0,1 0 0 0 0,0-1 0 0 0,0 1 0 0 0,0-1 0 0 0,0 0 0 0 0,0 0 0 0 0,0 0 0 0 0,0 0 0 0 0,0 0 0 0 0,4-2 0 0 0,24-1-5 0 0,0-1 0 0 0,-1-2 0 0 0,1-1 0 0 0,-1-1 0 0 0,-1-2 0 0 0,44-20 0 0 0,-55 20-59 0 0,0 0 0 0 0,-1-1-1 0 0,-1-1 1 0 0,0-1 0 0 0,0 0-1 0 0,-1-1 1 0 0,-1 0 0 0 0,-1-1 0 0 0,0-1-1 0 0,22-34 1 0 0,-25 32 167 0 0,0-2-1 0 0,0 0 1 0 0,-2 0 0 0 0,-1 0 0 0 0,0-1 0 0 0,-2 0-1 0 0,0 0 1 0 0,-1-1 0 0 0,-2 1 0 0 0,0-1 0 0 0,-2-36-1 0 0,0 57-2 0 0,-13 25-54 0 0,-3 13-20 0 0,2 2 0 0 0,2-1 0 0 0,2 2 0 0 0,1-1 0 0 0,-5 60 0 0 0,2-23 4 0 0,12-72-56 0 0,-3 9-199 0 0,0 1 1 0 0,2 0-1 0 0,0-1 1 0 0,0 1-1 0 0,1 0 0 0 0,1 0 1 0 0,3 17-1 0 0,-4-31 145 0 0,0 1 0 0 0,0 0 0 0 0,1-1 1 0 0,-1 1-1 0 0,1 0 0 0 0,-1-1 0 0 0,0 1 0 0 0,1-1 1 0 0,-1 1-1 0 0,1-1 0 0 0,-1 1 0 0 0,1-1 0 0 0,0 1 0 0 0,-1-1 1 0 0,1 0-1 0 0,-1 1 0 0 0,1-1 0 0 0,0 0 0 0 0,-1 0 1 0 0,1 1-1 0 0,0-1 0 0 0,-1 0 0 0 0,1 0 0 0 0,0 0 0 0 0,-1 0 1 0 0,1 0-1 0 0,0 0 0 0 0,0 0 0 0 0,-1 0 0 0 0,1 0 0 0 0,0 0 1 0 0,-1 0-1 0 0,2 0 0 0 0,0-1-187 0 0,-1 1 0 0 0,1 0 0 0 0,-1-1 1 0 0,0 1-1 0 0,1-1 0 0 0,-1 0 0 0 0,1 1 0 0 0,-1-1 0 0 0,0 0 0 0 0,0 0 0 0 0,0 0 1 0 0,1 0-1 0 0,-1 0 0 0 0,0 0 0 0 0,0 0 0 0 0,1-2 0 0 0,1-4-1501 0 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4:58.043"/>
    </inkml:context>
    <inkml:brush xml:id="br0">
      <inkml:brushProperty name="width" value="0.1" units="cm"/>
      <inkml:brushProperty name="height" value="0.1" units="cm"/>
    </inkml:brush>
  </inkml:definitions>
  <inkml:trace contextRef="#ctx0" brushRef="#br0">0 51 224 0 0,'0'0'6045'0'0,"5"0"-5867"0"0,76-12 392 0 0,-4 1 93 0 0,97-3 0 0 0,-79 3 122 0 0,-92 11-755 0 0,10-2 435 0 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32.246"/>
    </inkml:context>
    <inkml:brush xml:id="br0">
      <inkml:brushProperty name="width" value="0.1" units="cm"/>
      <inkml:brushProperty name="height" value="0.1" units="cm"/>
    </inkml:brush>
  </inkml:definitions>
  <inkml:trace contextRef="#ctx0" brushRef="#br0">22 59 36 0 0,'0'0'1703'0'0,"-22"-40"5285"0"0,22 39-6950 0 0,0 0 1 0 0,1 0-1 0 0,-1 0 1 0 0,0 0-1 0 0,0 1 0 0 0,0-1 1 0 0,1 0-1 0 0,-1 0 1 0 0,1 0-1 0 0,-1 1 1 0 0,0-1-1 0 0,1 0 1 0 0,-1 1-1 0 0,1-1 0 0 0,0 0 1 0 0,-1 1-1 0 0,1-1 1 0 0,0 0-1 0 0,-1 1 1 0 0,1-1-1 0 0,0 1 1 0 0,-1-1-1 0 0,1 1 0 0 0,0 0 1 0 0,0-1-1 0 0,0 1 1 0 0,-1 0-1 0 0,1 0 1 0 0,1-1-1 0 0,0 2-22 0 0,-1-1 1 0 0,0 1-1 0 0,0 0 1 0 0,0 0-1 0 0,0-1 0 0 0,1 1 1 0 0,-1 0-1 0 0,0 0 0 0 0,0 0 1 0 0,-1 0-1 0 0,1 0 0 0 0,0 0 1 0 0,0 0-1 0 0,0 1 0 0 0,-1-1 1 0 0,1 1-1 0 0,21 56 54 0 0,-15-21 54 0 0,-2 0 0 0 0,-2 0 0 0 0,-2 66-1 0 0,-2-53 500 0 0,1-48-491 0 0,0-2-115 0 0,0 1-1 0 0,0-1 0 0 0,0 0 1 0 0,0 0-1 0 0,0 1 0 0 0,0-1 1 0 0,0 0-1 0 0,0 1 0 0 0,0-1 1 0 0,0 0-1 0 0,0 0 0 0 0,0 1 1 0 0,0-1-1 0 0,0 0 0 0 0,0 1 1 0 0,0-1-1 0 0,0 0 0 0 0,0 0 1 0 0,0 1-1 0 0,0-1 0 0 0,1 0 1 0 0,-1 0-1 0 0,0 1 0 0 0,0-1 1 0 0,0 0-1 0 0,1 0 0 0 0,-1 1 1 0 0,0-1-1 0 0,0 0 0 0 0,0 0 1 0 0,1 0-1 0 0,-1 0 0 0 0,0 1 0 0 0,0-1 1 0 0,1 0-1 0 0,-1 0 0 0 0,0 0 1 0 0,1 0-1 0 0,-1 0 0 0 0,0 0 1 0 0,0 0-1 0 0,1 0 0 0 0,1-3-154 0 0,17-30-2179 0 0,-7 12-2912 0 0,-6 15 2697 0 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32.762"/>
    </inkml:context>
    <inkml:brush xml:id="br0">
      <inkml:brushProperty name="width" value="0.1" units="cm"/>
      <inkml:brushProperty name="height" value="0.1" units="cm"/>
    </inkml:brush>
  </inkml:definitions>
  <inkml:trace contextRef="#ctx0" brushRef="#br0">54 32 20 0 0,'1'-14'4078'0'0,"-14"2"-3683"0"0,12 11-302 0 0,-4 0-225 0 0,-12-3 113 0 0,8 4-3056 0 0,0 3 2307 0 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34.449"/>
    </inkml:context>
    <inkml:brush xml:id="br0">
      <inkml:brushProperty name="width" value="0.1" units="cm"/>
      <inkml:brushProperty name="height" value="0.1" units="cm"/>
    </inkml:brush>
  </inkml:definitions>
  <inkml:trace contextRef="#ctx0" brushRef="#br0">399 25 188 0 0,'0'0'2527'0'0,"26"-25"-2116"0"0,-141 161 1077 0 0,81-93-1268 0 0,-52 54 270 0 0,46-54 236 0 0,-51 72 0 0 0,89-112-683 0 0,-1 0-1 0 0,1 0 1 0 0,-1 0 0 0 0,0-1-1 0 0,0 1 1 0 0,0-1 0 0 0,0 0-1 0 0,0 0 1 0 0,-6 3 0 0 0,-16 11-4467 0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35.059"/>
    </inkml:context>
    <inkml:brush xml:id="br0">
      <inkml:brushProperty name="width" value="0.1" units="cm"/>
      <inkml:brushProperty name="height" value="0.1" units="cm"/>
    </inkml:brush>
  </inkml:definitions>
  <inkml:trace contextRef="#ctx0" brushRef="#br0">139 45 140 0 0,'17'-37'5232'0'0,"-26"43"-5184"0"0,-3 0 26 0 0,0 1 1 0 0,1 0 0 0 0,0 1-1 0 0,1 0 1 0 0,0 1-1 0 0,0 0 1 0 0,1 0-1 0 0,0 1 1 0 0,0 1 0 0 0,1-1-1 0 0,1 1 1 0 0,-11 21-1 0 0,16-28-27 0 0,0 1-1 0 0,1-1 1 0 0,-1 0-1 0 0,1 0 1 0 0,0 1-1 0 0,1-1 1 0 0,-1 0-1 0 0,1 1 1 0 0,0-1 0 0 0,0 1-1 0 0,0-1 1 0 0,1 8-1 0 0,0-10-29 0 0,0 0 1 0 0,0-1-1 0 0,0 1 0 0 0,0-1 0 0 0,0 1 1 0 0,0-1-1 0 0,0 0 0 0 0,1 1 0 0 0,-1-1 0 0 0,0 0 1 0 0,1 0-1 0 0,-1 0 0 0 0,1 0 0 0 0,-1 0 1 0 0,1 0-1 0 0,-1 0 0 0 0,1 0 0 0 0,0-1 1 0 0,-1 1-1 0 0,1-1 0 0 0,0 1 0 0 0,0-1 0 0 0,0 0 1 0 0,-1 1-1 0 0,1-1 0 0 0,0 0 0 0 0,0 0 1 0 0,0 0-1 0 0,-1-1 0 0 0,1 1 0 0 0,0 0 1 0 0,0-1-1 0 0,1 0 0 0 0,7-1 18 0 0,-1 0 0 0 0,0-1-1 0 0,0 0 1 0 0,0-1 0 0 0,0 0 0 0 0,-1 0 0 0 0,1-1 0 0 0,-1 0-1 0 0,0 0 1 0 0,-1-1 0 0 0,12-10 0 0 0,-16 13-14 0 0,1 0 1 0 0,-1 0-1 0 0,0-1 0 0 0,0 1 1 0 0,0-1-1 0 0,0 0 0 0 0,-1 0 1 0 0,1 0-1 0 0,-1 0 1 0 0,0 0-1 0 0,0-1 0 0 0,-1 1 1 0 0,1-1-1 0 0,-1 1 0 0 0,0-1 1 0 0,0 1-1 0 0,0-1 1 0 0,-1 0-1 0 0,0 0 0 0 0,0 1 1 0 0,0-1-1 0 0,0 0 0 0 0,-1 1 1 0 0,0-1-1 0 0,-1-5 0 0 0,0 6-68 0 0,0 0 0 0 0,0 0-1 0 0,-1 1 1 0 0,1-1 0 0 0,-1 1 0 0 0,1-1-1 0 0,-1 1 1 0 0,0 0 0 0 0,0 0-1 0 0,-1 0 1 0 0,1 1 0 0 0,-1-1-1 0 0,1 1 1 0 0,-6-3 0 0 0,5 3-601 0 0,-1 0 1 0 0,0 0 0 0 0,0 0 0 0 0,0 1-1 0 0,0-1 1 0 0,-10 0 0 0 0,3 1-1218 0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36.371"/>
    </inkml:context>
    <inkml:brush xml:id="br0">
      <inkml:brushProperty name="width" value="0.1" units="cm"/>
      <inkml:brushProperty name="height" value="0.1" units="cm"/>
    </inkml:brush>
  </inkml:definitions>
  <inkml:trace contextRef="#ctx0" brushRef="#br0">9 14 208 0 0,'0'0'3891'0'0,"-8"-1"-742"0"0,38-3-2955 0 0,1 1 1 0 0,52 2-1 0 0,-53 1-80 0 0,-6 2 4 0 0,2-1-933 0 0,-8-8-3223 0 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7:03.621"/>
    </inkml:context>
    <inkml:brush xml:id="br0">
      <inkml:brushProperty name="width" value="0.1" units="cm"/>
      <inkml:brushProperty name="height" value="0.1" units="cm"/>
    </inkml:brush>
  </inkml:definitions>
  <inkml:trace contextRef="#ctx0" brushRef="#br0">591 21 124 0 0,'0'0'6174'0'0,"-1"-21"-4412"0"0,-39 155-1563 0 0,13-49-151 0 0,-54 143 42 0 0,-1 2 34 0 0,-65 256 624 0 0,130-421-360 0 0,-9 76 0 0 0,24-127-322 0 0,1-10-37 0 0,0 0-1 0 0,0-1 1 0 0,0 1 0 0 0,1 0-1 0 0,0 0 1 0 0,0 0-1 0 0,0 0 1 0 0,1 6-1 0 0,-1-9-10 0 0,-5 54 28 0 0,-20 1 6 0 0,20-42-54 0 0,-1-1-1 0 0,2 1 1 0 0,0 0 0 0 0,1 1-1 0 0,-3 24 1 0 0,2-19 4 0 0,2-17 1 0 0,1 0-1 0 0,0 0 1 0 0,0 1-1 0 0,1-1 1 0 0,-1 0-1 0 0,0 0 0 0 0,1 1 1 0 0,0 4-1 0 0,-9 30 9 0 0,2-9 9 0 0,7-28-20 0 0,-1 0-2 0 0,-3 3 5 0 0,3-3-2 0 0,0 1 33 0 0,0 0 0 0 0,1 0 0 0 0,-1 0 0 0 0,0 0 0 0 0,0-1 0 0 0,0 1 0 0 0,0 0 0 0 0,0-1 0 0 0,0 1 0 0 0,-1-1 0 0 0,1 1 0 0 0,-1-1 0 0 0,1 1 0 0 0,-1-1 0 0 0,1 0 0 0 0,-1 0 0 0 0,0 0 0 0 0,1 0 0 0 0,-1 0 0 0 0,0 0 0 0 0,-2 0 0 0 0,-2 3 89 0 0,5-3 4 0 0,-25 30 430 0 0,25-27-547 0 0,-1-1-1 0 0,1 1 0 0 0,0-1 0 0 0,0 1 0 0 0,0 0 0 0 0,0-1 0 0 0,0 1 0 0 0,1 0 0 0 0,0 0 1 0 0,0-1-1 0 0,0 5 0 0 0,3 31 27 0 0,-3-37-36 0 0,0-2 1 0 0,0 1-1 0 0,0 0 0 0 0,0 0 0 0 0,0-1 0 0 0,0 1 1 0 0,0 0-1 0 0,0-1 0 0 0,0 1 0 0 0,0 0 1 0 0,0-1-1 0 0,0 1 0 0 0,1 0 0 0 0,-1-1 0 0 0,0 1 1 0 0,1 0-1 0 0,-1-1 0 0 0,0 1 0 0 0,1-1 0 0 0,-1 1 1 0 0,1 0-1 0 0,-1-1 0 0 0,1 1 0 0 0,-1-1 1 0 0,1 1-1 0 0,-2 3-12 0 0,1-3 45 0 0,-1 0-1 0 0,0 0 1 0 0,1 0-1 0 0,-1-1 1 0 0,0 1 0 0 0,1 0-1 0 0,-1 0 1 0 0,1 0-1 0 0,-1 0 1 0 0,1 0-1 0 0,0 0 1 0 0,-1 0-1 0 0,1 1 1 0 0,0-1-1 0 0,0 0 1 0 0,0 0-1 0 0,0 0 1 0 0,0 2 0 0 0,60-15 215 0 0,243-31-3194 0 0,-258 29-2068 0 0,-23 6 2129 0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7:24.668"/>
    </inkml:context>
    <inkml:brush xml:id="br0">
      <inkml:brushProperty name="width" value="0.1" units="cm"/>
      <inkml:brushProperty name="height" value="0.1" units="cm"/>
    </inkml:brush>
  </inkml:definitions>
  <inkml:trace contextRef="#ctx0" brushRef="#br0">1 30 112 0 0,'26'1'5593'0'0,"23"-10"-4911"0"0,-11 3-144 0 0,24-8 606 0 0,-60 14-966 0 0,-1-1-261 0 0,1 1 0 0 0,-1 0-1 0 0,1 0 1 0 0,-1 0-1 0 0,1 0 1 0 0,-1 0 0 0 0,1 0-1 0 0,-1 0 1 0 0,1 0 0 0 0,-1 1-1 0 0,1-1 1 0 0,-1 0-1 0 0,1 1 1 0 0,-1 0 0 0 0,0-1-1 0 0,1 1 1 0 0,-1 0-1 0 0,0-1 1 0 0,2 3 0 0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7:28.199"/>
    </inkml:context>
    <inkml:brush xml:id="br0">
      <inkml:brushProperty name="width" value="0.1" units="cm"/>
      <inkml:brushProperty name="height" value="0.1" units="cm"/>
    </inkml:brush>
  </inkml:definitions>
  <inkml:trace contextRef="#ctx0" brushRef="#br0">8 35 44 0 0,'0'0'132'0'0,"-8"7"2332"0"0,8-7-2405 0 0,16-2 13 0 0,4-2 232 0 0,0 0 0 0 0,32-10 0 0 0,-51 13-255 0 0,11-3-15 0 0,-54 22-110 0 0,41-18 54 0 0,-9 4-30 0 0,5-3 131 0 0,6-2 432 0 0,13-5-487 0 0,1 0 1 0 0,-1 1-1 0 0,1 1 0 0 0,24-5 1 0 0,-37 9-84 0 0,7-4-2439 0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50.171"/>
    </inkml:context>
    <inkml:brush xml:id="br0">
      <inkml:brushProperty name="width" value="0.1" units="cm"/>
      <inkml:brushProperty name="height" value="0.1" units="cm"/>
    </inkml:brush>
  </inkml:definitions>
  <inkml:trace contextRef="#ctx0" brushRef="#br0">37 0 32 0 0,'-26'49'2694'0'0,"25"-48"-2578"0"0,-8 33 1440 0 0,10-33-1388 0 0,14-23-2711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09.981"/>
    </inkml:context>
    <inkml:brush xml:id="br0">
      <inkml:brushProperty name="width" value="0.1" units="cm"/>
      <inkml:brushProperty name="height" value="0.1" units="cm"/>
    </inkml:brush>
  </inkml:definitions>
  <inkml:trace contextRef="#ctx0" brushRef="#br0">15 92 24 0 0,'-4'-1'406'0'0,"-2"-2"347"0"0,2 0 40 0 0,23-3 2072 0 0,39-1-2789 0 0,-51 7 157 0 0,47-5-9 0 0,78-12-292 0 0,-46 0-301 0 0,-82 16 376 0 0,-1 0-1 0 0,1 0 1 0 0,-1 0-1 0 0,1-1 1 0 0,-1 0 0 0 0,0 0-1 0 0,1 0 1 0 0,-1 0-1 0 0,0 0 1 0 0,0-1-1 0 0,0 1 1 0 0,2-4-1 0 0,-5 5 242 0 0,-8-3-140 0 0,3 3-5 0 0,2 2 95 0 0,-22 20 146 0 0,-5 20 127 0 0,22-28-337 0 0,1 2-1 0 0,0-1 0 0 0,1 1 1 0 0,1 0-1 0 0,0 0 1 0 0,-2 19-1 0 0,5-26-63 0 0,1 0-1 0 0,1 0 1 0 0,0 1-1 0 0,0-1 1 0 0,2 11 0 0 0,-2-17-154 0 0,0 0 1 0 0,0 0-1 0 0,1-1 1 0 0,-1 1-1 0 0,0 0 1 0 0,1 0-1 0 0,0 0 0 0 0,-1 0 1 0 0,1-1-1 0 0,0 1 1 0 0,0 0-1 0 0,0-1 1 0 0,0 1-1 0 0,0-1 1 0 0,1 1-1 0 0,-1-1 1 0 0,0 1-1 0 0,1-1 1 0 0,-1 0-1 0 0,1 0 1 0 0,-1 1-1 0 0,1-1 1 0 0,-1 0-1 0 0,1-1 1 0 0,0 1-1 0 0,2 1 1 0 0,3-3-2034 0 0,15-4 163 0 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51.683"/>
    </inkml:context>
    <inkml:brush xml:id="br0">
      <inkml:brushProperty name="width" value="0.1" units="cm"/>
      <inkml:brushProperty name="height" value="0.1" units="cm"/>
    </inkml:brush>
  </inkml:definitions>
  <inkml:trace contextRef="#ctx0" brushRef="#br0">34 126 44 0 0,'4'-2'404'0'0,"0"1"-185"0"0,-1-1-1 0 0,0 0 1 0 0,1 0-1 0 0,-1 0 1 0 0,0 0 0 0 0,0-1-1 0 0,0 1 1 0 0,0-1-1 0 0,-1 0 1 0 0,1 1 0 0 0,-1-1-1 0 0,1-1 1 0 0,-1 1-1 0 0,0 0 1 0 0,0 0 0 0 0,-1-1-1 0 0,1 1 1 0 0,-1-1 0 0 0,0 0-1 0 0,1 1 1 0 0,-2-1-1 0 0,1 0 1 0 0,0-5 0 0 0,14-30 1637 0 0,-14 38-1696 0 0,2-6 148 0 0,-3 7-301 0 0,0 0 0 0 0,0 0 0 0 0,0 0 0 0 0,0 0 0 0 0,0 0 0 0 0,0 1 0 0 0,0-1 0 0 0,0 0 0 0 0,0 0 0 0 0,0 0 0 0 0,1 0 0 0 0,-1 0 0 0 0,0 0 0 0 0,0 0 0 0 0,0 0-1 0 0,0 0 1 0 0,0 0 0 0 0,0 0 0 0 0,0 0 0 0 0,0 0 0 0 0,0 0 0 0 0,1 0 0 0 0,-1 0 0 0 0,0 0 0 0 0,0 0 0 0 0,0 0 0 0 0,0 0 0 0 0,0 0 0 0 0,0 0 0 0 0,0 0 0 0 0,0 0 0 0 0,1 0 0 0 0,-1 0-1 0 0,0 0 1 0 0,0 0 0 0 0,0 0 0 0 0,0 0 0 0 0,0 0 0 0 0,0 0 0 0 0,0 0 0 0 0,0 0 0 0 0,0 0 0 0 0,0 0 0 0 0,0-1 0 0 0,1 1 0 0 0,-1 0 0 0 0,0 0 0 0 0,0 0 0 0 0,0 0 0 0 0,0 0 0 0 0,0 0 0 0 0,0 0-1 0 0,0 0 1 0 0,0 0 0 0 0,0 0 0 0 0,0-1 0 0 0,0 1 0 0 0,0 0 0 0 0,0 0 0 0 0,0 0 0 0 0,0 0 0 0 0,0 0 0 0 0,0 0 0 0 0,0 0 0 0 0,1 11 17 0 0,0 1 0 0 0,0-1 0 0 0,-1 1 0 0 0,-1-1 0 0 0,0 1 0 0 0,-4 17 0 0 0,-23 77 53 0 0,19-72-56 0 0,-12 43 35 0 0,-32 102 56 0 0,53-178-212 0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52.044"/>
    </inkml:context>
    <inkml:brush xml:id="br0">
      <inkml:brushProperty name="width" value="0.1" units="cm"/>
      <inkml:brushProperty name="height" value="0.1" units="cm"/>
    </inkml:brush>
  </inkml:definitions>
  <inkml:trace contextRef="#ctx0" brushRef="#br0">0 35 308 0 0,'0'0'5910'0'0,"6"-2"-5687"0"0,40-5 238 0 0,0 3 0 0 0,77 1 0 0 0,-69 3-2589 0 0,101-13-1 0 0,-121 7 122 0 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53.088"/>
    </inkml:context>
    <inkml:brush xml:id="br0">
      <inkml:brushProperty name="width" value="0.1" units="cm"/>
      <inkml:brushProperty name="height" value="0.1" units="cm"/>
    </inkml:brush>
  </inkml:definitions>
  <inkml:trace contextRef="#ctx0" brushRef="#br0">180 121 72 0 0,'0'0'661'0'0,"-7"-15"4359"0"0,7 16-4953 0 0,-20 34 113 0 0,1 1 0 0 0,-23 65 0 0 0,11-24 33 0 0,8-14 33 0 0,14-39 24 0 0,-19 40 0 0 0,99-234 1556 0 0,27-65-1766 0 0,-91 223-31 0 0,0 1 0 0 0,0-1 0 0 0,1 1 0 0 0,1 1 0 0 0,0-1 0 0 0,0 1 0 0 0,16-12 0 0 0,-23 21-31 0 0,6 0 9 0 0,-6 1 0 0 0,2 4-9 0 0,0 1 0 0 0,-1 0 0 0 0,1 1 0 0 0,-1-1 1 0 0,0 1-1 0 0,0 0 0 0 0,0-1 0 0 0,-1 1 0 0 0,0 0 0 0 0,0 1 0 0 0,-1-1 1 0 0,0 0-1 0 0,1 7 0 0 0,0 14-20 0 0,-2 49 0 0 0,-1-16 9 0 0,-4 40 25 0 0,1-21 3 0 0,-3-7-3 0 0,7-72-45 0 0,0 1 0 0 0,0 0 0 0 0,0 0 0 0 0,0 0 0 0 0,1-1 0 0 0,-1 1 0 0 0,0 0 0 0 0,0-1 0 0 0,1 1 0 0 0,-1 0 1 0 0,0-1-1 0 0,1 1 0 0 0,-1 0 0 0 0,1-1 0 0 0,-1 1 0 0 0,1-1 0 0 0,-1 1 0 0 0,1 0 0 0 0,-1-1 0 0 0,1 0 0 0 0,0 1 0 0 0,-1-1 0 0 0,1 1 0 0 0,0-1 0 0 0,-1 0 0 0 0,1 1 0 0 0,0-1 0 0 0,0 0 1 0 0,17 3-5284 0 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53.340"/>
    </inkml:context>
    <inkml:brush xml:id="br0">
      <inkml:brushProperty name="width" value="0.1" units="cm"/>
      <inkml:brushProperty name="height" value="0.1" units="cm"/>
    </inkml:brush>
  </inkml:definitions>
  <inkml:trace contextRef="#ctx0" brushRef="#br0">0 47 392 0 0,'0'0'1072'0'0,"5"-10"-108"0"0,6 8-512 0 0,-2 0-40 0 0,0 0-52 0 0,2 0-28 0 0,3 0-48 0 0,4 0-24 0 0,-3-2-52 0 0,3 4-180 0 0,2-4-260 0 0,-2 0-528 0 0,0 0-816 0 0,2-4 364 0 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54.497"/>
    </inkml:context>
    <inkml:brush xml:id="br0">
      <inkml:brushProperty name="width" value="0.1" units="cm"/>
      <inkml:brushProperty name="height" value="0.1" units="cm"/>
    </inkml:brush>
  </inkml:definitions>
  <inkml:trace contextRef="#ctx0" brushRef="#br0">357 43 116 0 0,'0'0'698'0'0,"-4"-41"2526"0"0,3 40-2790 0 0,-40 35-123 0 0,14 1-8 0 0,-32 53-1 0 0,38-55 16 0 0,0-1 0 0 0,-40 43 1 0 0,46-57-116 0 0,12-14-146 0 0,0 0-1 0 0,-1 0 0 0 0,1 0 1 0 0,-1-1-1 0 0,0 1 0 0 0,0-1 1 0 0,0 0-1 0 0,0 0 0 0 0,0 0 1 0 0,-8 3-1 0 0,0-1 139 0 0,13-5-186 0 0,-1 0 0 0 0,0-1 0 0 0,0 1 0 0 0,0 0 0 0 0,0-1 0 0 0,0 1 0 0 0,0 0-1 0 0,0-1 1 0 0,0 1 0 0 0,0 0 0 0 0,0-1 0 0 0,0 1 0 0 0,0 0 0 0 0,0-1 0 0 0,0 1 0 0 0,0 0 0 0 0,0-1 0 0 0,-1 1-1 0 0,1 0 1 0 0,0-1 0 0 0,0 1 0 0 0,0 0 0 0 0,0-1 0 0 0,-1 1 0 0 0,1 0 0 0 0,0 0 0 0 0,0-1 0 0 0,-1 1 0 0 0,1 0 0 0 0,0 0-1 0 0,0-1 1 0 0,-1 1 0 0 0,1 0 0 0 0,0 0 0 0 0,-1 0 0 0 0,1 0 0 0 0,0-1 0 0 0,-1 1 0 0 0,1 0 0 0 0,0 0 0 0 0,-1 0 0 0 0,1 0-1 0 0,0 0 1 0 0,-1 0 0 0 0,1 0 0 0 0,-1 0 0 0 0,1 0 0 0 0,0 0 0 0 0,-1 0 0 0 0,1 0 0 0 0,0 0 0 0 0,-1 0 0 0 0,1 1 0 0 0,0-1-1 0 0,-1 0 1 0 0,1 0 0 0 0,0 0 0 0 0,-1 0 0 0 0,1 1 0 0 0,0-1 0 0 0,0 0 0 0 0,-1 0 0 0 0,1 1 0 0 0,0-1 0 0 0,0 0 0 0 0,-1 0-1 0 0,1 1 1 0 0,-15-20 141 0 0,12 11-144 0 0,0 0-1 0 0,0-1 1 0 0,1 1 0 0 0,0-1-1 0 0,1 1 1 0 0,0-1-1 0 0,0 0 1 0 0,1 1-1 0 0,0-1 1 0 0,0 0-1 0 0,1 1 1 0 0,3-18-1 0 0,-2 21-1 0 0,-1 0-1 0 0,1-1 0 0 0,0 1 0 0 0,0 0 0 0 0,0-1 0 0 0,1 1 1 0 0,0 1-1 0 0,0-1 0 0 0,0 0 0 0 0,0 1 0 0 0,1-1 0 0 0,0 1 1 0 0,0 0-1 0 0,0 0 0 0 0,0 1 0 0 0,1-1 0 0 0,-1 1 0 0 0,1 0 1 0 0,0 0-1 0 0,0 1 0 0 0,0-1 0 0 0,0 1 0 0 0,1 0 0 0 0,-1 0 1 0 0,0 1-1 0 0,1 0 0 0 0,6-1 0 0 0,-7 1-4 0 0,-1 1 0 0 0,1 0-1 0 0,-1 0 1 0 0,0 1 0 0 0,1-1 0 0 0,-1 1-1 0 0,1 0 1 0 0,-1 0 0 0 0,0 0 0 0 0,0 1-1 0 0,0-1 1 0 0,0 1 0 0 0,0 0 0 0 0,0 0-1 0 0,0 1 1 0 0,0-1 0 0 0,-1 1 0 0 0,1-1-1 0 0,-1 1 1 0 0,0 1 0 0 0,0-1 0 0 0,0 0-1 0 0,0 1 1 0 0,-1-1 0 0 0,1 1 0 0 0,-1 0 0 0 0,2 4-1 0 0,8 15-9 0 0,0 0 0 0 0,-2 0 0 0 0,10 36 0 0 0,-20-59 10 0 0,8 34-107 0 0,-6-27 62 0 0,-1 0 0 0 0,1 0 0 0 0,0 0-1 0 0,0 0 1 0 0,1 0 0 0 0,3 6 0 0 0,-4-11-272 0 0,-1 0 0 0 0,1 0 0 0 0,-1 0 0 0 0,1 0 0 0 0,0 0 1 0 0,0 0-1 0 0,0-1 0 0 0,0 1 0 0 0,0-1 0 0 0,0 1 0 0 0,0-1 1 0 0,0 0-1 0 0,4 1 0 0 0,2 1-1551 0 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54.980"/>
    </inkml:context>
    <inkml:brush xml:id="br0">
      <inkml:brushProperty name="width" value="0.1" units="cm"/>
      <inkml:brushProperty name="height" value="0.1" units="cm"/>
    </inkml:brush>
  </inkml:definitions>
  <inkml:trace contextRef="#ctx0" brushRef="#br0">0 41 312 0 0,'21'-18'1886'0'0,"-20"16"-1736"0"0,0 0 1 0 0,0 1-1 0 0,1-1 0 0 0,-1 1 1 0 0,1-1-1 0 0,-1 1 0 0 0,1-1 0 0 0,-1 1 1 0 0,1 0-1 0 0,0 0 0 0 0,0 0 1 0 0,-1 0-1 0 0,1 0 0 0 0,0 0 0 0 0,0 1 1 0 0,0-1-1 0 0,0 1 0 0 0,0-1 1 0 0,2 1-1 0 0,-3 0-125 0 0,0 0 0 0 0,1 0 0 0 0,-1 1 1 0 0,0-1-1 0 0,0 1 0 0 0,0-1 0 0 0,0 1 0 0 0,0-1 1 0 0,0 1-1 0 0,0 0 0 0 0,0-1 0 0 0,-1 1 0 0 0,1 0 0 0 0,0 0 1 0 0,0 0-1 0 0,0 0 0 0 0,-1 0 0 0 0,1 0 0 0 0,-1 0 1 0 0,1 0-1 0 0,0 0 0 0 0,-1 0 0 0 0,0 0 0 0 0,1 0 1 0 0,-1 0-1 0 0,1 2 0 0 0,7 37 385 0 0,-6-27-269 0 0,27 206 1251 0 0,-20-156-916 0 0,-9-63-506 0 0,0-1 1 0 0,0 1 0 0 0,0 0 0 0 0,0 0-1 0 0,0 0 1 0 0,0 0 0 0 0,0-1-1 0 0,1 1 1 0 0,-1 0 0 0 0,0 0 0 0 0,0 0-1 0 0,0 0 1 0 0,0 0 0 0 0,0-1-1 0 0,1 1 1 0 0,-1 0 0 0 0,0 0 0 0 0,0 0-1 0 0,0 0 1 0 0,1 0 0 0 0,-1 0-1 0 0,0 0 1 0 0,0 0 0 0 0,0 0 0 0 0,1 0-1 0 0,-1 0 1 0 0,0 0 0 0 0,0 0-1 0 0,0 0 1 0 0,1 0 0 0 0,-1 0 0 0 0,0 0-1 0 0,0 0 1 0 0,0 0 0 0 0,1 0-1 0 0,-1 0 1 0 0,0 0 0 0 0,0 0 0 0 0,0 0-1 0 0,0 0 1 0 0,1 0 0 0 0,-1 1-1 0 0,0-1 1 0 0,0 0 0 0 0,0 0 0 0 0,0 0-1 0 0,1 0 1 0 0,-1 0 0 0 0,0 1-1 0 0,0-1 1 0 0,0 0 0 0 0,0 0 0 0 0,0 0-1 0 0,0 0 1 0 0,0 1 0 0 0,1-1-1 0 0,-1 0 1 0 0,0 0 0 0 0,0 0 0 0 0,0 1-1 0 0,10-17-3186 0 0,-7 6 1356 0 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55.231"/>
    </inkml:context>
    <inkml:brush xml:id="br0">
      <inkml:brushProperty name="width" value="0.1" units="cm"/>
      <inkml:brushProperty name="height" value="0.1" units="cm"/>
    </inkml:brush>
  </inkml:definitions>
  <inkml:trace contextRef="#ctx0" brushRef="#br0">431 0 380 0 0,'-4'13'272'0'0,"0"0"-1"0"0,-1-1 1 0 0,-1 1 0 0 0,0-1 0 0 0,0-1-1 0 0,-1 1 1 0 0,-1-1 0 0 0,0 0-1 0 0,-11 12 1 0 0,-16 14 322 0 0,-43 35-1 0 0,48-46-201 0 0,8-8-75 0 0,-1-1-1 0 0,-46 25 0 0 0,3-2-527 0 0,32-28-3075 0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55.965"/>
    </inkml:context>
    <inkml:brush xml:id="br0">
      <inkml:brushProperty name="width" value="0.1" units="cm"/>
      <inkml:brushProperty name="height" value="0.1" units="cm"/>
    </inkml:brush>
  </inkml:definitions>
  <inkml:trace contextRef="#ctx0" brushRef="#br0">140 35 36 0 0,'3'-5'633'0'0,"-2"4"-435"0"0,1 0 0 0 0,-1 0 0 0 0,0-1 0 0 0,0 1 0 0 0,0 0 0 0 0,-1-1 1 0 0,1 1-1 0 0,0-1 0 0 0,0 1 0 0 0,-1 0 0 0 0,1-1 0 0 0,-1 0 0 0 0,1 1 0 0 0,-1-1 0 0 0,0 1 0 0 0,0-1 0 0 0,0 0 0 0 0,0-2 0 0 0,-2 4-177 0 0,-1 1 0 0 0,0-1 0 0 0,1 0 0 0 0,-1 1-1 0 0,0-1 1 0 0,1 1 0 0 0,-1 0 0 0 0,1 0 0 0 0,-1 0-1 0 0,-2 1 1 0 0,-5 5 27 0 0,1 0-1 0 0,0 1 1 0 0,1-1 0 0 0,-1 1-1 0 0,1 1 1 0 0,1 0 0 0 0,0 0-1 0 0,-11 19 1 0 0,4-6 29 0 0,11-17-33 0 0,-1 0 0 0 0,1 1 1 0 0,1-1-1 0 0,-1 1 0 0 0,1 0 0 0 0,0-1 0 0 0,0 1 0 0 0,-1 9 1 0 0,2-15-31 0 0,1 1 1 0 0,0 0-1 0 0,0-1 1 0 0,0 1 0 0 0,0 0-1 0 0,0-1 1 0 0,0 1-1 0 0,1-1 1 0 0,-1 1 0 0 0,0 0-1 0 0,0-1 1 0 0,0 1-1 0 0,0-1 1 0 0,1 1 0 0 0,-1 0-1 0 0,0-1 1 0 0,1 1-1 0 0,-1-1 1 0 0,0 1 0 0 0,1-1-1 0 0,-1 1 1 0 0,1-1-1 0 0,-1 0 1 0 0,1 1 0 0 0,-1-1-1 0 0,1 1 1 0 0,-1-1-1 0 0,1 0 1 0 0,0 1 0 0 0,24 4 226 0 0,22-11-20 0 0,-34 3-123 0 0,-1-2 1 0 0,0 0-1 0 0,-1 0 1 0 0,1-1-1 0 0,-1-1 1 0 0,11-7-1 0 0,-20 12-58 0 0,0 0 0 0 0,0 0 0 0 0,0 0 0 0 0,0 0 0 0 0,0-1 0 0 0,-1 1 0 0 0,1 0 0 0 0,-1-1 0 0 0,0 1-1 0 0,1-1 1 0 0,-1 0 0 0 0,0 1 0 0 0,0-1 0 0 0,-1 0 0 0 0,1 1 0 0 0,-1-1 0 0 0,1 0 0 0 0,-1 0 0 0 0,0 0 0 0 0,0 1 0 0 0,0-1-1 0 0,0 0 1 0 0,-1 0 0 0 0,1 0 0 0 0,-1 0 0 0 0,1 1 0 0 0,-1-1 0 0 0,0 0 0 0 0,0 1 0 0 0,0-1 0 0 0,-1 1 0 0 0,1-1 0 0 0,-3-2-1 0 0,2 2 10 0 0,0-1-1 0 0,0 1 1 0 0,0 0-1 0 0,0 0 1 0 0,-1 0-1 0 0,1 0 1 0 0,-1 1-1 0 0,0-1 0 0 0,0 1 1 0 0,0 0-1 0 0,0-1 1 0 0,-1 1-1 0 0,1 1 1 0 0,0-1-1 0 0,-7-2 1 0 0,-2 1-813 0 0,0 0 0 0 0,0 1 0 0 0,-22 0 0 0 0,15 0-1813 0 0,-1 0 519 0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39.777"/>
    </inkml:context>
    <inkml:brush xml:id="br0">
      <inkml:brushProperty name="width" value="0.1" units="cm"/>
      <inkml:brushProperty name="height" value="0.1" units="cm"/>
    </inkml:brush>
  </inkml:definitions>
  <inkml:trace contextRef="#ctx0" brushRef="#br0">95 115 28 0 0,'0'0'421'0'0,"38"-18"2572"0"0,-12 16-1467 0 0,-26 2-1494 0 0,1 0 1 0 0,-1 0-1 0 0,0 1 0 0 0,1-1 1 0 0,-1 0-1 0 0,1 0 1 0 0,-1 0-1 0 0,1 0 0 0 0,-1 1 1 0 0,0-1-1 0 0,1 0 1 0 0,-1 0-1 0 0,0 0 0 0 0,1 1 1 0 0,-1-1-1 0 0,0 0 1 0 0,1 1-1 0 0,-1-1 0 0 0,0 0 1 0 0,0 1-1 0 0,1-1 1 0 0,-1 0-1 0 0,0 1 0 0 0,0-1 1 0 0,0 1-1 0 0,1-1 1 0 0,-1 1-1 0 0,-1 3 19 0 0,1 0 1 0 0,-1 0-1 0 0,0 0 1 0 0,0 0-1 0 0,0-1 1 0 0,-1 1-1 0 0,0 0 1 0 0,-3 6-1 0 0,-1 2-111 0 0,-8 18 105 0 0,-103 251 534 0 0,102-253-336 0 0,13-26-95 0 0,3-4-18 0 0,13-17-33 0 0,39-50-105 0 0,-4-34 63 0 0,-37 82-59 0 0,10-17-1 0 0,-2-1 0 0 0,17-47-1 0 0,-33 74 21 0 0,1 1-1 0 0,0-1 0 0 0,0 1 0 0 0,1 0 0 0 0,0 1 1 0 0,14-18-1 0 0,-17 26 0 0 0,-1 2-7 0 0,-1-1 0 0 0,0 1 0 0 0,1-1 0 0 0,-1 0 0 0 0,0 1 0 0 0,1-1 0 0 0,-1 0 0 0 0,0 0 0 0 0,0 0 0 0 0,0 0 0 0 0,0 0 0 0 0,1 0 0 0 0,-2 0 0 0 0,1 0 0 0 0,0-1 0 0 0,0 1-1 0 0,0 0 1 0 0,0-1 0 0 0,-1 1 0 0 0,2-3 0 0 0,26 29-11 0 0,-21-5 6 0 0,-1 0 1 0 0,-1 0 0 0 0,0 0 0 0 0,-2 1 0 0 0,-1-1-1 0 0,1 35 1 0 0,-5 4 78 0 0,-9 62 0 0 0,9-108-81 0 0,1-8 21 0 0,0 0 0 0 0,0 0 0 0 0,1 0 0 0 0,-1 0 0 0 0,1 0 0 0 0,0 0 0 0 0,1 0 0 0 0,-1 0 0 0 0,1 0-1 0 0,0 0 1 0 0,2 7 0 0 0,-2-12-158 0 0,-1 1 0 0 0,1-1-1 0 0,-1 1 1 0 0,1-1-1 0 0,0 1 1 0 0,-1-1 0 0 0,1 0-1 0 0,-1 1 1 0 0,1-1-1 0 0,0 0 1 0 0,-1 0 0 0 0,1 0-1 0 0,0 1 1 0 0,0-1-1 0 0,-1 0 1 0 0,1 0 0 0 0,0 0-1 0 0,-1 0 1 0 0,1 0-1 0 0,0 0 1 0 0,0 0 0 0 0,-1 0-1 0 0,1-1 1 0 0,0 1-1 0 0,-1 0 1 0 0,1 0 0 0 0,0-1-1 0 0,-1 1 1 0 0,1 0 0 0 0,0-1-1 0 0,-1 1 1 0 0,1 0-1 0 0,-1-1 1 0 0,1 1 0 0 0,-1-1-1 0 0,1 1 1 0 0,-1-1-1 0 0,2 0 1 0 0,-1-4-1480 0 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40.170"/>
    </inkml:context>
    <inkml:brush xml:id="br0">
      <inkml:brushProperty name="width" value="0.1" units="cm"/>
      <inkml:brushProperty name="height" value="0.1" units="cm"/>
    </inkml:brush>
  </inkml:definitions>
  <inkml:trace contextRef="#ctx0" brushRef="#br0">0 61 228 0 0,'0'0'5328'0'0,"5"-1"-5124"0"0,118-29 128 0 0,-39 8-3584 0 0,-54 14 1652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07:10.090"/>
    </inkml:context>
    <inkml:brush xml:id="br0">
      <inkml:brushProperty name="width" value="0.1" units="cm"/>
      <inkml:brushProperty name="height" value="0.1" units="cm"/>
    </inkml:brush>
  </inkml:definitions>
  <inkml:trace contextRef="#ctx0" brushRef="#br0">25 0 200,'0'0'24,"-25"10"-144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41.652"/>
    </inkml:context>
    <inkml:brush xml:id="br0">
      <inkml:brushProperty name="width" value="0.1" units="cm"/>
      <inkml:brushProperty name="height" value="0.1" units="cm"/>
    </inkml:brush>
  </inkml:definitions>
  <inkml:trace contextRef="#ctx0" brushRef="#br0">1 9 428 0 0,'0'0'2688'0'0,"7"-9"457"0"0,9 30-2991 0 0,-1 0-1 0 0,-1 1 1 0 0,-1 0-1 0 0,13 32 1 0 0,10 18 336 0 0,-36-72-501 0 0,0 1 0 0 0,0-1 0 0 0,1 1 0 0 0,-1 0 1 0 0,0-1-1 0 0,0 1 0 0 0,1-1 0 0 0,-1 1 0 0 0,0-1 1 0 0,1 1-1 0 0,-1-1 0 0 0,1 1 0 0 0,-1-1 0 0 0,0 1 0 0 0,1-1 1 0 0,-1 0-1 0 0,1 1 0 0 0,-1-1 0 0 0,1 0 0 0 0,-1 1 1 0 0,1-1-1 0 0,0 0 0 0 0,-1 0 0 0 0,1 1 0 0 0,-1-1 1 0 0,1 0-1 0 0,0 0 0 0 0,-1 0 0 0 0,1 0 0 0 0,-1 0 0 0 0,1 0 1 0 0,0 0-1 0 0,-1 0 0 0 0,1 0 0 0 0,-1 0 0 0 0,1 0 1 0 0,0 0-1 0 0,-1-1 0 0 0,1 1 0 0 0,-1 0 0 0 0,2-1 1 0 0,18-22-3997 0 0,-14 15 2285 0 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42.355"/>
    </inkml:context>
    <inkml:brush xml:id="br0">
      <inkml:brushProperty name="width" value="0.1" units="cm"/>
      <inkml:brushProperty name="height" value="0.1" units="cm"/>
    </inkml:brush>
  </inkml:definitions>
  <inkml:trace contextRef="#ctx0" brushRef="#br0">397 1 156 0 0,'0'0'2280'0'0,"-5"2"-2164"0"0,-8 5-12 0 0,0 2 1 0 0,0 0-1 0 0,1 0 0 0 0,0 1 0 0 0,0 0 1 0 0,-15 19-1 0 0,-62 84 392 0 0,49-60-130 0 0,-9 2 1668 0 0,48-55-2028 0 0,0-1 1 0 0,0 1-1 0 0,0 0 1 0 0,0-1-1 0 0,0 1 1 0 0,0-1-1 0 0,0 1 1 0 0,0-1-1 0 0,0 1 1 0 0,0-1-1 0 0,0 0 1 0 0,0 0-1 0 0,0 1 1 0 0,0-1-1 0 0,1 0 1 0 0,-1 0-1 0 0,0 0 0 0 0,1 0 1 0 0,-1 0-1 0 0,-1-1 1 0 0,2 1 62 0 0,4-18 867 0 0,-69 228-677 0 0,37-104-82 0 0,28-105-185 0 0,-1 1 0 0 0,1-1 0 0 0,0 1 1 0 0,-1 0-1 0 0,1-1 0 0 0,0 1 0 0 0,0-1 0 0 0,0 1 1 0 0,0 0-1 0 0,0-1 0 0 0,0 1 0 0 0,0 0 0 0 0,0-1 1 0 0,0 1-1 0 0,0-1 0 0 0,0 1 0 0 0,0 0 0 0 0,0-1 1 0 0,0 1-1 0 0,1-1 0 0 0,-1 1 0 0 0,0 0 0 0 0,1 0 1 0 0,18 2-4561 0 0,2-4 2880 0 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42.980"/>
    </inkml:context>
    <inkml:brush xml:id="br0">
      <inkml:brushProperty name="width" value="0.1" units="cm"/>
      <inkml:brushProperty name="height" value="0.1" units="cm"/>
    </inkml:brush>
  </inkml:definitions>
  <inkml:trace contextRef="#ctx0" brushRef="#br0">102 78 188 0 0,'0'0'324'0'0,"9"-40"2268"0"0,-5 16-1671 0 0,-3 11 601 0 0,-22 24-1190 0 0,12-3-289 0 0,0 1 0 0 0,1 0 0 0 0,0 0 0 0 0,0 0 0 0 0,1 1 0 0 0,1 1 0 0 0,-1-1 1 0 0,1 1-1 0 0,1 0 0 0 0,0 0 0 0 0,1 1 0 0 0,-5 20 0 0 0,8-30-30 0 0,0 0-1 0 0,1 0 1 0 0,-1 0-1 0 0,1 0 1 0 0,0 1-1 0 0,-1-1 0 0 0,1 0 1 0 0,0 0-1 0 0,0 0 1 0 0,1 0-1 0 0,-1 0 1 0 0,0 0-1 0 0,1 0 1 0 0,-1 0-1 0 0,1 0 1 0 0,0 0-1 0 0,-1 0 1 0 0,1 0-1 0 0,0 0 0 0 0,0 0 1 0 0,0 0-1 0 0,1-1 1 0 0,-1 1-1 0 0,0 0 1 0 0,1-1-1 0 0,-1 1 1 0 0,1-1-1 0 0,-1 1 1 0 0,1-1-1 0 0,0 0 1 0 0,0 0-1 0 0,-1 0 0 0 0,3 1 1 0 0,3 1 14 0 0,-1-1 1 0 0,0-1-1 0 0,0 1 0 0 0,1-1 0 0 0,-1 0 1 0 0,1-1-1 0 0,-1 1 0 0 0,1-1 1 0 0,9-2-1 0 0,-11 1-6 0 0,1 0 1 0 0,-1-1-1 0 0,1 0 0 0 0,-1 0 1 0 0,0 0-1 0 0,0-1 1 0 0,0 0-1 0 0,-1 0 0 0 0,1 0 1 0 0,0 0-1 0 0,-1-1 0 0 0,0 0 1 0 0,0 0-1 0 0,0 0 1 0 0,4-6-1 0 0,-4 5 64 0 0,0 0-1 0 0,0 0 1 0 0,0-1-1 0 0,-1 0 1 0 0,0 0-1 0 0,0 0 1 0 0,0 0 0 0 0,-1 0-1 0 0,0-1 1 0 0,0 1-1 0 0,-1-1 1 0 0,2-12-1 0 0,-3 17-55 0 0,0 0-1 0 0,0 0 0 0 0,-1-1 0 0 0,1 1 1 0 0,0 0-1 0 0,-1 0 0 0 0,1 0 0 0 0,-1 0 1 0 0,0-1-1 0 0,0 1 0 0 0,0 0 0 0 0,0 0 1 0 0,0 0-1 0 0,0 1 0 0 0,-1-1 0 0 0,1 0 1 0 0,0 0-1 0 0,-1 1 0 0 0,0-1 0 0 0,1 1 1 0 0,-1-1-1 0 0,0 1 0 0 0,0 0 0 0 0,0-1 1 0 0,0 1-1 0 0,0 0 0 0 0,0 0 0 0 0,0 1 1 0 0,0-1-1 0 0,-4-1 0 0 0,-16-9-38 0 0,21 11-207 0 0,0 0 192 0 0,0 1-1 0 0,1-1 1 0 0,-1 1 0 0 0,0-1-1 0 0,0 1 1 0 0,0-1-1 0 0,1 1 1 0 0,-1-1 0 0 0,0 0-1 0 0,0 1 1 0 0,0-1-1 0 0,0 0 1 0 0,0 0 0 0 0,0 0-1 0 0,0 0 1 0 0,0 0-1 0 0,1 0 1 0 0,-1 0 0 0 0,0 0-1 0 0,-2 0 1 0 0,-20 1-4563 0 0,12 3 2275 0 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44.216"/>
    </inkml:context>
    <inkml:brush xml:id="br0">
      <inkml:brushProperty name="width" value="0.1" units="cm"/>
      <inkml:brushProperty name="height" value="0.1" units="cm"/>
    </inkml:brush>
  </inkml:definitions>
  <inkml:trace contextRef="#ctx0" brushRef="#br0">0 12 116 0 0,'0'0'7603'0'0,"4"-2"-7487"0"0,0 0-82 0 0,0 1 0 0 0,0-1 0 0 0,0 1 1 0 0,0 0-1 0 0,1 0 0 0 0,-1 1 0 0 0,0-1 1 0 0,0 1-1 0 0,1 0 0 0 0,4 0 0 0 0,58 7 156 0 0,-8-1-34 0 0,24-4 98 0 0,-80-2-256 0 0,13 0-650 0 0,-6-1-3641 0 0,-5-4 2121 0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44.652"/>
    </inkml:context>
    <inkml:brush xml:id="br0">
      <inkml:brushProperty name="width" value="0.1" units="cm"/>
      <inkml:brushProperty name="height" value="0.1" units="cm"/>
    </inkml:brush>
  </inkml:definitions>
  <inkml:trace contextRef="#ctx0" brushRef="#br0">1 7 80 0 0,'0'0'1545'0'0,"34"-7"552"0"0,-19 28-1710 0 0,0 0 1 0 0,-2 0-1 0 0,-1 2 1 0 0,-1-1-1 0 0,0 2 0 0 0,8 28 1 0 0,-18-50-448 0 0,0-1 0 0 0,0 1-1 0 0,1 0 1 0 0,-1-1 0 0 0,1 1 0 0 0,-1-1 0 0 0,1 1 0 0 0,0-1-1 0 0,0 0 1 0 0,0 0 0 0 0,2 2 0 0 0,6-4-2853 0 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45.246"/>
    </inkml:context>
    <inkml:brush xml:id="br0">
      <inkml:brushProperty name="width" value="0.1" units="cm"/>
      <inkml:brushProperty name="height" value="0.1" units="cm"/>
    </inkml:brush>
  </inkml:definitions>
  <inkml:trace contextRef="#ctx0" brushRef="#br0">364 1 172 0 0,'-38'21'605'0'0,"0"2"0"0"0,2 2 1 0 0,1 1-1 0 0,1 1 0 0 0,-54 58 0 0 0,69-67-342 0 0,1-1 1244 0 0,18-16-947 0 0,11-7-498 0 0,-7 4 576 0 0,-2 12-12 0 0,-3 15-626 0 0,-72 235 369 0 0,72-244-395 0 0,1-15-82 0 0,1-1 0 0 0,-1 0 0 0 0,0 0 0 0 0,0 1 1 0 0,1-1-1 0 0,-1 0 0 0 0,0 0 0 0 0,1 1 0 0 0,-1-1 0 0 0,1 0 1 0 0,-1 0-1 0 0,0 0 0 0 0,1 1 0 0 0,-1-1 0 0 0,0 0 0 0 0,1 0 1 0 0,-1 0-1 0 0,1 0 0 0 0,-1 0 0 0 0,0 0 0 0 0,1 0 0 0 0,-1 0 1 0 0,1 0-1 0 0,-1 0 0 0 0,0 0 0 0 0,1 0 0 0 0,-1 0 0 0 0,1 0 1 0 0,-1-1-1 0 0,0 1 0 0 0,1 0 0 0 0,-1 0 0 0 0,0 0 0 0 0,1-1 1 0 0,-1 1-1 0 0,0 0 0 0 0,1 0 0 0 0,-1-1 0 0 0,0 1 0 0 0,1 0 1 0 0,-1 0-1 0 0,1-1 0 0 0,15-9-1673 0 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45.639"/>
    </inkml:context>
    <inkml:brush xml:id="br0">
      <inkml:brushProperty name="width" value="0.1" units="cm"/>
      <inkml:brushProperty name="height" value="0.1" units="cm"/>
    </inkml:brush>
  </inkml:definitions>
  <inkml:trace contextRef="#ctx0" brushRef="#br0">85 0 268 0 0,'-1'1'6971'0'0,"-4"15"-6993"0"0,-10 37 126 0 0,-28 67-1 0 0,22-65-4321 0 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59.325"/>
    </inkml:context>
    <inkml:brush xml:id="br0">
      <inkml:brushProperty name="width" value="0.1" units="cm"/>
      <inkml:brushProperty name="height" value="0.1" units="cm"/>
    </inkml:brush>
  </inkml:definitions>
  <inkml:trace contextRef="#ctx0" brushRef="#br0">25 108 32 0 0,'51'-47'5951'0'0,"-49"46"-5821"0"0,0-1 1 0 0,-1 0 0 0 0,1 1 0 0 0,0-1 0 0 0,-1 0 0 0 0,1 0 0 0 0,-1 0 0 0 0,1 0 0 0 0,-1 0 0 0 0,0 0-1 0 0,0-1 1 0 0,0 1 0 0 0,0 0 0 0 0,0-4 0 0 0,14-21 1548 0 0,-16 31-1642 0 0,-58 160 192 0 0,58-162-226 0 0,-37 132 106 0 0,35-124-409 0 0,-6 19 523 0 0,9-28-387 0 0,0-1 0 0 0,0 1 0 0 0,0 0 1 0 0,0-1-1 0 0,0 1 0 0 0,0 0 0 0 0,0-1 0 0 0,0 1 1 0 0,0 0-1 0 0,0-1 0 0 0,0 1 0 0 0,0 0 0 0 0,0-1 1 0 0,1 1-1 0 0,-1 0 0 0 0,0-1 0 0 0,1 1 0 0 0,-1-1 1 0 0,0 1-1 0 0,1 0 0 0 0,-1-1 0 0 0,0 1 0 0 0,1-1 1 0 0,-1 1-1 0 0,1-1 0 0 0,-1 1 0 0 0,1-1 0 0 0,0 0 1 0 0,-1 1-1 0 0,1-1 0 0 0,-1 0 0 0 0,1 1 0 0 0,0-1 1 0 0,-1 0-1 0 0,2 1 0 0 0,5 0-2101 0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6:59.856"/>
    </inkml:context>
    <inkml:brush xml:id="br0">
      <inkml:brushProperty name="width" value="0.1" units="cm"/>
      <inkml:brushProperty name="height" value="0.1" units="cm"/>
    </inkml:brush>
  </inkml:definitions>
  <inkml:trace contextRef="#ctx0" brushRef="#br0">23 13 248 0 0,'0'0'1449'0'0,"-23"-12"4135"0"0,203 28-2709 0 0,-158-16-4202 0 0,-8-2-3166 0 0,-1 0 2053 0 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7:00.684"/>
    </inkml:context>
    <inkml:brush xml:id="br0">
      <inkml:brushProperty name="width" value="0.1" units="cm"/>
      <inkml:brushProperty name="height" value="0.1" units="cm"/>
    </inkml:brush>
  </inkml:definitions>
  <inkml:trace contextRef="#ctx0" brushRef="#br0">151 64 404 0 0,'2'-5'595'0'0,"0"1"0"0"0,1-1 0 0 0,-1 1 0 0 0,1-1 0 0 0,0 1 0 0 0,0 0 0 0 0,6-5 991 0 0,-11 21-1458 0 0,-1 0-1 0 0,0 0 1 0 0,-1-1-1 0 0,0 1 0 0 0,-1-1 1 0 0,0 0-1 0 0,0 0 1 0 0,-12 15-1 0 0,2 0 64 0 0,-12 28 151 0 0,6-12 338 0 0,-46 64 1052 0 0,67-106-1693 0 0,7-16 334 0 0,14-31-369 0 0,-17 38 129 0 0,17-34-55 0 0,2 2 1 0 0,2 0 0 0 0,1 1-1 0 0,33-37 1 0 0,-57 75-77 0 0,3-4 1 0 0,-1 0-1 0 0,1 0 1 0 0,0 1 0 0 0,1 0 0 0 0,0 0 0 0 0,-1 0 0 0 0,1 1 0 0 0,11-6 0 0 0,-16 9-4 0 0,0 1 1 0 0,0 0-1 0 0,0 0 1 0 0,0 0-1 0 0,0 0 1 0 0,0 0-1 0 0,-1 0 0 0 0,1 0 1 0 0,0 0-1 0 0,0 0 1 0 0,0 0-1 0 0,0 1 1 0 0,0-1-1 0 0,-1 0 1 0 0,1 0-1 0 0,0 1 0 0 0,0-1 1 0 0,-1 1-1 0 0,1-1 1 0 0,0 1-1 0 0,0-1 1 0 0,-1 1-1 0 0,1-1 0 0 0,0 1 1 0 0,-1-1-1 0 0,1 1 1 0 0,-1 0-1 0 0,1 0 1 0 0,-1-1-1 0 0,1 1 0 0 0,-1 0 1 0 0,1 0-1 0 0,-1-1 1 0 0,0 1-1 0 0,0 0 1 0 0,1 1-1 0 0,13 37-8 0 0,-12-31-9 0 0,4 8 11 0 0,-1 0 1 0 0,0 0-1 0 0,-1 1 1 0 0,-1-1-1 0 0,-1 1 1 0 0,1 27-1 0 0,0 16 11 0 0,-1-42 22 0 0,-1 1 1 0 0,-1 0 0 0 0,-1 0 0 0 0,0-1-1 0 0,-5 24 1 0 0,6-42-50 0 0,0 1 0 0 0,-1-1 1 0 0,1 1-1 0 0,0-1 0 0 0,0 0 0 0 0,0 1 1 0 0,-1-1-1 0 0,1 1 0 0 0,0-1 0 0 0,0 1 1 0 0,0-1-1 0 0,0 0 0 0 0,0 1 0 0 0,0-1 1 0 0,0 1-1 0 0,0-1 0 0 0,0 1 0 0 0,0-1 0 0 0,0 1 1 0 0,0-1-1 0 0,1 0 0 0 0,-1 1 0 0 0,0-1 1 0 0,0 1-1 0 0,0-1 0 0 0,1 0 0 0 0,-1 1 1 0 0,0-1-1 0 0,0 1 0 0 0,1-1 0 0 0,-1 0 0 0 0,0 1 1 0 0,1-1-1 0 0,-1 0 0 0 0,0 0 0 0 0,1 1 1 0 0,-1-1-1 0 0,0 0 0 0 0,1 0 0 0 0,-1 1 1 0 0,1-1-1 0 0,-1 0 0 0 0,0 0 0 0 0,1 0 0 0 0,-1 0 1 0 0,1 0-1 0 0,-1 0 0 0 0,1 0 0 0 0,-1 0 1 0 0,1 0-1 0 0,-1 0 0 0 0,0 0 0 0 0,1 0 1 0 0,-1 0-1 0 0,1 0 0 0 0,-1 0 0 0 0,1 0 0 0 0,-1 0 1 0 0,0-1-1 0 0,2 1 0 0 0,23-11-2922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07:11.136"/>
    </inkml:context>
    <inkml:brush xml:id="br0">
      <inkml:brushProperty name="width" value="0.1" units="cm"/>
      <inkml:brushProperty name="height" value="0.1" units="cm"/>
    </inkml:brush>
  </inkml:definitions>
  <inkml:trace contextRef="#ctx0" brushRef="#br0">82 192 208,'43'-13'5801,"-43"13"-5735,0 0 0,0-1 0,1 1 0,-1 0 1,0 0-1,0-1 0,0 1 0,0 0 0,0 0 0,0-1 0,1 1 0,-1 0 0,0 0 0,0-1 0,0 1 0,0 0 0,0 0 0,0-1 0,0 1 0,0 0 0,0-1 1,0 1-1,0 0 0,-1 0 0,1-1 0,0 1 0,0 0 0,0 0 0,0-1 0,0 1 0,0 0 0,0 0 0,-1-1 0,1 1 0,0 0 0,0 0 0,0 0 0,-1-1 1,1 1-1,0 0 0,0 0 0,-1 0 0,1 0 0,0 0 0,0-1 0,-1 1 0,1 0 0,0 0 0,0 0 0,-1 0 0,1 0 0,0 0 0,-1 0 0,1 0 0,-23 7 601,-24 20-778,42-23 133,-1 0 0,1 1-1,1 0 1,-1 0-1,-7 10 1,10-13-17,1 0 1,-1 1-1,1-1 0,0 0 0,0 1 1,0-1-1,0 1 0,0-1 0,1 1 1,-1-1-1,1 1 0,-1-1 1,1 1-1,0 0 0,0-1 0,0 1 1,1-1-1,0 6 0,-1-7 2,1 0 0,-1 0-1,1 1 1,-1-1 0,1 0-1,-1 0 1,1 0 0,0 0 0,0 0-1,-1 0 1,1 0 0,0 0-1,0 0 1,0 0 0,0-1-1,0 1 1,0 0 0,0-1-1,0 1 1,0-1 0,1 1 0,-1-1-1,0 1 1,0-1 0,0 0-1,3 1 1,0-1-8,-1 0 0,1-1 0,0 1 0,-1-1 0,1 1 0,-1-1 1,1 0-1,-1-1 0,6-2 0,-1 1-28,-1-1 1,0-1 0,0 1 0,0-1-1,-1-1 1,1 1 0,-1-1-1,8-10 1,-3-1-13,-2 0 1,0-1-1,-1 1 0,-1-2 1,0 1-1,5-29 0,-11 45 37,0-1 0,-1 1-1,1-1 1,-1 1 0,1-1 0,-1 1-1,0-1 1,0 1 0,-1-1-1,1 0 1,0 1 0,-1-1 0,1 1-1,-1-1 1,0 1 0,0 0-1,-2-5 1,1 6 2,1 0-1,-1 0 1,0 0-1,1 0 1,-1 1-1,0-1 1,0 0-1,0 1 1,1-1-1,-1 1 1,0 0-1,0 0 1,0 0-1,0-1 0,0 2 1,0-1-1,0 0 1,1 0-1,-1 1 1,0-1-1,0 1 1,0-1-1,1 1 1,-1 0-1,0 0 1,0 0-1,-2 2 1,-8 4 3,0 0-1,1 1 1,0 0-1,1 1 1,-1 0-1,2 1 1,-1 0 0,2 0-1,-1 1 1,1 0-1,-9 18 1,13-23 0,4-6-1,0 0 1,1 0-1,-1 0 0,0 0 1,0 0-1,0 0 0,0 0 1,0 0-1,1 0 0,-1 0 1,0 0-1,0 0 0,0 0 1,0 0-1,0 0 0,0 0 1,1 0-1,-1 0 0,0 0 1,0 0-1,0 0 0,0 0 1,0 0-1,0 0 0,0 1 1,1-1-1,-1 0 0,0 0 1,0 0-1,0 0 0,0 0 1,0 0-1,0 1 0,0-1 1,0 0-1,0 0 0,0 0 1,0 0-1,0 0 0,0 0 1,0 1-1,0-1 0,0 0 1,0 0-1,0 0 0,0 0 1,0 0-1,0 1 1,0-1-1,0 0 0,0 0 1,0 0-1,0 0 0,0 0 1,0 0-1,0 1 0,0-1 1,0 0-1,-1 0 0,1 0 1,0 0-1,0 0 0,0 0 1,0 0-1,0 0 0,0 1 1,0-1-1,-1 0 0,20-6 47,32-19 39,-42 20-81,152-92-7,-138 82-7,-12 8-9,-1 1 0,0 0 0,1 0 0,0 1 1,19-6-1,-28 11-6,5 34-31,-8-23 50,-1 1 1,0 0-1,0-1 0,-1 0 1,0 1-1,-1-1 0,-6 10 1,4-6 6,1-1 1,0 1-1,-4 20 1,9-35-1,0 0 1,0 0 0,1 1 0,-1-1 0,0 0 0,0 1 0,0-1 0,0 0 0,0 1-1,0-1 1,0 0 0,0 0 0,1 1 0,-1-1 0,0 0 0,0 0 0,0 1 0,1-1-1,-1 0 1,0 0 0,0 0 0,1 0 0,-1 1 0,0-1 0,0 0 0,1 0 0,-1 0-1,0 0 1,1 0 0,-1 0 0,0 0 0,0 1 0,1-1 0,-1 0 0,0 0 0,1 0-1,-1 0 1,0 0 0,1-1 0,-1 1 0,0 0 0,0 0 0,1 0 0,-1 0 0,0 0-1,1 0 1,-1 0 0,0 0 0,0-1 0,1 1 0,-1 0 0,0 0 0,0 0 0,0-1-1,1 1 1,-1 0 0,34-19 50,33-27-29,-67 46-22,36-25 20,0 1-1,67-32 1,-103 56-20,1-1 1,0 1-1,-1 0 0,1-1 0,-1 1 0,1 0 0,0 0 0,-1-1 0,1 1 1,0 0-1,-1 0 0,1 0 0,0 0 0,-1 0 0,1 0 0,0 0 0,0 0 1,-1 0-1,1 0 0,0 0 0,-1 1 0,1-1 0,-1 0 0,1 0 1,0 1-1,-1-1 0,1 0 0,-1 1 0,1-1 0,0 0 0,-1 1 0,1-1 1,-1 1-1,1-1 0,-1 1 0,0 0 0,1-1 0,-1 1 0,0-1 0,1 1 1,-1 0-1,0-1 0,0 1 0,1 1 0,1 26 143,-2-25-129,-2 14 44,0 1 0,-1-1 1,-1 1-1,0-1 0,-12 27 0,10-28 7,0 1-1,1-1 1,1 1 0,1 1-1,-3 27 1,6-43-89,0-1 1,0 1-1,0 0 1,0-1-1,1 1 1,-1-1-1,0 1 1,1 0-1,-1-1 1,1 1-1,-1-1 1,1 1-1,0-1 1,0 0-1,-1 1 1,1-1-1,0 0 1,0 1-1,0-1 1,1 0-1,-1 0 1,0 0-1,0 0 1,1 0-1,-1 0 1,0 0-1,1-1 1,-1 1 0,1 0-1,-1-1 1,1 1-1,-1-1 1,1 0-1,0 1 1,-1-1-1,1 0 1,-1 0-1,1 0 1,0 0-1,-1 0 1,1 0-1,-1-1 1,3 0-1,8-1-1044,0-1 0,0 0 0,0-1 0,15-6 0,-27 9 933,32-14-2554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7:01.120"/>
    </inkml:context>
    <inkml:brush xml:id="br0">
      <inkml:brushProperty name="width" value="0.1" units="cm"/>
      <inkml:brushProperty name="height" value="0.1" units="cm"/>
    </inkml:brush>
  </inkml:definitions>
  <inkml:trace contextRef="#ctx0" brushRef="#br0">0 51 292 0 0,'2'-1'8246'0'0,"20"-7"-8119"0"0,-5 4 116 0 0,1 0-1 0 0,31-2 0 0 0,-1 0-1248 0 0,1-8-3397 0 0,-28 6 2160 0 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7:31.811"/>
    </inkml:context>
    <inkml:brush xml:id="br0">
      <inkml:brushProperty name="width" value="0.1" units="cm"/>
      <inkml:brushProperty name="height" value="0.1" units="cm"/>
    </inkml:brush>
  </inkml:definitions>
  <inkml:trace contextRef="#ctx0" brushRef="#br0">1068 27 124 0 0,'-31'7'3632'0'0,"68"-3"-1906"0"0,108 15-1293 0 0,-77-3-211 0 0,-68-16-194 0 0,11 1-19 0 0,-11 0-3 0 0,1-1-1 0 0,-1 0 1 0 0,0 0 0 0 0,0 0 0 0 0,0 0 0 0 0,1 0 0 0 0,-1 0 0 0 0,0 1 0 0 0,1-1-1 0 0,-1 0 1 0 0,0 0 0 0 0,0 0 0 0 0,1 0 0 0 0,-1 0 0 0 0,0 0 0 0 0,0 0-1 0 0,1 0 1 0 0,-1 0 0 0 0,0 0 0 0 0,0 0 0 0 0,1-1 0 0 0,-1 1 0 0 0,0 0-1 0 0,0 0 1 0 0,1 0 0 0 0,-1 0 0 0 0,0 0 0 0 0,0 0 0 0 0,1-1 0 0 0,-1 1 0 0 0,0 0-1 0 0,0 0 1 0 0,0 0 0 0 0,1 0 0 0 0,-1-1 0 0 0,0 1 0 0 0,0 0 0 0 0,0 0-1 0 0,0-1 1 0 0,0 1 0 0 0,1 0 0 0 0,-1 0 0 0 0,0-1 0 0 0,0 1 0 0 0,0 0 0 0 0,0 0-1 0 0,0-1 1 0 0,0 1 0 0 0,0 0 0 0 0,0 0 0 0 0,0-1 0 0 0,0 1 0 0 0,0 0-1 0 0,0-1 1 0 0,0 1 0 0 0,0 0 0 0 0,-1-1 0 0 0,1-1 40 0 0,2 2 19 0 0,-1 0 0 0 0,0 0 1 0 0,0-1-1 0 0,0 1 0 0 0,0 0 0 0 0,0-1 1 0 0,0 1-1 0 0,-1-1 0 0 0,1 1 0 0 0,0-1 1 0 0,0 0-1 0 0,0 1 0 0 0,0-1 0 0 0,-1 0 1 0 0,1 1-1 0 0,0-1 0 0 0,0 0 0 0 0,-1 0 1 0 0,1 0-1 0 0,-1 0 0 0 0,1 0 0 0 0,-1 0 1 0 0,1 0-1 0 0,-1 0 0 0 0,0 0 0 0 0,1 0 1 0 0,-1 0-1 0 0,0 0 0 0 0,0 0 0 0 0,1 0 1 0 0,-1 0-1 0 0,0 0 0 0 0,0 0 0 0 0,0 0 1 0 0,-1 0-1 0 0,1 0 0 0 0,0-2 0 0 0,0-1-63 0 0,-1 3-2 0 0,1 0 0 0 0,0-1 1 0 0,0 1-1 0 0,0 0 0 0 0,0 0 0 0 0,0-1 0 0 0,0 1 0 0 0,0 0 0 0 0,1 0 0 0 0,-1-1 0 0 0,0 1 0 0 0,1 0 0 0 0,-1 0 1 0 0,1 0-1 0 0,-1-1 0 0 0,1 1 0 0 0,0 0 0 0 0,-1 0 0 0 0,1 0 0 0 0,0 0 0 0 0,0 0 0 0 0,0 0 0 0 0,1-1 0 0 0,-1 2 8 0 0,-4 8-63 0 0,0 1 65 0 0,0-1-1 0 0,-1 0 1 0 0,-9 13-1 0 0,5-5-18 0 0,-29 55-14 0 0,26-52 29 0 0,0 1 0 0 0,-13 36 1 0 0,15-19-29 0 0,-10 69-1 0 0,18-94 22 0 0,-1 2 3 0 0,0 0 1 0 0,-1 1 0 0 0,-1-1-1 0 0,0 0 1 0 0,-1 0-1 0 0,-12 24 1 0 0,14-33-4 0 0,1 0 1 0 0,0 1 0 0 0,0-1-1 0 0,0 1 1 0 0,1-1 0 0 0,-1 7-1 0 0,-7 22-5 0 0,5-23 5 0 0,1 1 1 0 0,0-1-1 0 0,-2 21 0 0 0,-9 32-1 0 0,-35 110 30 0 0,33-111-24 0 0,-1 24-8 0 0,-4 17 30 0 0,-6-4 62 0 0,-13 44 451 0 0,36-134-499 0 0,2 0 0 0 0,-1 1 1 0 0,0 20-1 0 0,2-21-23 0 0,0-1 0 0 0,-1 1 0 0 0,0 0 1 0 0,0-1-1 0 0,-5 14 0 0 0,-24 89 57 0 0,22-70-79 0 0,10-16 18 0 0,-15 20 2 0 0,11-37-20 0 0,-1 1 0 0 0,1-1 0 0 0,-1 0-1 0 0,-1 0 1 0 0,-6 9 0 0 0,-4 16 21 0 0,14-33-14 0 0,0 1-1 0 0,1-1 1 0 0,-1 0-1 0 0,1 0 0 0 0,-1 1 1 0 0,1-1-1 0 0,-1 0 1 0 0,1 1-1 0 0,0-1 1 0 0,0 1-1 0 0,0-1 1 0 0,0 0-1 0 0,0 1 0 0 0,0-1 1 0 0,0 1-1 0 0,0-1 1 0 0,0 0-1 0 0,1 3 1 0 0,-2 8 155 0 0,-23-5-10 0 0,-96-2-21 0 0,-29 3-37 0 0,-116 22 532 0 0,97-12 356 0 0,100-21 309 0 0,64 3-731 0 0,-1 2-49 0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7:33.121"/>
    </inkml:context>
    <inkml:brush xml:id="br0">
      <inkml:brushProperty name="width" value="0.1" units="cm"/>
      <inkml:brushProperty name="height" value="0.1" units="cm"/>
    </inkml:brush>
  </inkml:definitions>
  <inkml:trace contextRef="#ctx0" brushRef="#br0">167 221 144 0 0,'0'0'636'0'0,"0"0"-612"0"0,0 0 1 0 0,0 0-1 0 0,0 0 0 0 0,0 0 0 0 0,0 0 1 0 0,0 0-1 0 0,0 0 0 0 0,0 0 0 0 0,0 0 1 0 0,0 1-1 0 0,0-1 0 0 0,0 0 0 0 0,0 0 1 0 0,0 0-1 0 0,0 0 0 0 0,0 0 0 0 0,0 0 1 0 0,0 0-1 0 0,0 0 0 0 0,0 1 0 0 0,0-1 1 0 0,0 0-1 0 0,0 0 0 0 0,0 0 0 0 0,0 0 1 0 0,0 0-1 0 0,0 0 0 0 0,0 0 0 0 0,0 0 1 0 0,0 1-1 0 0,0-1 0 0 0,0 0 0 0 0,1 0 1 0 0,-1 0-1 0 0,0 0 0 0 0,0 0 0 0 0,0 0 1 0 0,0 0-1 0 0,0 0 0 0 0,0 0 1 0 0,0 0-1 0 0,0 0 0 0 0,0 0 0 0 0,1 0 1 0 0,-1 0-1 0 0,0 0 0 0 0,0 0 0 0 0,0 0 1 0 0,0 0-1 0 0,0 0 0 0 0,0 0 0 0 0,0 0 1 0 0,0 0-1 0 0,1 0 0 0 0,-1 0 0 0 0,0 0 1 0 0,0 0-1 0 0,0 0 0 0 0,0 0 0 0 0,0 0 1 0 0,0 0-1 0 0,0 0 0 0 0,0 0 0 0 0,1 0 1 0 0,-1 0-1 0 0,58-111 3653 0 0,-55 107-2848 0 0,-4 10-347 0 0,-11 26-229 0 0,-22 47-282 0 0,8-25 115 0 0,-12 24 244 0 0,-54 83-1 0 0,65-111 947 0 0,26-52-1249 0 0,1-1-1 0 0,0 1 1 0 0,-1 0 0 0 0,1 0-1 0 0,0-1 1 0 0,0 1 0 0 0,1 0-1 0 0,-1-1 1 0 0,0 1-1 0 0,1 0 1 0 0,-1 0 0 0 0,2-3-1 0 0,0-4 95 0 0,3-10-64 0 0,1 0 0 0 0,1 1 0 0 0,0 0 0 0 0,1 1 0 0 0,1 0 0 0 0,1 0 0 0 0,12-16 1 0 0,-17 27-44 0 0,59-91 155 0 0,99-111-1 0 0,-157 201-170 0 0,0-1 4 0 0,1 1 1 0 0,-1 1-1 0 0,1-1 1 0 0,1 1-1 0 0,14-10 1 0 0,-20 15-13 0 0,0 4 9 0 0,0 1-1 0 0,0-1 1 0 0,0 1 0 0 0,0-1-1 0 0,-1 1 1 0 0,1-1-1 0 0,-1 1 1 0 0,0 0-1 0 0,0 0 1 0 0,-1 0-1 0 0,1 0 1 0 0,-1 0-1 0 0,0 0 1 0 0,0 7-1 0 0,-7 68 2 0 0,3-54 2 0 0,-24 213 1 0 0,23-199 20 0 0,3 63-1 0 0,2-89-1 0 0,-1-5-14 0 0,5 14 27 0 0,-3-22-9 0 0,4 8-956 0 0,3-16-932 0 0,-3-5-2198 0 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7:33.340"/>
    </inkml:context>
    <inkml:brush xml:id="br0">
      <inkml:brushProperty name="width" value="0.1" units="cm"/>
      <inkml:brushProperty name="height" value="0.1" units="cm"/>
    </inkml:brush>
  </inkml:definitions>
  <inkml:trace contextRef="#ctx0" brushRef="#br0">1 63 368 0 0,'0'0'2400'0'0,"13"-10"-1444"0"0,14 4-568 0 0,-9 2-32 0 0,0 2-28 0 0,2-2-36 0 0,0 4-32 0 0,2-4-15 0 0,10 2-145 0 0,-3-4-236 0 0,2-2-301 0 0,-8 8-419 0 0,-1-8-924 0 0,0 0 412 0 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7:33.824"/>
    </inkml:context>
    <inkml:brush xml:id="br0">
      <inkml:brushProperty name="width" value="0.1" units="cm"/>
      <inkml:brushProperty name="height" value="0.1" units="cm"/>
    </inkml:brush>
  </inkml:definitions>
  <inkml:trace contextRef="#ctx0" brushRef="#br0">85 0 208 0 0,'0'0'2619'0'0,"0"6"-2312"0"0,-3 20 112 0 0,0 0-1 0 0,-2 0 1 0 0,-1-1-1 0 0,-1 0 1 0 0,-14 33-1 0 0,-2 12 310 0 0,9-39 81 0 0,12-32-28 0 0,6-16-584 0 0,1 7-150 0 0,0 0 0 0 0,0 0 0 0 0,1 1 0 0 0,0-1 1 0 0,1 2-1 0 0,-1-1 0 0 0,2 1 0 0 0,-1 0 0 0 0,1 0 0 0 0,13-9 0 0 0,6-7 42 0 0,-19 17-64 0 0,0-1-1 0 0,1 2 0 0 0,0-1 0 0 0,0 1 0 0 0,1 1 0 0 0,-1 0 0 0 0,1 0 1 0 0,1 1-1 0 0,-1 0 0 0 0,0 1 0 0 0,1 0 0 0 0,0 1 0 0 0,14-2 1 0 0,-21 4-21 0 0,0 0 1 0 0,0 0 0 0 0,0 1 0 0 0,0-1-1 0 0,0 1 1 0 0,0 0 0 0 0,0 0 0 0 0,0 1 0 0 0,0-1-1 0 0,0 1 1 0 0,0 0 0 0 0,-1 0 0 0 0,1 0 0 0 0,-1 1-1 0 0,1-1 1 0 0,-1 1 0 0 0,0-1 0 0 0,0 1 0 0 0,0 0-1 0 0,0 1 1 0 0,-1-1 0 0 0,1 0 0 0 0,-1 1-1 0 0,0-1 1 0 0,0 1 0 0 0,0 0 0 0 0,-1-1 0 0 0,1 1-1 0 0,-1 0 1 0 0,0 0 0 0 0,0 0 0 0 0,0 0 0 0 0,0 8-1 0 0,1 1-49 0 0,-2 0 1 0 0,1-1-1 0 0,-2 1 0 0 0,1 0 0 0 0,-2-1 0 0 0,0 1 0 0 0,0 0 0 0 0,-1-1 0 0 0,-8 20 0 0 0,-3 12-4647 0 0,11-33 2369 0 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7:35.044"/>
    </inkml:context>
    <inkml:brush xml:id="br0">
      <inkml:brushProperty name="width" value="0.1" units="cm"/>
      <inkml:brushProperty name="height" value="0.1" units="cm"/>
    </inkml:brush>
  </inkml:definitions>
  <inkml:trace contextRef="#ctx0" brushRef="#br0">86 116 112 0 0,'7'-10'764'0'0,"0"-1"0"0"0,-1 1 0 0 0,9-20 0 0 0,14-23 1704 0 0,-28 52-2196 0 0,-4 18-119 0 0,0-1 1 0 0,-2 1-1 0 0,1-1 1 0 0,-10 19-1 0 0,-4 17-77 0 0,-69 281 316 0 0,77-287-270 0 0,4-34-4481 0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7:35.496"/>
    </inkml:context>
    <inkml:brush xml:id="br0">
      <inkml:brushProperty name="width" value="0.1" units="cm"/>
      <inkml:brushProperty name="height" value="0.1" units="cm"/>
    </inkml:brush>
  </inkml:definitions>
  <inkml:trace contextRef="#ctx0" brushRef="#br0">1 57 236 0 0,'19'1'6203'0'0,"43"-7"-6489"0"0,-48 5 864 0 0,163-19-389 0 0,-59-1-3944 0 0,-83 11 1974 0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8T06:47:55.856"/>
    </inkml:context>
    <inkml:brush xml:id="br0">
      <inkml:brushProperty name="width" value="0.1" units="cm"/>
      <inkml:brushProperty name="height" value="0.1" units="cm"/>
      <inkml:brushProperty name="ignorePressure" value="1"/>
    </inkml:brush>
  </inkml:definitions>
  <inkml:trace contextRef="#ctx0" brushRef="#br0">0 1 0 0,'1191'0'0'0,"-416"0"0"0,27 0 0 0,-714 0 0 0,-28 0 0 0,-46 0 0 0,2 0 0 0,-2 0 0 0,-4 0 0 0,1 0 0 0,0 0 0 0,40 0 0 0,-10 0 0 0,20 0 0 0,-49 0 0 0,-2 0 0 0,1 0 0 0,-1 0 0 0,-2 0 0 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48:01.356"/>
    </inkml:context>
    <inkml:brush xml:id="br0">
      <inkml:brushProperty name="width" value="0.1" units="cm"/>
      <inkml:brushProperty name="height" value="0.1" units="cm"/>
    </inkml:brush>
  </inkml:definitions>
  <inkml:trace contextRef="#ctx0" brushRef="#br0">1 13 200,'0'0'6045,"0"-1"-5979,0 0 0,0 1-1,0-1 1,1 1 0,-1-1 0,0 0 0,0 1-1,1-1 1,-1 1 0,0-1 0,1 1-1,-1-1 1,1 1 0,-1-1 0,0 1-1,1 0 1,-1-1 0,1 1 0,-1 0-1,1-1 1,-1 1 0,1 0 0,0-1-1,-1 1 1,1 0 0,-1 0 0,1 0-1,1-1 1,4 6-30,0-1-1,-1 1 0,1 0 1,-1 0-1,0 0 1,0 1-1,-1-1 1,1 1-1,-1 1 0,-1-1 1,6 12-1,-3-8-3,0 1 0,0-1 0,1 0 0,8 9 0,23 31 481,-38-49-381,17-16-5724,-11 6 3458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48:02.184"/>
    </inkml:context>
    <inkml:brush xml:id="br0">
      <inkml:brushProperty name="width" value="0.1" units="cm"/>
      <inkml:brushProperty name="height" value="0.1" units="cm"/>
    </inkml:brush>
  </inkml:definitions>
  <inkml:trace contextRef="#ctx0" brushRef="#br0">397 1 224,'0'0'1299,"-3"2"-1230,-36 34 857,-86 60-1,34-29-374,25-19-52,65-47-260,-2-1-213,1 1-1,-1 0 0,0 0 0,1 0 1,-1 0-1,1 0 0,-1 0 0,1 1 0,-1-1 1,1 1-1,-3 3 0,-7 3 59,10-7-78,-7 6 3008,12-5-3006,0 1 1,-1 0 0,1 0-1,-1 0 1,1 1 0,-1-1-1,0 0 1,0 1 0,-1 0-1,1-1 1,-1 1 0,1 0-1,-1 0 1,-1-1 0,1 1-1,0 0 1,-1 0 0,0 0-1,0 0 1,0 0 0,0 0-1,-2 6 1,0 13 40,-1-1 0,-9 35 0,-11 43 172,22-97-663,-2 8 1312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5:38.370"/>
    </inkml:context>
    <inkml:brush xml:id="br0">
      <inkml:brushProperty name="width" value="0.1" units="cm"/>
      <inkml:brushProperty name="height" value="0.1" units="cm"/>
    </inkml:brush>
  </inkml:definitions>
  <inkml:trace contextRef="#ctx0" brushRef="#br0">105 17 32 0 0,'-10'8'4877'0'0,"-33"29"-3991"0"0,40-33-800 0 0,-6 11 157 0 0,0 0 0 0 0,2 1 0 0 0,-10 25-1 0 0,16-38-207 0 0,-1 1-1 0 0,1 0 0 0 0,0-1 1 0 0,1 1-1 0 0,-1 0 0 0 0,1 0 1 0 0,-1-1-1 0 0,1 1 0 0 0,0 0 1 0 0,1 0-1 0 0,-1 0 0 0 0,1-1 1 0 0,-1 1-1 0 0,1 0 0 0 0,0-1 0 0 0,1 1 1 0 0,-1 0-1 0 0,1-1 0 0 0,-1 0 1 0 0,1 1-1 0 0,0-1 0 0 0,0 0 1 0 0,3 3-1 0 0,-3-4-19 0 0,0 0 1 0 0,1 0-1 0 0,-1 0 1 0 0,1 0-1 0 0,0-1 1 0 0,-1 1-1 0 0,1-1 1 0 0,0 0-1 0 0,0 0 0 0 0,0 0 1 0 0,-1 0-1 0 0,1 0 1 0 0,0-1-1 0 0,0 1 1 0 0,0-1-1 0 0,1 0 1 0 0,-1 0-1 0 0,0 0 0 0 0,0 0 1 0 0,0 0-1 0 0,0-1 1 0 0,0 1-1 0 0,0-1 1 0 0,0 0-1 0 0,-1 0 0 0 0,1 0 1 0 0,0-1-1 0 0,0 1 1 0 0,-1 0-1 0 0,4-3 1 0 0,1 0 5 0 0,0-1 1 0 0,0 0-1 0 0,-1 0 1 0 0,1 0-1 0 0,-1-1 1 0 0,0 0-1 0 0,0-1 1 0 0,-1 1 0 0 0,9-15-1 0 0,-9 10 2 0 0,0 1 0 0 0,0-1-1 0 0,-1 0 1 0 0,-1-1 0 0 0,0 1-1 0 0,2-21 1 0 0,-4 29-49 0 0,0 0 0 0 0,-1 0 0 0 0,0 1 0 0 0,1-1 0 0 0,-1 0 0 0 0,0 0-1 0 0,-1 0 1 0 0,1 0 0 0 0,0 1 0 0 0,-1-1 0 0 0,0 0 0 0 0,1 0 0 0 0,-1 1 0 0 0,0-1 0 0 0,0 0 0 0 0,-1 1 0 0 0,1-1-1 0 0,0 1 1 0 0,-1 0 0 0 0,0-1 0 0 0,1 1 0 0 0,-1 0 0 0 0,0 0 0 0 0,0 0 0 0 0,0 0 0 0 0,-1 0 0 0 0,1 1 0 0 0,0-1-1 0 0,-1 1 1 0 0,1-1 0 0 0,-1 1 0 0 0,1 0 0 0 0,-6-2 0 0 0,6 3-270 0 0,-1 0 1 0 0,1 0-1 0 0,-1 0 0 0 0,1 0 0 0 0,0 0 1 0 0,-1 0-1 0 0,1 0 0 0 0,-1 1 1 0 0,1 0-1 0 0,0-1 0 0 0,-1 1 0 0 0,1 0 1 0 0,0 0-1 0 0,-4 2 0 0 0,-1 1-1506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18.496"/>
    </inkml:context>
    <inkml:brush xml:id="br0">
      <inkml:brushProperty name="width" value="0.1" units="cm"/>
      <inkml:brushProperty name="height" value="0.1" units="cm"/>
    </inkml:brush>
  </inkml:definitions>
  <inkml:trace contextRef="#ctx0" brushRef="#br0">7 83 212 0 0,'0'0'5929'0'0,"-4"-28"-4617"0"0,4 26-1238 0 0,-1 1 0 0 0,1-1 0 0 0,-1 0 0 0 0,1 0 0 0 0,0 1 1 0 0,-1-1-1 0 0,1 0 0 0 0,0 0 0 0 0,0 1 0 0 0,0-1 0 0 0,0 0 0 0 0,1 0 1 0 0,-1 0-1 0 0,0 1 0 0 0,1-1 0 0 0,0 0 0 0 0,-1 1 0 0 0,1-1 0 0 0,0 0 0 0 0,-1 1 1 0 0,1-1-1 0 0,0 1 0 0 0,0-1 0 0 0,1 1 0 0 0,-1 0 0 0 0,0-1 0 0 0,0 1 1 0 0,1 0-1 0 0,-1 0 0 0 0,0 0 0 0 0,1 0 0 0 0,-1 0 0 0 0,1 0 0 0 0,2-1 1 0 0,-3 2-1 0 0,19 8 39 0 0,-15-5-100 0 0,0 1 0 0 0,0 0 0 0 0,0 0 0 0 0,0 0 0 0 0,-1 0 0 0 0,0 1 0 0 0,0 0 0 0 0,0 0 0 0 0,-1 0 0 0 0,1 0 0 0 0,-1 1 0 0 0,0-1 0 0 0,2 7 1 0 0,5 14 32 0 0,11 43 1 0 0,-15-46-16 0 0,28 149 218 0 0,-34-172-291 0 0,1 0-1 0 0,-1 0 1 0 0,1 0-1 0 0,0 0 1 0 0,-1 0 0 0 0,1 0-1 0 0,-1-1 1 0 0,1 1-1 0 0,0 0 1 0 0,-1 0 0 0 0,1 0-1 0 0,-1-1 1 0 0,1 1-1 0 0,-1 0 1 0 0,1-1 0 0 0,-1 1-1 0 0,1 0 1 0 0,-1-1 0 0 0,1 1-1 0 0,-1-1 1 0 0,0 1-1 0 0,1-1 1 0 0,-1 1 0 0 0,0-1-1 0 0,1 1 1 0 0,-1-1-1 0 0,0 1 1 0 0,1-2 0 0 0,21-25-2442 0 0,-15 19-673 0 0,-1 0 948 0 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8:02.497"/>
    </inkml:context>
    <inkml:brush xml:id="br0">
      <inkml:brushProperty name="width" value="0.1" units="cm"/>
      <inkml:brushProperty name="height" value="0.1" units="cm"/>
    </inkml:brush>
  </inkml:definitions>
  <inkml:trace contextRef="#ctx0" brushRef="#br0">32 1 52 0 0,'0'0'837'0'0,"-2"28"1148"0"0,-5-6-1463 0 0,1 0 0 0 0,0 1-1 0 0,2 0 1 0 0,-3 36 0 0 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48:03.045"/>
    </inkml:context>
    <inkml:brush xml:id="br0">
      <inkml:brushProperty name="width" value="0.1" units="cm"/>
      <inkml:brushProperty name="height" value="0.1" units="cm"/>
    </inkml:brush>
  </inkml:definitions>
  <inkml:trace contextRef="#ctx0" brushRef="#br0">0 48 528,'0'0'8764,"6"1"-8611,26 2-94,1-2 1,0-1 0,-1-2-1,1-1 1,-1-1 0,42-12-1,-72 15-416,0 1-1,0-1 1,0 0-1,0 1 1,-1-1-1,1 0 1,0 0-1,-1-1 1,1 1-1,0 0 1,-1 0-1,0-1 1,1 1-1,-1-1 1,2-2-1,3-4-1972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48:04.684"/>
    </inkml:context>
    <inkml:brush xml:id="br0">
      <inkml:brushProperty name="width" value="0.1" units="cm"/>
      <inkml:brushProperty name="height" value="0.1" units="cm"/>
    </inkml:brush>
  </inkml:definitions>
  <inkml:trace contextRef="#ctx0" brushRef="#br0">168 31 60,'0'0'812,"15"-2"1515,10-21-55,-17 17-136,-18 33-1728,-19 39-144,-2-2-1,-3-1 0,-78 106 602,113-172-751,9-20 53,1 0 1,1 1 0,26-39 0,13-21-36,-36 54 70,0 2 1,2 0 0,29-34-1,-44 58-185,0 0-1,0 0 1,0 0-1,0 0 1,1 0-1,-1 0 1,0 1 0,1-1-1,0 1 1,-1 0-1,1 0 1,4-2-1,-6 4-14,1-1-1,-1 1 0,1-1 0,-1 1 1,0 0-1,1-1 0,-1 1 0,0 0 1,0 0-1,0 0 0,1 0 0,-1 0 1,0 0-1,0 0 0,0 0 0,-1 1 1,1-1-1,0 0 0,0 1 0,-1-1 1,1 0-1,0 1 0,-1-1 0,1 3 1,10 41 6,-10-40-8,1 18-6,0 1 0,-3 43 0,0-22 16,-2-16-7,3-25-3,-1 0 1,0 1 0,1-1-1,0 0 1,0 1-1,0-1 1,2 8 0,1 42 25,-3-53-18,0 12 68,0-12-107,11-16-3460,-2-2-2985</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48:04.902"/>
    </inkml:context>
    <inkml:brush xml:id="br0">
      <inkml:brushProperty name="width" value="0.1" units="cm"/>
      <inkml:brushProperty name="height" value="0.1" units="cm"/>
    </inkml:brush>
  </inkml:definitions>
  <inkml:trace contextRef="#ctx0" brushRef="#br0">0 17 60,'0'0'1148,"34"-2"-632,-23-2-32,9 4-52,9 4-24,-4-4-56,4-4-32,0 4-32,4 0-48,1 0-216,0-2-236,-3 0-468,-9 0-732,8-2 328</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8:05.659"/>
    </inkml:context>
    <inkml:brush xml:id="br0">
      <inkml:brushProperty name="width" value="0.1" units="cm"/>
      <inkml:brushProperty name="height" value="0.1" units="cm"/>
    </inkml:brush>
  </inkml:definitions>
  <inkml:trace contextRef="#ctx0" brushRef="#br0">291 0 188 0 0,'0'0'2726'0'0,"-16"25"-2427"0"0,-38 31 300 0 0,-75 82 1130 0 0,127-134-1637 0 0,-1-1 1 0 0,0 0-1 0 0,0 0 0 0 0,0-1 0 0 0,0 1 1 0 0,-1 0-1 0 0,1-1 0 0 0,-1 0 0 0 0,1 0 0 0 0,-1 0 1 0 0,-5 2-1 0 0,8-4 12 0 0,-27-16 184 0 0,25 12-254 0 0,1-1-1 0 0,-1 1 1 0 0,1-1 0 0 0,0 1 0 0 0,1-1-1 0 0,-1 0 1 0 0,1 0 0 0 0,0 0 0 0 0,0 0-1 0 0,1 0 1 0 0,-1 0 0 0 0,1 0 0 0 0,0 0-1 0 0,1 0 1 0 0,-1 0 0 0 0,1 0 0 0 0,0 0-1 0 0,0 0 1 0 0,0 1 0 0 0,1-1 0 0 0,4-9-1 0 0,-2 9-8 0 0,0-1 0 0 0,0 1 0 0 0,0 0 0 0 0,0 0 0 0 0,1 0 0 0 0,0 1 0 0 0,0 0 0 0 0,1 0 0 0 0,-1 0 0 0 0,1 1 0 0 0,-1-1 0 0 0,1 2 0 0 0,0-1 0 0 0,0 0 0 0 0,1 1 0 0 0,11-3 0 0 0,-14 4-17 0 0,0 0-1 0 0,0-1 0 0 0,0 1 0 0 0,0 1 1 0 0,0-1-1 0 0,0 1 0 0 0,0-1 0 0 0,0 1 1 0 0,0 0-1 0 0,0 0 0 0 0,0 1 1 0 0,0-1-1 0 0,0 1 0 0 0,0 0 0 0 0,0 0 1 0 0,0 1-1 0 0,-1-1 0 0 0,1 1 0 0 0,0-1 1 0 0,-1 1-1 0 0,1 0 0 0 0,-1 1 0 0 0,0-1 1 0 0,0 0-1 0 0,0 1 0 0 0,3 3 0 0 0,5 10-8 0 0,0 1-1 0 0,-2 0 0 0 0,11 26 0 0 0,-11-23-30 0 0,0-1 0 0 0,15 21-1 0 0,-24-39-52 0 0,1 0 49 0 0,-1 0 0 0 0,0-1 0 0 0,1 1 0 0 0,-1 0 0 0 0,1 0 0 0 0,-1-1-1 0 0,1 1 1 0 0,0 0 0 0 0,-1-1 0 0 0,1 1 0 0 0,0-1 0 0 0,-1 1 0 0 0,1-1-1 0 0,0 1 1 0 0,0-1 0 0 0,0 1 0 0 0,-1-1 0 0 0,1 0 0 0 0,0 0 0 0 0,1 1 0 0 0,10-1-3967 0 0,7-2 2062 0 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8:05.965"/>
    </inkml:context>
    <inkml:brush xml:id="br0">
      <inkml:brushProperty name="width" value="0.1" units="cm"/>
      <inkml:brushProperty name="height" value="0.1" units="cm"/>
    </inkml:brush>
  </inkml:definitions>
  <inkml:trace contextRef="#ctx0" brushRef="#br0">1 33 764 0 0,'3'-6'1529'0'0,"-2"4"-1379"0"0,0 1-1 0 0,0-1 1 0 0,0 0 0 0 0,0 1-1 0 0,1-1 1 0 0,-1 1 0 0 0,0-1-1 0 0,1 1 1 0 0,-1 0 0 0 0,1-1-1 0 0,-1 1 1 0 0,1 0 0 0 0,0 0-1 0 0,-1 0 1 0 0,1 0 0 0 0,0 0-1 0 0,0 1 1 0 0,0-1 0 0 0,0 0-1 0 0,-1 1 1 0 0,1 0 0 0 0,0-1 0 0 0,0 1-1 0 0,3 0 1 0 0,-2 1-52 0 0,0-1 1 0 0,0 1 0 0 0,-1 1-1 0 0,1-1 1 0 0,0 0 0 0 0,-1 1-1 0 0,1-1 1 0 0,-1 1-1 0 0,0 0 1 0 0,1-1 0 0 0,-1 1-1 0 0,0 1 1 0 0,0-1 0 0 0,3 3-1 0 0,5 10 130 0 0,0 1 0 0 0,0 0 0 0 0,13 32-1 0 0,-22-47-178 0 0,14 41 340 0 0,-1 1 0 0 0,-2 0 0 0 0,9 64 0 0 0,-16-84-201 0 0,11-83-6387 0 0,-12 46 3936 0 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8:06.200"/>
    </inkml:context>
    <inkml:brush xml:id="br0">
      <inkml:brushProperty name="width" value="0.1" units="cm"/>
      <inkml:brushProperty name="height" value="0.1" units="cm"/>
    </inkml:brush>
  </inkml:definitions>
  <inkml:trace contextRef="#ctx0" brushRef="#br0">400 14 88 0 0,'14'-13'4482'0'0,"-55"66"-3573"0"0,-1-2 0 0 0,-3-2-1 0 0,-60 51 1 0 0,-73 38-909 0 0,176-135-30 0 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8:06.731"/>
    </inkml:context>
    <inkml:brush xml:id="br0">
      <inkml:brushProperty name="width" value="0.1" units="cm"/>
      <inkml:brushProperty name="height" value="0.1" units="cm"/>
    </inkml:brush>
  </inkml:definitions>
  <inkml:trace contextRef="#ctx0" brushRef="#br0">176 11 300 0 0,'1'-10'4920'0'0,"-1"10"-4865"0"0,-21 14 276 0 0,0 2 1 0 0,-33 30-1 0 0,46-38-224 0 0,-1 1-1 0 0,1 1 1 0 0,0-1 0 0 0,1 1 0 0 0,0 0-1 0 0,0 1 1 0 0,1 0 0 0 0,-5 14-1 0 0,9-20-4 0 0,0 0-1 0 0,1 1 0 0 0,-1-1 1 0 0,1 1-1 0 0,1-1 0 0 0,-1 1 1 0 0,1 0-1 0 0,0 6 0 0 0,1-10-68 0 0,-1-1 0 0 0,0 1 0 0 0,1-1 0 0 0,-1 1 0 0 0,1-1-1 0 0,0 0 1 0 0,-1 1 0 0 0,1-1 0 0 0,0 0 0 0 0,0 0-1 0 0,0 0 1 0 0,0 0 0 0 0,0 1 0 0 0,0-1 0 0 0,0 0 0 0 0,0-1-1 0 0,0 1 1 0 0,0 0 0 0 0,1 0 0 0 0,-1 0 0 0 0,0-1-1 0 0,1 1 1 0 0,-1-1 0 0 0,0 1 0 0 0,1-1 0 0 0,-1 1 0 0 0,1-1-1 0 0,-1 0 1 0 0,1 0 0 0 0,-1 1 0 0 0,1-1 0 0 0,-1 0-1 0 0,0-1 1 0 0,1 1 0 0 0,-1 0 0 0 0,1 0 0 0 0,-1-1 0 0 0,1 1-1 0 0,1-1 1 0 0,9-2 57 0 0,-1 0 0 0 0,0-1 0 0 0,0 0 0 0 0,0-1 0 0 0,0 0 0 0 0,-1 0 0 0 0,0-1 0 0 0,0-1 0 0 0,15-12 0 0 0,-18 13-19 0 0,0 0-1 0 0,0-1 1 0 0,0 0 0 0 0,-1-1-1 0 0,0 1 1 0 0,0-1-1 0 0,0 0 1 0 0,-1-1 0 0 0,-1 1-1 0 0,0-1 1 0 0,0 0 0 0 0,4-14-1 0 0,-7 21-58 0 0,-1 1-1 0 0,1 0 1 0 0,-1-1 0 0 0,0 1-1 0 0,1-1 1 0 0,-1 1-1 0 0,0-1 1 0 0,0 1-1 0 0,0-1 1 0 0,0 1-1 0 0,0 0 1 0 0,0-1-1 0 0,-1 1 1 0 0,1-1 0 0 0,0 1-1 0 0,-1-1 1 0 0,1 1-1 0 0,-1 0 1 0 0,0-1-1 0 0,1 1 1 0 0,-1 0-1 0 0,0 0 1 0 0,0-1-1 0 0,0 1 1 0 0,0 0 0 0 0,0 0-1 0 0,0 0 1 0 0,0 0-1 0 0,0 0 1 0 0,0 0-1 0 0,0 0 1 0 0,-1 1-1 0 0,1-1 1 0 0,0 0-1 0 0,-2 0 1 0 0,-25-4-1236 0 0,-3 4-3624 0 0,26 1 3857 0 0,-21 0-1610 0 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48:08.105"/>
    </inkml:context>
    <inkml:brush xml:id="br0">
      <inkml:brushProperty name="width" value="0.1" units="cm"/>
      <inkml:brushProperty name="height" value="0.1" units="cm"/>
    </inkml:brush>
  </inkml:definitions>
  <inkml:trace contextRef="#ctx0" brushRef="#br0">130 34 304,'11'-33'8698,"-11"32"-8647,3 20 492,-4 27-494,-21 42 265,-4 0 0,-37 86 1,32-91-291,30-82-310,5-1-1087,-3 0 934,10 0 56,-1-5-3219,4-8 1053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48:08.483"/>
    </inkml:context>
    <inkml:brush xml:id="br0">
      <inkml:brushProperty name="width" value="0.1" units="cm"/>
      <inkml:brushProperty name="height" value="0.1" units="cm"/>
    </inkml:brush>
  </inkml:definitions>
  <inkml:trace contextRef="#ctx0" brushRef="#br0">25 47 284,'0'0'1580,"-24"-4"6198,128 8-6933,100-4 492,-191-1-1512,-11 2 193,0-1-1,0 0 0,1 0 0,-1 0 0,0-1 0,0 1 0,1-1 0,-1 1 0,0-1 0,0 0 0,0 1 0,0-1 0,3-2 0,-5 2-373,1 0-1,0 0 1,0 0-1,0 0 1,-1 0-1,1 0 1,0 0-1,-1-1 0,1 1 1,-1 0-1,0 0 1,1-1-1,-1 1 1,0 0-1,0-1 0,0 1 1,1 0-1,-2-3 1,1-9-2522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19.074"/>
    </inkml:context>
    <inkml:brush xml:id="br0">
      <inkml:brushProperty name="width" value="0.1" units="cm"/>
      <inkml:brushProperty name="height" value="0.1" units="cm"/>
    </inkml:brush>
  </inkml:definitions>
  <inkml:trace contextRef="#ctx0" brushRef="#br0">518 0 416 0 0,'0'0'1359'0'0,"-4"2"-1078"0"0,-18 10 42 0 0,1 2-1 0 0,0 0 0 0 0,1 1 1 0 0,1 1-1 0 0,0 1 0 0 0,-31 37 1 0 0,-7 4 164 0 0,-91 85 726 0 0,104-106-683 0 0,43-36-459 0 0,8-4 7 0 0,-1-1 0 0 0,0 0 0 0 0,0 0 0 0 0,0 0 0 0 0,0 0 0 0 0,-1-1 0 0 0,7-7 1 0 0,27-20 147 0 0,-39 44 764 0 0,-14 25-765 0 0,-24 49-324 0 0,35-79 161 0 0,-36 82 26 0 0,-31 109-1 0 0,62-172-171 0 0,5-20-324 0 0,1 0 1 0 0,0 0-1 0 0,0 1 0 0 0,1-1 1 0 0,0 0-1 0 0,-1 9 1 0 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8:09.107"/>
    </inkml:context>
    <inkml:brush xml:id="br0">
      <inkml:brushProperty name="width" value="0.1" units="cm"/>
      <inkml:brushProperty name="height" value="0.1" units="cm"/>
    </inkml:brush>
  </inkml:definitions>
  <inkml:trace contextRef="#ctx0" brushRef="#br0">154 69 408 0 0,'0'7'359'0'0,"-1"1"1"0"0,0-1-1 0 0,-1 1 0 0 0,0-1 0 0 0,0 0 1 0 0,0 0-1 0 0,-1 0 0 0 0,-7 14 0 0 0,-37 53 1450 0 0,24-41-948 0 0,14-19-214 0 0,0 0 0 0 0,-1-1-1 0 0,-19 19 1157 0 0,28-34-1729 0 0,1-1-1 0 0,-1 0 0 0 0,0 0 1 0 0,1 0-1 0 0,0 0 1 0 0,0 0-1 0 0,0 0 0 0 0,0 1 1 0 0,0-1-1 0 0,1-6 1 0 0,7-10 90 0 0,1 0 0 0 0,0 0 0 0 0,1 1 0 0 0,1 0 1 0 0,15-19-1 0 0,4-1 67 0 0,39-38 1 0 0,-62 71-204 0 0,-1-1 0 0 0,1 1 1 0 0,0 0-1 0 0,0 1 0 0 0,0-1 1 0 0,0 1-1 0 0,1 1 0 0 0,0-1 1 0 0,9-2-1 0 0,-15 6-27 0 0,-1 1 0 0 0,1-1 0 0 0,-1 0 0 0 0,1 0 0 0 0,-1 1 1 0 0,1-1-1 0 0,-1 0 0 0 0,1 1 0 0 0,-1 0 0 0 0,0-1 0 0 0,1 1 0 0 0,-1 0 0 0 0,0 0 0 0 0,1-1 0 0 0,-1 1 0 0 0,0 0 0 0 0,0 0 0 0 0,0 1 0 0 0,0-1 0 0 0,0 0 0 0 0,0 0 0 0 0,0 0 0 0 0,0 1 1 0 0,-1-1-1 0 0,1 0 0 0 0,0 1 0 0 0,-1-1 0 0 0,1 1 0 0 0,0 1 0 0 0,11 42 4 0 0,-5 10 5 0 0,-1 110 0 0 0,-6-117 72 0 0,0-47-53 0 0,0 3 541 0 0,0 1-2117 0 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8:09.419"/>
    </inkml:context>
    <inkml:brush xml:id="br0">
      <inkml:brushProperty name="width" value="0.1" units="cm"/>
      <inkml:brushProperty name="height" value="0.1" units="cm"/>
    </inkml:brush>
  </inkml:definitions>
  <inkml:trace contextRef="#ctx0" brushRef="#br0">0 53 260 0 0,'2'-1'7643'0'0,"17"-5"-7457"0"0,6 1 374 0 0,-1 1-1 0 0,36 0 1 0 0,11-3-1084 0 0,-61 6-489 0 0,0-1 1 0 0,0-1-1 0 0,-1 0 0 0 0,19-7 0 0 0,-16 3-1339 0 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8:19.683"/>
    </inkml:context>
    <inkml:brush xml:id="br0">
      <inkml:brushProperty name="width" value="0.1" units="cm"/>
      <inkml:brushProperty name="height" value="0.1" units="cm"/>
    </inkml:brush>
  </inkml:definitions>
  <inkml:trace contextRef="#ctx0" brushRef="#br0">1 83 220 0 0,'2'-34'4474'0'0,"-4"-14"2484"0"0,33 79-6738 0 0,5 22-134 0 0,-1 2 0 0 0,-3 2 0 0 0,35 85 0 0 0,-41-97 575 0 0,-25-44-496 0 0,-1 0-146 0 0,0-1 1 0 0,0 0-1 0 0,0 0 0 0 0,0 1 1 0 0,-1-1-1 0 0,1 0 0 0 0,0 1 1 0 0,0-1-1 0 0,0 0 0 0 0,0 0 1 0 0,0 1-1 0 0,0-1 0 0 0,0 0 1 0 0,0 0-1 0 0,0 1 0 0 0,0-1 1 0 0,1 0-1 0 0,-1 0 0 0 0,0 1 1 0 0,0-1-1 0 0,0 0 0 0 0,0 0 1 0 0,0 1-1 0 0,0-1 0 0 0,0 0 1 0 0,1 0-1 0 0,-1 1 0 0 0,0-1 1 0 0,0 0-1 0 0,0 0 0 0 0,1 0 1 0 0,-1 0-1 0 0,0 1 0 0 0,0-1 1 0 0,0 0-1 0 0,1 0 0 0 0,-1 0 1 0 0,0 0-1 0 0,0 0 0 0 0,1 0 1 0 0,-1 0-1 0 0,1 1 0 0 0,22-33-2018 0 0,7-10-4639 0 0,-19 26 3690 0 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8:20.668"/>
    </inkml:context>
    <inkml:brush xml:id="br0">
      <inkml:brushProperty name="width" value="0.1" units="cm"/>
      <inkml:brushProperty name="height" value="0.1" units="cm"/>
    </inkml:brush>
  </inkml:definitions>
  <inkml:trace contextRef="#ctx0" brushRef="#br0">402 35 104 0 0,'14'-33'5200'0'0,"-16"32"-5177"0"0,0 1 1 0 0,0 0-1 0 0,0 0 1 0 0,0 0-1 0 0,0 0 1 0 0,0 0-1 0 0,0 1 0 0 0,0-1 1 0 0,0 1-1 0 0,0-1 1 0 0,0 1-1 0 0,0 0 1 0 0,0-1-1 0 0,0 1 1 0 0,0 0-1 0 0,0 0 1 0 0,1 0-1 0 0,-1 1 0 0 0,0-1 1 0 0,1 0-1 0 0,-1 1 1 0 0,1-1-1 0 0,-2 3 1 0 0,-45 44 54 0 0,43-42-43 0 0,-39 45 87 0 0,-37 59 0 0 0,16-20 195 0 0,-18 24 641 0 0,83-113-924 0 0,-20 36 318 0 0,6-5-4 0 0,9-22 407 0 0,13-20-464 0 0,-6 7-220 0 0,5-5 923 0 0,-3 111-956 0 0,-17 201 0 0 0,6-201 37 0 0,5-82-169 0 0,-2 21 571 0 0,7-32-193 0 0,4-16-138 0 0,18-21-1821 0 0,-5 6-3199 0 0,-11 6 2195 0 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8:21.200"/>
    </inkml:context>
    <inkml:brush xml:id="br0">
      <inkml:brushProperty name="width" value="0.1" units="cm"/>
      <inkml:brushProperty name="height" value="0.1" units="cm"/>
    </inkml:brush>
  </inkml:definitions>
  <inkml:trace contextRef="#ctx0" brushRef="#br0">0 87 320 0 0,'2'-6'393'0'0,"-1"0"0"0"0,1 0 0 0 0,0 0 1 0 0,1 1-1 0 0,0-1 0 0 0,-1 1 0 0 0,2-1 0 0 0,-1 1 0 0 0,0 0 1 0 0,1 0-1 0 0,0 0 0 0 0,0 1 0 0 0,1-1 0 0 0,8-6 0 0 0,-12 10-169 0 0,24 16 338 0 0,-22-9-509 0 0,1 1 0 0 0,-1-1 0 0 0,-1 1 0 0 0,1 0 0 0 0,-1-1 0 0 0,0 1 0 0 0,-1 0 0 0 0,0 0 0 0 0,0 0 0 0 0,0 1 0 0 0,-1-1 0 0 0,0 0 0 0 0,-1 10 0 0 0,-3 15 86 0 0,-13 55 1 0 0,3-20 52 0 0,12-56-60 0 0,0-1-1 0 0,0 1 1 0 0,-1-1 0 0 0,-1 0-1 0 0,-8 18 441 0 0,21-68-94 0 0,-1 16-379 0 0,0 1 1 0 0,2-1 0 0 0,0 2-1 0 0,2-1 1 0 0,1 2 0 0 0,0-1-1 0 0,29-33 1 0 0,-38 50-88 0 0,0 0 0 0 0,1 1 1 0 0,0-1-1 0 0,-1 1 0 0 0,2 0 0 0 0,-1 0 1 0 0,0 1-1 0 0,1-1 0 0 0,-1 1 0 0 0,7-2 0 0 0,-10 4-11 0 0,1 1-1 0 0,-1 0 0 0 0,0-1 1 0 0,0 1-1 0 0,0 0 1 0 0,1 0-1 0 0,-1 0 0 0 0,0 1 1 0 0,0-1-1 0 0,1 0 0 0 0,-1 1 1 0 0,0 0-1 0 0,0-1 0 0 0,0 1 1 0 0,0 0-1 0 0,0 0 0 0 0,0 0 1 0 0,0 0-1 0 0,0 1 0 0 0,0-1 1 0 0,-1 0-1 0 0,1 1 0 0 0,-1-1 1 0 0,1 1-1 0 0,-1 0 0 0 0,1 0 1 0 0,-1-1-1 0 0,0 1 0 0 0,1 0 1 0 0,-1 0-1 0 0,0 0 0 0 0,-1 0 1 0 0,2 3-1 0 0,4 11 0 0 0,-1-1 0 0 0,0 1 0 0 0,-1 0 0 0 0,-1 0 0 0 0,0 1 0 0 0,-1-1 0 0 0,-1 1 0 0 0,-2 17 0 0 0,5 35-1114 0 0,0-55-210 0 0,12-9-5125 0 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8:22.122"/>
    </inkml:context>
    <inkml:brush xml:id="br0">
      <inkml:brushProperty name="width" value="0.1" units="cm"/>
      <inkml:brushProperty name="height" value="0.1" units="cm"/>
    </inkml:brush>
  </inkml:definitions>
  <inkml:trace contextRef="#ctx0" brushRef="#br0">67 22 368 0 0,'-24'5'1447'0'0,"-18"8"7518"0"0,71-17-8918 0 0,21-6 204 0 0,1 3 0 0 0,76-2 0 0 0,-49 5-73 0 0,-28 0-86 0 0,-49 4-152 0 0,8-2-78 0 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8:22.903"/>
    </inkml:context>
    <inkml:brush xml:id="br0">
      <inkml:brushProperty name="width" value="0.1" units="cm"/>
      <inkml:brushProperty name="height" value="0.1" units="cm"/>
    </inkml:brush>
  </inkml:definitions>
  <inkml:trace contextRef="#ctx0" brushRef="#br0">57 1 192 0 0,'-13'8'7756'0'0,"10"-7"-7721"0"0,0-1-1 0 0,0 1 1 0 0,1 0-1 0 0,-1 0 1 0 0,0 0 0 0 0,1 0-1 0 0,-1 0 1 0 0,1 0-1 0 0,-5 4 1 0 0,6-4-20 0 0,-7 4-19 0 0,6-1 1 0 0,1-3 88 0 0,16 1 116 0 0,1-2 1 0 0,0 0 0 0 0,-1 0-1 0 0,19-4 1 0 0,-27 4-140 0 0,152-6 1461 0 0,-155 5-952 0 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8T06:48:36.482"/>
    </inkml:context>
    <inkml:brush xml:id="br0">
      <inkml:brushProperty name="width" value="0.1" units="cm"/>
      <inkml:brushProperty name="height" value="0.1" units="cm"/>
      <inkml:brushProperty name="ignorePressure" value="1"/>
    </inkml:brush>
  </inkml:definitions>
  <inkml:trace contextRef="#ctx0" brushRef="#br0">1 0 0 0,'1561'0'0'0,"-1548"0"0"0,-1 0 0 0,0 0 0 0,0 0 0 0,-3 0 0 0,3 0 0 0,-1 0 0 0,-2 0 0 0,80 0 0 0,4966 0 0 0,-5045 0 0 0,0 0 0 0,2 0 0 0,1 0 0 0,244 0 0 0,-282 0 0 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8T06:48:42.621"/>
    </inkml:context>
    <inkml:brush xml:id="br0">
      <inkml:brushProperty name="width" value="0.1" units="cm"/>
      <inkml:brushProperty name="height" value="0.1" units="cm"/>
      <inkml:brushProperty name="ignorePressure" value="1"/>
    </inkml:brush>
  </inkml:definitions>
  <inkml:trace contextRef="#ctx0" brushRef="#br0">86 0 0 0,'-11'0'0'0,"3"0"0"0,0 0 0 0,-1 0 0 0,2 0 0 0,0 0 0 0,-1 0 0 0,0 0 0 0,-3 0 0 0,6 0 0 0,2 0 0 0,9 0 0 0,3978 0 0 0,-3977 0 0 0,2 0 0 0,-3 0 0 0,-21 0 0 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07.391"/>
    </inkml:context>
    <inkml:brush xml:id="br0">
      <inkml:brushProperty name="width" value="0.1" units="cm"/>
      <inkml:brushProperty name="height" value="0.1" units="cm"/>
      <inkml:brushProperty name="color" value="#849398"/>
    </inkml:brush>
  </inkml:definitions>
  <inkml:trace contextRef="#ctx0" brushRef="#br0">1301 28 52 0 0,'0'0'3437'0'0,"1"-27"-2132"0"0,0 26-1237 0 0,-71 54 274 0 0,-146 157-362 0 0,107-107 14 0 0,6-2 52 0 0,-186 169 195 0 0,42-40 388 0 0,69-59 282 0 0,99-105 274 0 0,78-65-1017 0 0,-10 5 438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19.762"/>
    </inkml:context>
    <inkml:brush xml:id="br0">
      <inkml:brushProperty name="width" value="0.1" units="cm"/>
      <inkml:brushProperty name="height" value="0.1" units="cm"/>
    </inkml:brush>
  </inkml:definitions>
  <inkml:trace contextRef="#ctx0" brushRef="#br0">1 73 324 0 0,'15'-23'1966'0'0,"-14"21"-1762"0"0,0 0 0 0 0,1 0 0 0 0,-1 0 0 0 0,0 0 0 0 0,1 0 1 0 0,-1 0-1 0 0,1 0 0 0 0,-1 0 0 0 0,1 0 0 0 0,4-2 0 0 0,-5 3 65 0 0,-1 1-250 0 0,-1 0 0 0 0,1 0 0 0 0,0 0 1 0 0,0 0-1 0 0,0-1 0 0 0,0 1 0 0 0,0 0 0 0 0,0 0 1 0 0,0 0-1 0 0,0 0 0 0 0,0 0 0 0 0,0 0 0 0 0,0 0 1 0 0,-1 0-1 0 0,1-1 0 0 0,0 1 0 0 0,0 0 0 0 0,0 0 1 0 0,0 0-1 0 0,0 0 0 0 0,0 0 0 0 0,0 0 0 0 0,0-1 1 0 0,0 1-1 0 0,0 0 0 0 0,0 0 0 0 0,0 0 0 0 0,0 0 0 0 0,0 0 1 0 0,0 0-1 0 0,0-1 0 0 0,0 1 0 0 0,1 0 0 0 0,-1 0 1 0 0,0 0-1 0 0,0 0 0 0 0,0 0 0 0 0,0 0 0 0 0,0 0 1 0 0,0-1-1 0 0,0 1 0 0 0,0 0 0 0 0,0 0 0 0 0,0 0 1 0 0,1 0-1 0 0,-1 0 0 0 0,0 0 0 0 0,0 0 0 0 0,0 0 1 0 0,0 0-1 0 0,0 0 0 0 0,0 0 0 0 0,0 0 0 0 0,1 0 1 0 0,-1 0-1 0 0,0 0 0 0 0,0 0 0 0 0,3 6 45 0 0,0 1 0 0 0,-1 0 1 0 0,0 0-1 0 0,0 0 0 0 0,0 0 0 0 0,-1 1 0 0 0,0-1 0 0 0,-1 0 0 0 0,0 1 0 0 0,0-1 0 0 0,0 0 0 0 0,-1 0 1 0 0,-1 9-1 0 0,-5 15 186 0 0,-18 52 0 0 0,17-56-64 0 0,1-14 668 0 0,9-30-600 0 0,9-35-122 0 0,-7 36-100 0 0,2 1 1 0 0,0 0 0 0 0,1 0-1 0 0,1 1 1 0 0,0 0 0 0 0,1 0-1 0 0,0 1 1 0 0,1 0 0 0 0,20-20-1 0 0,-21 26-19 0 0,-4 1-11 0 0,1 0-1 0 0,0 1 1 0 0,1 0 0 0 0,-1 0-1 0 0,1 1 1 0 0,12-6 0 0 0,-17 9-4 0 0,-1 1 0 0 0,0-1 0 0 0,0 1 1 0 0,0 0-1 0 0,1 0 0 0 0,-1 0 0 0 0,0-1 0 0 0,0 1 1 0 0,1 0-1 0 0,-1 1 0 0 0,0-1 0 0 0,0 0 0 0 0,1 0 1 0 0,-1 0-1 0 0,0 1 0 0 0,0-1 0 0 0,0 1 0 0 0,0-1 1 0 0,1 1-1 0 0,0 0 0 0 0,0 1-3 0 0,0 0 0 0 0,-1 0 0 0 0,1 0 0 0 0,0 0 0 0 0,-1 0-1 0 0,0 0 1 0 0,1 0 0 0 0,-1 0 0 0 0,0 1 0 0 0,0-1 0 0 0,0 1 0 0 0,0-1 0 0 0,0 5 0 0 0,2 7 5 0 0,-1 1 0 0 0,-1-1-1 0 0,0 1 1 0 0,-1-1 0 0 0,-3 27 0 0 0,1-23-54 0 0,1 0 0 0 0,2 33 0 0 0,-1-50 0 0 0,1 0 0 0 0,-1 0 0 0 0,0 0 0 0 0,0-1 0 0 0,1 1 0 0 0,-1 0 0 0 0,0 0 0 0 0,1 0 0 0 0,-1-1-1 0 0,1 1 1 0 0,-1 0 0 0 0,1-1 0 0 0,-1 1 0 0 0,1 0 0 0 0,-1-1 0 0 0,1 1 0 0 0,0 0 0 0 0,-1-1 0 0 0,1 1 0 0 0,0-1 0 0 0,0 0 0 0 0,-1 1 0 0 0,1-1 0 0 0,0 1-1 0 0,0-1 1 0 0,0 0 0 0 0,0 0 0 0 0,-1 0 0 0 0,1 1 0 0 0,0-1 0 0 0,0 0 0 0 0,0 0 0 0 0,0 0 0 0 0,0 0 0 0 0,-1 0 0 0 0,1 0 0 0 0,1-1 0 0 0,34-8-3353 0 0,-35 9 3348 0 0,18-8-1801 0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08.512"/>
    </inkml:context>
    <inkml:brush xml:id="br0">
      <inkml:brushProperty name="width" value="0.1" units="cm"/>
      <inkml:brushProperty name="height" value="0.1" units="cm"/>
      <inkml:brushProperty name="color" value="#849398"/>
    </inkml:brush>
  </inkml:definitions>
  <inkml:trace contextRef="#ctx0" brushRef="#br0">1264 1 20 0 0,'0'0'1689'0'0,"-4"4"-1587"0"0,-210 190 529 0 0,-427 366 953 0 0,604-531-1411 0 0,-22 19 587 0 0,-91 55 1 0 0,113-76-340 0 0,31-21-268 0 0,-2-1 1 0 0,1 0-1 0 0,0 0 1 0 0,-1 0-1 0 0,-16 6 1 0 0,-13 14 897 0 0,36-25-811 0 0,-18 25-3653 0 0,14-21 1543 0 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8:55.387"/>
    </inkml:context>
    <inkml:brush xml:id="br0">
      <inkml:brushProperty name="width" value="0.1" units="cm"/>
      <inkml:brushProperty name="height" value="0.1" units="cm"/>
    </inkml:brush>
  </inkml:definitions>
  <inkml:trace contextRef="#ctx0" brushRef="#br0">353 16 352 0 0,'0'0'3971'0'0,"0"-1"-3854"0"0,0 0 0 0 0,0 0 0 0 0,0 1 0 0 0,0-1 0 0 0,0 0 0 0 0,-1 0 0 0 0,1 1 1 0 0,0-1-1 0 0,0 0 0 0 0,0 0 0 0 0,-1 1 0 0 0,1-1 0 0 0,0 0 0 0 0,-1 1 0 0 0,1-1 0 0 0,-1 0 0 0 0,1 1 0 0 0,-1-1 0 0 0,1 1 0 0 0,-2-2 0 0 0,-23 44-18 0 0,-34 72 0 0 0,0 2 11 0 0,12-22 27 0 0,30-58 6 0 0,-31 51-1 0 0,47-86-113 0 0,-1 1-1 0 0,0-1 0 0 0,1 1 1 0 0,-1-1-1 0 0,0 0 0 0 0,0 0 1 0 0,0 1-1 0 0,0-1 0 0 0,0-1 1 0 0,0 1-1 0 0,0 0 0 0 0,0 0 1 0 0,0-1-1 0 0,0 1 0 0 0,-1-1 1 0 0,1 0-1 0 0,0 0 0 0 0,0 0 1 0 0,-3 0-1 0 0,2 0 128 0 0,-29-20 836 0 0,30 15-941 0 0,0 0 0 0 0,0 0 0 0 0,0 0 1 0 0,1 0-1 0 0,-1 0 0 0 0,1 0 1 0 0,1 0-1 0 0,-1-1 0 0 0,1 1 1 0 0,0 0-1 0 0,0-1 0 0 0,0 1 1 0 0,1 0-1 0 0,-1 0 0 0 0,2 0 0 0 0,-1-1 1 0 0,0 1-1 0 0,1 0 0 0 0,0 0 1 0 0,0 1-1 0 0,0-1 0 0 0,6-7 1 0 0,-1 0-34 0 0,0 0 1 0 0,1 0 0 0 0,0 1 0 0 0,1 0-1 0 0,1 1 1 0 0,-1 0 0 0 0,19-14 0 0 0,-22 19-22 0 0,1 0 1 0 0,0 1-1 0 0,1-1 0 0 0,-1 1 1 0 0,1 1-1 0 0,0 0 1 0 0,0 0-1 0 0,0 0 1 0 0,0 1-1 0 0,17-2 1 0 0,-20 4-18 0 0,0 0 0 0 0,1 0 0 0 0,-1 0 0 0 0,0 1 0 0 0,0 0 0 0 0,0 0 0 0 0,0 1 0 0 0,0-1 0 0 0,0 1 1 0 0,0 0-1 0 0,-1 0 0 0 0,1 1 0 0 0,-1-1 0 0 0,1 1 0 0 0,-1 0 0 0 0,0 1 0 0 0,0-1 0 0 0,0 0 0 0 0,5 8 1 0 0,2 3-7 0 0,-1 1 0 0 0,0 0 1 0 0,-1 0-1 0 0,-1 1 1 0 0,10 26-1 0 0,22 40-6016 0 0,-35-74 3828 0 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8:55.887"/>
    </inkml:context>
    <inkml:brush xml:id="br0">
      <inkml:brushProperty name="width" value="0.1" units="cm"/>
      <inkml:brushProperty name="height" value="0.1" units="cm"/>
    </inkml:brush>
  </inkml:definitions>
  <inkml:trace contextRef="#ctx0" brushRef="#br0">0 0 200 0 0,'0'0'887'0'0,"5"9"2563"0"0,17 27-2991 0 0,56 140 1504 0 0,-65-150-1661 0 0,-11-22-227 0 0,1 0 1 0 0,-1 0 0 0 0,0 0-1 0 0,0 1 1 0 0,-1-1 0 0 0,1 1-1 0 0,1 7 1 0 0,-3-10-125 0 0,15-21-6292 0 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8:56.795"/>
    </inkml:context>
    <inkml:brush xml:id="br0">
      <inkml:brushProperty name="width" value="0.1" units="cm"/>
      <inkml:brushProperty name="height" value="0.1" units="cm"/>
    </inkml:brush>
  </inkml:definitions>
  <inkml:trace contextRef="#ctx0" brushRef="#br0">389 18 412 0 0,'9'-18'4024'0'0,"-17"32"-3943"0"0,-2 0 1 0 0,0-1 0 0 0,0 0-1 0 0,-15 13 1 0 0,-34 43 114 0 0,19-15-60 0 0,-57 56-1 0 0,-15 20 222 0 0,104-120-222 0 0,-10 15-336 0 0,18-23-120 0 0,13-11-80 0 0,12-8-2012 0 0,-15 10 1026 0 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8:59.326"/>
    </inkml:context>
    <inkml:brush xml:id="br0">
      <inkml:brushProperty name="width" value="0.1" units="cm"/>
      <inkml:brushProperty name="height" value="0.1" units="cm"/>
    </inkml:brush>
  </inkml:definitions>
  <inkml:trace contextRef="#ctx0" brushRef="#br0">22 0 40 0 0,'0'0'747'0'0,"-22"12"4221"0"0,30-7-4963 0 0,0 0 0 0 0,0 1 1 0 0,0 0-1 0 0,-1 1 1 0 0,0-1-1 0 0,-1 1 0 0 0,1 1 1 0 0,5 8-1 0 0,-1-2-3 0 0,24 34 29 0 0,-34-47-64 0 0,11 9 642 0 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00.105"/>
    </inkml:context>
    <inkml:brush xml:id="br0">
      <inkml:brushProperty name="width" value="0.1" units="cm"/>
      <inkml:brushProperty name="height" value="0.1" units="cm"/>
    </inkml:brush>
  </inkml:definitions>
  <inkml:trace contextRef="#ctx0" brushRef="#br0">117 49 20 0 0,'0'0'548'0'0,"-4"-38"2733"0"0,4 36-3075 0 0,0 1-138 0 0,0 1 1 0 0,-1 0-1 0 0,1-1 1 0 0,0 1-1 0 0,0-1 1 0 0,-1 1-1 0 0,1-1 0 0 0,0 1 1 0 0,-1 0-1 0 0,1-1 1 0 0,0 1-1 0 0,-1 0 0 0 0,1-1 1 0 0,-1 1-1 0 0,1 0 1 0 0,0-1-1 0 0,-1 1 0 0 0,1 0 1 0 0,-1 0-1 0 0,1 0 1 0 0,-1-1-1 0 0,1 1 0 0 0,-1 0 1 0 0,1 0-1 0 0,-1 0 1 0 0,1 0-1 0 0,-2 0 1 0 0,-2 4-64 0 0,-1 0 1 0 0,1 0-1 0 0,-1 0 1 0 0,1 1-1 0 0,1-1 1 0 0,-1 1 0 0 0,1 0-1 0 0,0 0 1 0 0,0 1-1 0 0,0-1 1 0 0,0 1 0 0 0,1-1-1 0 0,0 1 1 0 0,1 0-1 0 0,-2 7 1 0 0,0-1 3 0 0,1-5 7 0 0,0 0 0 0 0,1 1-1 0 0,0-1 1 0 0,0 1 0 0 0,1-1 0 0 0,0 1-1 0 0,0-1 1 0 0,1 1 0 0 0,0-1-1 0 0,0 1 1 0 0,4 11 0 0 0,-4-18 0 0 0,0 0 0 0 0,0 0 0 0 0,0 0 0 0 0,0 0 1 0 0,0 0-1 0 0,0 0 0 0 0,0 0 0 0 0,0-1 0 0 0,1 1 0 0 0,-1 0 0 0 0,0-1 0 0 0,0 1 1 0 0,1-1-1 0 0,-1 1 0 0 0,0-1 0 0 0,1 1 0 0 0,-1-1 0 0 0,0 0 0 0 0,1 0 1 0 0,-1 0-1 0 0,1 0 0 0 0,-1 0 0 0 0,0 0 0 0 0,1 0 0 0 0,-1 0 0 0 0,1-1 0 0 0,-1 1 1 0 0,0 0-1 0 0,1-1 0 0 0,-1 1 0 0 0,0-1 0 0 0,0 0 0 0 0,1 1 0 0 0,-1-1 1 0 0,0 0-1 0 0,0 0 0 0 0,1-1 0 0 0,44-32 371 0 0,-45 33-356 0 0,4-3 106 0 0,1 0-1 0 0,-2-1 1 0 0,1 0 0 0 0,0 0 0 0 0,-1 0 0 0 0,0 0 0 0 0,0-1-1 0 0,0 1 1 0 0,-1-1 0 0 0,0 0 0 0 0,0 0 0 0 0,-1 0 0 0 0,1-1 0 0 0,-1 1-1 0 0,2-11 1 0 0,-5 15-108 0 0,1 0 0 0 0,-1 0 0 0 0,0 0 0 0 0,1 0-1 0 0,-1 0 1 0 0,0 0 0 0 0,0 1 0 0 0,0-1 0 0 0,-1 0 0 0 0,1 0 0 0 0,0 1-1 0 0,-1-1 1 0 0,1 1 0 0 0,-1-1 0 0 0,1 1 0 0 0,-1-1 0 0 0,1 1-1 0 0,-1 0 1 0 0,0 0 0 0 0,0 0 0 0 0,0 0 0 0 0,0 0 0 0 0,0 0 0 0 0,0 1-1 0 0,0-1 1 0 0,0 1 0 0 0,-2-1 0 0 0,-58-10-63 0 0,61 11 28 0 0,-36 0-182 0 0,13 2-1534 0 0,5-3-2779 0 0,2-1 2342 0 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49:13.638"/>
    </inkml:context>
    <inkml:brush xml:id="br0">
      <inkml:brushProperty name="width" value="0.1" units="cm"/>
      <inkml:brushProperty name="height" value="0.1" units="cm"/>
    </inkml:brush>
  </inkml:definitions>
  <inkml:trace contextRef="#ctx0" brushRef="#br0">115 54 24,'0'0'1562,"-4"-3"-1404,-5 0 184,0 0 0,-1 1 0,1 0-1,-1 0 1,1 1 0,-1 0 0,-17 1-1,25 0 234,-8-1-342,5-1 39,6 0-13,44-6-227,0 1 0,84-1 0,-111 4 55,-16 3-127,0 0 0,0 1 0,0-1-1,0 1 1,1-1 0,-1 1 0,0 0 0,0 0-1,0 0 1,0 0 0,3 0 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16.309"/>
    </inkml:context>
    <inkml:brush xml:id="br0">
      <inkml:brushProperty name="width" value="0.1" units="cm"/>
      <inkml:brushProperty name="height" value="0.1" units="cm"/>
    </inkml:brush>
  </inkml:definitions>
  <inkml:trace contextRef="#ctx0" brushRef="#br0">244 127 32 0 0,'0'0'2010'0'0,"-10"-46"357"0"0,5 37-1818 0 0,-2 1 787 0 0,-6 23-1155 0 0,-24 47-44 0 0,2 2 0 0 0,-37 95 0 0 0,14-28 32 0 0,52-120 509 0 0,5-12-245 0 0,11-28-83 0 0,22-46-137 0 0,28-63 96 0 0,-42 90-188 0 0,30-54 1 0 0,-29 54 28 0 0,-17 40-112 0 0,1-1-1 0 0,0 1 1 0 0,1 0 0 0 0,8-15 0 0 0,-11 22-16 0 0,0 1-21 0 0,-1-1 0 0 0,0 1 0 0 0,1-1 0 0 0,-1 1 0 0 0,0-1 0 0 0,1 1 0 0 0,-1-1-1 0 0,1 1 1 0 0,-1-1 0 0 0,1 1 0 0 0,-1 0 0 0 0,1-1 0 0 0,-1 1 0 0 0,1 0 0 0 0,-1 0 0 0 0,1-1 0 0 0,-1 1 0 0 0,1 0-1 0 0,0 0 1 0 0,-1 0 0 0 0,1 0 0 0 0,-1 0 0 0 0,1-1 0 0 0,0 1 0 0 0,2 5-4 0 0,0 0 1 0 0,0 1-1 0 0,0-1 1 0 0,-1 0-1 0 0,0 1 0 0 0,-1-1 1 0 0,1 1-1 0 0,-1 0 1 0 0,1 8-1 0 0,4 66-22 0 0,-3-25 5 0 0,9 156 124 0 0,-12-208-234 0 0,0 1-1 0 0,1-1 1 0 0,-1 0-1 0 0,1 0 1 0 0,-1 0-1 0 0,1 0 1 0 0,0 1-1 0 0,0-1 0 0 0,0 0 1 0 0,1 0-1 0 0,-1 0 1 0 0,3 3-1 0 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16.590"/>
    </inkml:context>
    <inkml:brush xml:id="br0">
      <inkml:brushProperty name="width" value="0.1" units="cm"/>
      <inkml:brushProperty name="height" value="0.1" units="cm"/>
    </inkml:brush>
  </inkml:definitions>
  <inkml:trace contextRef="#ctx0" brushRef="#br0">0 57 88 0 0,'0'0'3641'0'0,"4"-1"-3213"0"0,45-11 413 0 0,78-9 0 0 0,-31 7-4004 0 0,-52 6 1655 0 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17.183"/>
    </inkml:context>
    <inkml:brush xml:id="br0">
      <inkml:brushProperty name="width" value="0.1" units="cm"/>
      <inkml:brushProperty name="height" value="0.1" units="cm"/>
    </inkml:brush>
  </inkml:definitions>
  <inkml:trace contextRef="#ctx0" brushRef="#br0">401 8 368 0 0,'9'-7'4818'0'0,"-49"45"-4476"0"0,-68 83-1 0 0,90-98-287 0 0,0-1 0 0 0,-1 0 1 0 0,-2-2-1 0 0,0-1 0 0 0,-40 30 0 0 0,59-48-24 0 0,1-1 1 0 0,-1 1-1 0 0,0 0 0 0 0,1 0 1 0 0,-1-1-1 0 0,0 1 0 0 0,0 0 1 0 0,1-1-1 0 0,-1 0 0 0 0,0 1 1 0 0,0-1-1 0 0,0 0 0 0 0,0 0 1 0 0,1 0-1 0 0,-1 0 0 0 0,0-1 1 0 0,0 1-1 0 0,0 0 0 0 0,1-1 1 0 0,-1 1-1 0 0,0-1 0 0 0,0 1 1 0 0,1-1-1 0 0,-1 0 0 0 0,1 0 1 0 0,-1 0-1 0 0,0 0 0 0 0,1 0 1 0 0,0 0-1 0 0,-1 0 0 0 0,1-1 1 0 0,0 1-1 0 0,-1 0 0 0 0,1-1 1 0 0,0 1-1 0 0,0-1 0 0 0,-1-2 1 0 0,-4-7 119 0 0,0 0 0 0 0,0-1 1 0 0,1 0-1 0 0,-5-16 0 0 0,4 11 233 0 0,6 16-366 0 0,-1-1 0 0 0,1 1 0 0 0,0 0 0 0 0,-1 0 0 0 0,1-1-1 0 0,0 1 1 0 0,0 0 0 0 0,0 0 0 0 0,0-1 0 0 0,0 1-1 0 0,0 0 1 0 0,0 0 0 0 0,1-1 0 0 0,-1 1 0 0 0,0 0 0 0 0,1 0-1 0 0,-1-1 1 0 0,1 1 0 0 0,-1 0 0 0 0,1 0 0 0 0,-1 0-1 0 0,1 0 1 0 0,0 0 0 0 0,0 0 0 0 0,0 0 0 0 0,-1 0 0 0 0,1 0-1 0 0,0 0 1 0 0,0 0 0 0 0,0 1 0 0 0,0-1 0 0 0,0 0-1 0 0,1 1 1 0 0,-1-1 0 0 0,0 1 0 0 0,0-1 0 0 0,0 1 0 0 0,0-1-1 0 0,1 1 1 0 0,-1 0 0 0 0,2-1 0 0 0,2 0 4 0 0,1 0 1 0 0,0 0-1 0 0,0 0 0 0 0,-1 1 1 0 0,1 0-1 0 0,0 0 0 0 0,8 1 1 0 0,-6 1-11 0 0,0-1 0 0 0,0 2 0 0 0,0-1 0 0 0,-1 1 0 0 0,1 0 0 0 0,0 1 1 0 0,-1 0-1 0 0,0 0 0 0 0,0 0 0 0 0,0 1 0 0 0,-1 0 0 0 0,1 0 0 0 0,-1 1 0 0 0,9 11 0 0 0,-7-6-193 0 0,0 0-1 0 0,-1 1 1 0 0,-1 0-1 0 0,0 0 0 0 0,0 1 1 0 0,-1 0-1 0 0,-1-1 1 0 0,3 15-1 0 0,4 1-4094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20.028"/>
    </inkml:context>
    <inkml:brush xml:id="br0">
      <inkml:brushProperty name="width" value="0.1" units="cm"/>
      <inkml:brushProperty name="height" value="0.1" units="cm"/>
    </inkml:brush>
  </inkml:definitions>
  <inkml:trace contextRef="#ctx0" brushRef="#br0">54 32 576 0 0,'6'-17'1335'0'0,"-1"2"1474"0"0,-3 31-1915 0 0,-5 43-273 0 0,-15 91 0 0 0,-1-6-168 0 0,19-138-540 0 0,-1 0 1 0 0,0-1 0 0 0,0 1 0 0 0,0 0-1 0 0,-1-1 1 0 0,0 1 0 0 0,0-1-1 0 0,0 1 1 0 0,-1-1 0 0 0,0 0 0 0 0,-4 6-1 0 0,6-9-384 0 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17.746"/>
    </inkml:context>
    <inkml:brush xml:id="br0">
      <inkml:brushProperty name="width" value="0.1" units="cm"/>
      <inkml:brushProperty name="height" value="0.1" units="cm"/>
    </inkml:brush>
  </inkml:definitions>
  <inkml:trace contextRef="#ctx0" brushRef="#br0">1 9 380 0 0,'0'0'1054'0'0,"0"0"-929"0"0,0 0 0 0 0,0-1 0 0 0,0 1 0 0 0,3-8 3246 0 0,-2 8-3246 0 0,97 185 1305 0 0,-78-137-1209 0 0,-17-40-166 0 0,-1-1-1 0 0,1 1 0 0 0,1-1 1 0 0,-1 1-1 0 0,1-1 1 0 0,1 0-1 0 0,-1-1 1 0 0,9 10-1 0 0,-12-15-55 0 0,7 5-253 0 0,-7-11-766 0 0,1-17-2300 0 0,2 12 1644 0 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18.169"/>
    </inkml:context>
    <inkml:brush xml:id="br0">
      <inkml:brushProperty name="width" value="0.1" units="cm"/>
      <inkml:brushProperty name="height" value="0.1" units="cm"/>
    </inkml:brush>
  </inkml:definitions>
  <inkml:trace contextRef="#ctx0" brushRef="#br0">325 0 24 0 0,'0'0'2860'0'0,"-3"4"-2760"0"0,-8 13 110 0 0,-1 1 1 0 0,-1-2 0 0 0,0 0 0 0 0,-2-1 0 0 0,-21 19-1 0 0,-24 25 290 0 0,45-42-293 0 0,-2 0 1 0 0,-24 18-1 0 0,29-24-100 0 0,0 0 0 0 0,1 1-1 0 0,0 0 1 0 0,-18 26 0 0 0,18-22 103 0 0,9 5-547 0 0,3-13-2842 0 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18.873"/>
    </inkml:context>
    <inkml:brush xml:id="br0">
      <inkml:brushProperty name="width" value="0.1" units="cm"/>
      <inkml:brushProperty name="height" value="0.1" units="cm"/>
    </inkml:brush>
  </inkml:definitions>
  <inkml:trace contextRef="#ctx0" brushRef="#br0">157 0 180 0 0,'0'0'2433'0'0,"-4"2"-2333"0"0,-6 4-43 0 0,-1 1 0 0 0,1-1 0 0 0,0 2 1 0 0,1-1-1 0 0,0 1 0 0 0,0 1 0 0 0,1 0 0 0 0,0 0 0 0 0,0 1 1 0 0,1-1-1 0 0,0 2 0 0 0,1-1 0 0 0,0 1 0 0 0,1 0 0 0 0,0 0 1 0 0,1 0-1 0 0,0 1 0 0 0,-2 13 0 0 0,5-22-44 0 0,-2 10 94 0 0,0-1 1 0 0,2 1-1 0 0,-2 16 1 0 0,3-28-99 0 0,1 0 0 0 0,-1-1 1 0 0,0 1-1 0 0,1 0 1 0 0,-1-1-1 0 0,0 1 0 0 0,1-1 1 0 0,-1 1-1 0 0,0-1 1 0 0,1 1-1 0 0,-1-1 0 0 0,1 1 1 0 0,-1-1-1 0 0,1 1 0 0 0,-1-1 1 0 0,1 0-1 0 0,0 1 1 0 0,-1-1-1 0 0,1 0 0 0 0,-1 1 1 0 0,1-1-1 0 0,0 0 1 0 0,-1 0-1 0 0,1 0 0 0 0,0 0 1 0 0,-1 1-1 0 0,1-1 0 0 0,0 0 1 0 0,-1 0-1 0 0,1 0 1 0 0,0 0-1 0 0,-1-1 0 0 0,1 1 1 0 0,0 0-1 0 0,-1 0 0 0 0,1 0 1 0 0,-1 0-1 0 0,1-1 1 0 0,0 1-1 0 0,28-8 120 0 0,-28 8-125 0 0,5-2 103 0 0,1-1-1 0 0,0 0 1 0 0,-1 0-1 0 0,0 0 1 0 0,0 0-1 0 0,0-1 1 0 0,0 0-1 0 0,-1-1 1 0 0,1 1-1 0 0,-1-1 0 0 0,0 0 1 0 0,-1 0-1 0 0,1-1 1 0 0,-1 1-1 0 0,0-1 1 0 0,0 0-1 0 0,-1 0 1 0 0,1 0-1 0 0,-2-1 1 0 0,1 1-1 0 0,-1-1 0 0 0,0 0 1 0 0,2-7-1 0 0,-1 4 78 0 0,5-36 448 0 0,-6 28-247 0 0,-1 17-349 0 0,-1-1-1 0 0,1 1 0 0 0,-1 0 0 0 0,1 0 0 0 0,-1-1 1 0 0,0 1-1 0 0,0 0 0 0 0,0-1 0 0 0,0 1 0 0 0,0-1 1 0 0,0 1-1 0 0,0 0 0 0 0,0-1 0 0 0,0 1 1 0 0,0 0-1 0 0,-1-1 0 0 0,1 1 0 0 0,-1 0 0 0 0,1 0 1 0 0,-1-1-1 0 0,1 1 0 0 0,-1 0 0 0 0,0 0 1 0 0,0 0-1 0 0,0 0 0 0 0,1 0 0 0 0,-1 0 0 0 0,0 0 1 0 0,0 0-1 0 0,0 0 0 0 0,0 0 0 0 0,-1 0 0 0 0,1 0 1 0 0,-2 0-1 0 0,3 0 24 0 0,-53-12-3059 0 0,34 8-1954 0 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22.215"/>
    </inkml:context>
    <inkml:brush xml:id="br0">
      <inkml:brushProperty name="width" value="0.1" units="cm"/>
      <inkml:brushProperty name="height" value="0.1" units="cm"/>
    </inkml:brush>
  </inkml:definitions>
  <inkml:trace contextRef="#ctx0" brushRef="#br0">92 20 156 0 0,'0'0'139'0'0,"-28"7"1746"0"0,-36-6 4674 0 0,70-2-6460 0 0,30-6 28 0 0,0 2-1 0 0,0 1 1 0 0,1 2-1 0 0,49 4 1 0 0,-27-1-46 0 0,-1-9 60 0 0,-56 8-115 0 0,13-2 123 0 0,-9 0-131 0 0,-4 2-63 0 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22.746"/>
    </inkml:context>
    <inkml:brush xml:id="br0">
      <inkml:brushProperty name="width" value="0.1" units="cm"/>
      <inkml:brushProperty name="height" value="0.1" units="cm"/>
    </inkml:brush>
  </inkml:definitions>
  <inkml:trace contextRef="#ctx0" brushRef="#br0">0 15 316 0 0,'0'0'492'0'0,"1"-1"-305"0"0,-1 0 0 0 0,1 0-1 0 0,-1 0 1 0 0,1 0 0 0 0,-1 0-1 0 0,1 1 1 0 0,0-1 0 0 0,-1 0 0 0 0,1 0-1 0 0,0 1 1 0 0,0-1 0 0 0,-1 0-1 0 0,1 1 1 0 0,0-1 0 0 0,0 1 0 0 0,0-1-1 0 0,0 1 1 0 0,0-1 0 0 0,0 1-1 0 0,1-1 1 0 0,18 13 59 0 0,-1 1-1 0 0,-1 0 1 0 0,0 1-1 0 0,0 1 0 0 0,-2 1 1 0 0,0 0-1 0 0,18 24 1 0 0,12 11 392 0 0,-14-19-19 0 0,-31-32-532 0 0,-1 1-81 0 0,0-1 1 0 0,0 0-1 0 0,0 1 0 0 0,0-1 0 0 0,0 1 0 0 0,0-1 0 0 0,0 0 0 0 0,0 1 0 0 0,0-1 0 0 0,0 1 0 0 0,0-1 0 0 0,0 0 0 0 0,0 1 1 0 0,0-1-1 0 0,0 1 0 0 0,0-1 0 0 0,1 0 0 0 0,-1 1 0 0 0,0-1 0 0 0,0 1 0 0 0,0-1 0 0 0,0 0 0 0 0,1 1 0 0 0,-1-1 0 0 0,0 0 1 0 0,1 0-1 0 0,-1 1 0 0 0,0-1 0 0 0,0 0 0 0 0,1 1 0 0 0,-1-1 0 0 0,1 0 0 0 0,-1 0 0 0 0,0 0 0 0 0,1 0 0 0 0,-1 1 0 0 0,1-1 0 0 0,13-6-2617 0 0,-8 2 419 0 0,3-1 239 0 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23.403"/>
    </inkml:context>
    <inkml:brush xml:id="br0">
      <inkml:brushProperty name="width" value="0.1" units="cm"/>
      <inkml:brushProperty name="height" value="0.1" units="cm"/>
    </inkml:brush>
  </inkml:definitions>
  <inkml:trace contextRef="#ctx0" brushRef="#br0">327 1 312 0 0,'0'0'665'0'0,"-64"39"1629"0"0,-130 127-1389 0 0,155-131-296 0 0,38-34-454 0 0,-5-14 2597 0 0,6 10-2604 0 0,13-1 179 0 0,-3 1-89 0 0,-7 21-253 0 0,-5 31 45 0 0,-3 1 0 0 0,-15 69 0 0 0,3-28-1 0 0,12-56-134 0 0,5-33-148 0 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23.825"/>
    </inkml:context>
    <inkml:brush xml:id="br0">
      <inkml:brushProperty name="width" value="0.1" units="cm"/>
      <inkml:brushProperty name="height" value="0.1" units="cm"/>
    </inkml:brush>
  </inkml:definitions>
  <inkml:trace contextRef="#ctx0" brushRef="#br0">52 0 288 0 0,'0'0'3117'0'0,"-1"4"-2874"0"0,-41 223 1982 0 0,33-183-1441 0 0,9-43-569 0 0,2 4 52 0 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26.263"/>
    </inkml:context>
    <inkml:brush xml:id="br0">
      <inkml:brushProperty name="width" value="0.1" units="cm"/>
      <inkml:brushProperty name="height" value="0.1" units="cm"/>
    </inkml:brush>
  </inkml:definitions>
  <inkml:trace contextRef="#ctx0" brushRef="#br0">59 145 140 0 0,'1'-3'227'0'0,"0"1"0"0"0,0-1-1 0 0,-1 0 1 0 0,1 0 0 0 0,0 0 0 0 0,-1 0-1 0 0,0 0 1 0 0,0-1 0 0 0,0 1 0 0 0,0 0 0 0 0,0 0-1 0 0,-1-3 1 0 0,1 3-8 0 0,-1-1-1 0 0,1 1 1 0 0,0-1 0 0 0,0 1-1 0 0,0-1 1 0 0,1 1 0 0 0,-1-1-1 0 0,2-3 1 0 0,-1 3-34 0 0,0 1 1 0 0,-1-1 0 0 0,1 1-1 0 0,-1-1 1 0 0,0 1 0 0 0,0-1-1 0 0,0 1 1 0 0,0-1 0 0 0,-1 1-1 0 0,0-5 1 0 0,-2-16 1165 0 0,3 23-1228 0 0,0 5-109 0 0,-52 318 167 0 0,49-289-121 0 0,-4 12-816 0 0,6-44 319 0 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26.996"/>
    </inkml:context>
    <inkml:brush xml:id="br0">
      <inkml:brushProperty name="width" value="0.1" units="cm"/>
      <inkml:brushProperty name="height" value="0.1" units="cm"/>
    </inkml:brush>
  </inkml:definitions>
  <inkml:trace contextRef="#ctx0" brushRef="#br0">85 1 56 0 0,'0'0'995'0'0,"-33"14"2278"0"0,-8-8-548 0 0,33-6-2724 0 0,5 0 80 0 0,7 0 440 0 0,125 14-694 0 0,-72-4-2382 0 0,-49-10 689 0 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27.918"/>
    </inkml:context>
    <inkml:brush xml:id="br0">
      <inkml:brushProperty name="width" value="0.1" units="cm"/>
      <inkml:brushProperty name="height" value="0.1" units="cm"/>
    </inkml:brush>
  </inkml:definitions>
  <inkml:trace contextRef="#ctx0" brushRef="#br0">1 7 72 0 0,'0'0'3201'0'0,"8"0"-3110"0"0,109-4 318 0 0,-115 4-414 0 0,17-1 128 0 0,20 0-64 0 0,-36 1-237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20.621"/>
    </inkml:context>
    <inkml:brush xml:id="br0">
      <inkml:brushProperty name="width" value="0.1" units="cm"/>
      <inkml:brushProperty name="height" value="0.1" units="cm"/>
    </inkml:brush>
  </inkml:definitions>
  <inkml:trace contextRef="#ctx0" brushRef="#br0">27 172 196 0 0,'0'0'934'0'0,"-26"-9"6926"0"0,49 2-7699 0 0,1 2 0 0 0,-1 0 0 0 0,1 2-1 0 0,0 0 1 0 0,36 1 0 0 0,24-2 5 0 0,-42 3-176 0 0,21-4-309 0 0,-62 5 254 0 0,6-26-355 0 0,-7 23 401 0 0,-1 0 8 0 0,1-1 1 0 0,0 0-1 0 0,0 1 1 0 0,0-1-1 0 0,0 0 1 0 0,1 1-1 0 0,-1-1 1 0 0,1 1-1 0 0,0-1 1 0 0,0 1-1 0 0,0-1 1 0 0,0 1-1 0 0,1 0 1 0 0,0-1-1 0 0,-1 1 0 0 0,1 0 1 0 0,0 0-1 0 0,0 0 1 0 0,1 0-1 0 0,4-4 1 0 0,-6 6 13 0 0,4-12-2 0 0,-2 11 3 0 0,-2 1-6 0 0,4-2 10 0 0,-5 3 9 0 0,0 0 0 0 0,0-1 0 0 0,0 1 0 0 0,1 0 0 0 0,-1 0 0 0 0,0 0 0 0 0,0-1 0 0 0,0 1-1 0 0,1 0 1 0 0,-1 0 0 0 0,0 0 0 0 0,0 0 0 0 0,0-1 0 0 0,1 1 0 0 0,-1 0 0 0 0,0 0 0 0 0,0 0 0 0 0,1 0 0 0 0,-1 0 0 0 0,0 0 0 0 0,0 0 0 0 0,1 0 0 0 0,-1 0 0 0 0,0 0 0 0 0,0 0 0 0 0,1 0 0 0 0,-1 0 0 0 0,0 0 0 0 0,0 0 0 0 0,1 0 0 0 0,-1 0 0 0 0,0 0 0 0 0,0 0 0 0 0,1 0 0 0 0,-1 0 0 0 0,0 0 0 0 0,0 0 0 0 0,1 1 0 0 0,0 10 22 0 0,-1-1-1 0 0,0 1 1 0 0,0 0-1 0 0,-1 0 1 0 0,0 0 0 0 0,-1 0-1 0 0,0-1 1 0 0,-1 1-1 0 0,-6 14 1 0 0,-6 33 56 0 0,11-37-331 0 0,-6 57 42 0 0,10-71-695 0 0,0 0 0 0 0,0 0 0 0 0,1 0 0 0 0,0 0 0 0 0,2 9 0 0 0,1-5-1619 0 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29.029"/>
    </inkml:context>
    <inkml:brush xml:id="br0">
      <inkml:brushProperty name="width" value="0.1" units="cm"/>
      <inkml:brushProperty name="height" value="0.1" units="cm"/>
    </inkml:brush>
  </inkml:definitions>
  <inkml:trace contextRef="#ctx0" brushRef="#br0">117 36 200 0 0,'15'-22'5456'0'0,"-119"351"-4759"0"0,77-259 611 0 0,28-70-1300 0 0,0-1-1 0 0,0 1 1 0 0,0-1 0 0 0,0 1 0 0 0,0-1 0 0 0,0 0 0 0 0,0 1 0 0 0,0-1-1 0 0,0 0 1 0 0,-1 0 0 0 0,1 0 0 0 0,0 0 0 0 0,0 1 0 0 0,-1-1 0 0 0,1 0-1 0 0,-1 0 1 0 0,1 0 0 0 0,-1-1 0 0 0,1 1 0 0 0,0-1 0 0 0,12-32 102 0 0,-7 19-51 0 0,17-34 27 0 0,89-167 65 0 0,-63 142-126 0 0,-49 73-29 0 0,0 1 0 0 0,0 0 1 0 0,0-1-1 0 0,0 1 0 0 0,0 0 1 0 0,0-1-1 0 0,0 1 0 0 0,1 0 1 0 0,-1 0-1 0 0,0-1 0 0 0,0 1 1 0 0,0 0-1 0 0,1 0 0 0 0,-1-1 1 0 0,0 1-1 0 0,0 0 1 0 0,1 0-1 0 0,-1 0 0 0 0,0 0 1 0 0,0-1-1 0 0,1 1 0 0 0,-1 0 1 0 0,0 0-1 0 0,1 0 0 0 0,-1 0 1 0 0,0 0-1 0 0,0 0 0 0 0,1 0 1 0 0,-1 0-1 0 0,0 0 0 0 0,1 0 1 0 0,-1 0-1 0 0,0 0 0 0 0,1 0 1 0 0,-1 0-1 0 0,0 0 0 0 0,1 0 1 0 0,-1 0-1 0 0,0 0 0 0 0,1 0 1 0 0,5 16-73 0 0,1 39 48 0 0,-5-34 24 0 0,1 8-6 0 0,-1 0-1 0 0,-4 58 0 0 0,0-19 10 0 0,2 23-60 0 0,0-48 59 0 0,0-42 3 0 0,0 5 35 0 0,13-19-4802 0 0,-10 6 2980 0 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29.246"/>
    </inkml:context>
    <inkml:brush xml:id="br0">
      <inkml:brushProperty name="width" value="0.1" units="cm"/>
      <inkml:brushProperty name="height" value="0.1" units="cm"/>
    </inkml:brush>
  </inkml:definitions>
  <inkml:trace contextRef="#ctx0" brushRef="#br0">0 39 144 0 0,'0'0'1084'0'0,"14"-8"-180"0"0,2 4-528 0 0,-3 2-16 0 0,3 0-52 0 0,2 2-8 0 0,2-2-48 0 0,0 0-40 0 0,5 0-80 0 0,-3-2-172 0 0,0 0-252 0 0,3 4-336 0 0,-5-2-672 0 0,-2-4 300 0 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29.902"/>
    </inkml:context>
    <inkml:brush xml:id="br0">
      <inkml:brushProperty name="width" value="0.1" units="cm"/>
      <inkml:brushProperty name="height" value="0.1" units="cm"/>
    </inkml:brush>
  </inkml:definitions>
  <inkml:trace contextRef="#ctx0" brushRef="#br0">333 8 52 0 0,'-3'-8'5080'0'0,"-15"21"-5040"0"0,1 0 0 0 0,0 2 0 0 0,1 0 0 0 0,1 0 0 0 0,0 2 0 0 0,-14 19 0 0 0,-22 25 25 0 0,6-8 68 0 0,-19 19 184 0 0,64-72-297 0 0,-1 1 0 0 0,0-1 0 0 0,1 1 1 0 0,-1 0-1 0 0,0-1 0 0 0,0 0 0 0 0,1 1 0 0 0,-1-1 1 0 0,0 1-1 0 0,0-1 0 0 0,1 0 0 0 0,-1 0 1 0 0,0 1-1 0 0,0-1 0 0 0,0 0 0 0 0,0 0 1 0 0,0 0-1 0 0,1 0 0 0 0,-1 0 0 0 0,0 0 1 0 0,0 0-1 0 0,0 0 0 0 0,0 0 0 0 0,0 0 1 0 0,1-1-1 0 0,-1 1 0 0 0,0 0 0 0 0,0-1 1 0 0,0 1-1 0 0,1 0 0 0 0,-1-1 0 0 0,0 1 1 0 0,1-1-1 0 0,-1 1 0 0 0,0-1 0 0 0,1 1 0 0 0,-1-1 1 0 0,0 0-1 0 0,1 1 0 0 0,-1-1 0 0 0,1 0 1 0 0,-1 0-1 0 0,1 1 0 0 0,0-1 0 0 0,-1 0 1 0 0,1 0-1 0 0,0 1 0 0 0,-1-1 0 0 0,1 0 1 0 0,0 0-1 0 0,0 0 0 0 0,0-1 0 0 0,-2-3 34 0 0,0 0-1 0 0,1 0 1 0 0,0 0-1 0 0,0 0 0 0 0,0-1 1 0 0,0 1-1 0 0,1-6 1 0 0,1 1-15 0 0,1 1 1 0 0,0-1-1 0 0,0 1 1 0 0,1-1-1 0 0,0 1 1 0 0,1 0-1 0 0,0 0 1 0 0,0 0-1 0 0,1 0 1 0 0,0 1-1 0 0,0 0 1 0 0,12-13-1 0 0,-15 19-39 0 0,1 1-1 0 0,-1-1 1 0 0,0 1-1 0 0,1 0 1 0 0,-1 0-1 0 0,0 0 1 0 0,1 1 0 0 0,-1-1-1 0 0,1 0 1 0 0,0 1-1 0 0,-1 0 1 0 0,1-1-1 0 0,-1 1 1 0 0,1 0-1 0 0,-1 0 1 0 0,1 1 0 0 0,0-1-1 0 0,-1 0 1 0 0,1 1-1 0 0,-1 0 1 0 0,1 0-1 0 0,-1-1 1 0 0,1 1-1 0 0,-1 1 1 0 0,0-1 0 0 0,0 0-1 0 0,1 0 1 0 0,-1 1-1 0 0,0 0 1 0 0,0-1-1 0 0,2 4 1 0 0,6 3-1 0 0,0 1 0 0 0,-1 0 0 0 0,0 0 0 0 0,13 20 0 0 0,7 28 57 0 0,-27-48-392 0 0,1-1 1 0 0,1-1 0 0 0,0 1-1 0 0,0 0 1 0 0,0-1 0 0 0,1 0-1 0 0,0 0 1 0 0,7 7-1 0 0,0-12-3278 0 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30.324"/>
    </inkml:context>
    <inkml:brush xml:id="br0">
      <inkml:brushProperty name="width" value="0.1" units="cm"/>
      <inkml:brushProperty name="height" value="0.1" units="cm"/>
    </inkml:brush>
  </inkml:definitions>
  <inkml:trace contextRef="#ctx0" brushRef="#br0">0 0 188 0 0,'0'0'1705'0'0,"6"10"2345"0"0,17 34-3747 0 0,-15-18-160 0 0,48 130 427 0 0,-26-91-241 0 0,-29-64-379 0 0,-1 0 0 0 0,1-1-1 0 0,-1 1 1 0 0,1 0 0 0 0,0-1 0 0 0,-1 1 0 0 0,1-1-1 0 0,-1 1 1 0 0,1-1 0 0 0,0 0 0 0 0,0 1-1 0 0,-1-1 1 0 0,1 0 0 0 0,0 1 0 0 0,0-1 0 0 0,0 0-1 0 0,-1 0 1 0 0,1 0 0 0 0,0 1 0 0 0,0-1 0 0 0,0 0-1 0 0,-1 0 1 0 0,1 0 0 0 0,0-1 0 0 0,0 1 0 0 0,0 0-1 0 0,0 0 1 0 0,-1 0 0 0 0,1 0 0 0 0,0-1-1 0 0,0 1 1 0 0,-1 0 0 0 0,1-1 0 0 0,0 1 0 0 0,0-1-1 0 0,-1 1 1 0 0,1-1 0 0 0,0 0 0 0 0,8-2-750 0 0,-2-14-2502 0 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30.793"/>
    </inkml:context>
    <inkml:brush xml:id="br0">
      <inkml:brushProperty name="width" value="0.1" units="cm"/>
      <inkml:brushProperty name="height" value="0.1" units="cm"/>
    </inkml:brush>
  </inkml:definitions>
  <inkml:trace contextRef="#ctx0" brushRef="#br0">280 0 280 0 0,'0'0'2046'0'0,"-16"13"-1367"0"0,-8 19-471 0 0,-32 57 1 0 0,-2 5 251 0 0,-36 59 625 0 0,84-141-919 0 0,8-10-130 0 0,0 0 0 0 0,0 1 0 0 0,0-1-1 0 0,0 1 1 0 0,0 0 0 0 0,1 0 0 0 0,-1-1 0 0 0,1 1 0 0 0,0 0-1 0 0,-2 6 1 0 0,3-8 52 0 0,-2 4-31 0 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31.558"/>
    </inkml:context>
    <inkml:brush xml:id="br0">
      <inkml:brushProperty name="width" value="0.1" units="cm"/>
      <inkml:brushProperty name="height" value="0.1" units="cm"/>
    </inkml:brush>
  </inkml:definitions>
  <inkml:trace contextRef="#ctx0" brushRef="#br0">177 7 64 0 0,'-8'-6'3328'0'0,"-5"11"-3220"0"0,0 1 1 0 0,1 1-1 0 0,0 0 1 0 0,1 1-1 0 0,0 0 1 0 0,0 0-1 0 0,0 1 0 0 0,1 1 1 0 0,-14 16-1 0 0,16-15-30 0 0,-19 30 68 0 0,26-40-132 0 0,0 1 0 0 0,1-1 0 0 0,-1 1 0 0 0,0 0 0 0 0,1-1 0 0 0,0 1 0 0 0,-1 0 0 0 0,1 0 0 0 0,0-1-1 0 0,0 1 1 0 0,0 0 0 0 0,0 0 0 0 0,0 0 0 0 0,0-1 0 0 0,0 1 0 0 0,1 0 0 0 0,-1-1 0 0 0,1 1 0 0 0,-1 0 0 0 0,1-1 0 0 0,0 1 0 0 0,-1 0 0 0 0,3 2-1 0 0,5 10 110 0 0,-8-12-107 0 0,1-1 0 0 0,-1 0 0 0 0,1 0 0 0 0,0 1 0 0 0,-1-1 1 0 0,1 0-1 0 0,0 0 0 0 0,-1 0 0 0 0,1 0 0 0 0,0 0 0 0 0,0 0 0 0 0,0 0 0 0 0,0 0 1 0 0,0 0-1 0 0,0-1 0 0 0,0 1 0 0 0,0 0 0 0 0,0-1 0 0 0,1 1 0 0 0,-1 0 0 0 0,0-1 0 0 0,0 0 1 0 0,1 1-1 0 0,1-1 0 0 0,-1 1 63 0 0,-1-1-62 0 0,0 0 0 0 0,0 1 1 0 0,0-1-1 0 0,-1 0 1 0 0,1 0-1 0 0,0 0 1 0 0,0 0-1 0 0,0 0 1 0 0,0 0-1 0 0,0 0 0 0 0,0 0 1 0 0,0 0-1 0 0,0 0 1 0 0,0 0-1 0 0,0-1 1 0 0,0 1-1 0 0,-1 0 1 0 0,1-1-1 0 0,2 0 0 0 0,7-1 76 0 0,-2 0-34 0 0,1 0 0 0 0,-1 0 1 0 0,0-1-1 0 0,1 0 0 0 0,-1 0 0 0 0,-1-1 0 0 0,1 0 1 0 0,0 0-1 0 0,-1-1 0 0 0,0 0 0 0 0,0 0 1 0 0,0-1-1 0 0,-1 0 0 0 0,0 0 0 0 0,0 0 0 0 0,8-12 1 0 0,-12 15 9 0 0,0 1 0 0 0,-1-1 1 0 0,1 0-1 0 0,-1 0 0 0 0,1 0 1 0 0,-1 0-1 0 0,0 0 1 0 0,0 0-1 0 0,0 0 0 0 0,0 0 1 0 0,0 0-1 0 0,-1 0 0 0 0,0-1 1 0 0,0 1-1 0 0,1 0 0 0 0,-2 0 1 0 0,1-1-1 0 0,0 1 1 0 0,-1 0-1 0 0,1 0 0 0 0,-1 0 1 0 0,0 0-1 0 0,0-1 0 0 0,0 1 1 0 0,-1 1-1 0 0,1-1 0 0 0,-3-3 1 0 0,2 2-29 0 0,-1 1 0 0 0,1-1 1 0 0,-1 1-1 0 0,0 0 0 0 0,1 0 1 0 0,-2 1-1 0 0,1-1 0 0 0,0 1 1 0 0,0-1-1 0 0,-1 1 0 0 0,1 0 1 0 0,-1 0-1 0 0,0 0 0 0 0,0 1 1 0 0,0-1-1 0 0,-5 0 0 0 0,-4 0-716 0 0,0 0-1 0 0,0 1 0 0 0,-24 1 0 0 0,15 0-2164 0 0,8 0 480 0 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33.918"/>
    </inkml:context>
    <inkml:brush xml:id="br0">
      <inkml:brushProperty name="width" value="0.1" units="cm"/>
      <inkml:brushProperty name="height" value="0.1" units="cm"/>
    </inkml:brush>
  </inkml:definitions>
  <inkml:trace contextRef="#ctx0" brushRef="#br0">77 45 708 0 0,'0'0'3963'0'0,"17"-28"-1301"0"0,-11 11 271 0 0,-5 27-1007 0 0,-10 30-1304 0 0,-5-2-537 0 0,2 1 0 0 0,-11 61-1 0 0,-5 18 53 0 0,15-69 28 0 0,12-29-4640 0 0,32-36-2000 0 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34.498"/>
    </inkml:context>
    <inkml:brush xml:id="br0">
      <inkml:brushProperty name="width" value="0.1" units="cm"/>
      <inkml:brushProperty name="height" value="0.1" units="cm"/>
    </inkml:brush>
  </inkml:definitions>
  <inkml:trace contextRef="#ctx0" brushRef="#br0">76 50 168 0 0,'0'0'1051'0'0,"-24"7"1277"0"0,-19-2-28 0 0,34-6 1195 0 0,33-4-3136 0 0,1 1 1 0 0,31-1 0 0 0,-27 3-181 0 0,51-10 1 0 0,-71 10-1197 0 0,0-1 0 0 0,0 0 0 0 0,0-1-1 0 0,0 0 1 0 0,11-6 0 0 0,-10 3-1616 0 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35.184"/>
    </inkml:context>
    <inkml:brush xml:id="br0">
      <inkml:brushProperty name="width" value="0.1" units="cm"/>
      <inkml:brushProperty name="height" value="0.1" units="cm"/>
    </inkml:brush>
  </inkml:definitions>
  <inkml:trace contextRef="#ctx0" brushRef="#br0">161 8 52 0 0,'0'0'862'0'0,"-11"17"413"0"0,-15 52-136 0 0,-36 78 316 0 0,50-124-1187 0 0,-2 4 523 0 0,-21 55 2125 0 0,35-88-1601 0 0,2-20-374 0 0,10-34-626 0 0,11 9 174 0 0,52-86-1 0 0,-63 120-433 0 0,0 1 0 0 0,2 0 0 0 0,-1 1 0 0 0,17-13 0 0 0,-30 27-77 0 0,2 2 19 0 0,-1-1 0 0 0,0 1 0 0 0,0-1 0 0 0,1 1 0 0 0,-1 0 1 0 0,0 0-1 0 0,0-1 0 0 0,0 1 0 0 0,0 0 0 0 0,0 0 0 0 0,0 0 0 0 0,0 0 0 0 0,0 0 0 0 0,-1 0 0 0 0,1 1 0 0 0,0-1 0 0 0,0 0 0 0 0,-1 0 0 0 0,1 2 0 0 0,12 27-35 0 0,-12-28 34 0 0,7 18-5 0 0,0 1-1 0 0,-2-1 0 0 0,0 2 0 0 0,-1-1 0 0 0,-1 1 0 0 0,-1-1 1 0 0,-1 1-1 0 0,-1 31 0 0 0,-1-45 17 0 0,1-1 0 0 0,-1 0 1 0 0,2 0-1 0 0,-1 1 0 0 0,4 9 0 0 0,-5-17-6 0 0,6 17-1239 0 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49:35.543"/>
    </inkml:context>
    <inkml:brush xml:id="br0">
      <inkml:brushProperty name="width" value="0.1" units="cm"/>
      <inkml:brushProperty name="height" value="0.1" units="cm"/>
    </inkml:brush>
  </inkml:definitions>
  <inkml:trace contextRef="#ctx0" brushRef="#br0">0 39 424 0 0,'16'3'6918'0'0,"32"-5"-6773"0"0,-29 1 409 0 0,-2 1-1193 0 0,0-1 1 0 0,0-1-1 0 0,0-1 1 0 0,0 0 0 0 0,0-2-1 0 0,21-7 1 0 0,-12 0-1374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23.514"/>
    </inkml:context>
    <inkml:brush xml:id="br0">
      <inkml:brushProperty name="width" value="0.1" units="cm"/>
      <inkml:brushProperty name="height" value="0.1" units="cm"/>
    </inkml:brush>
  </inkml:definitions>
  <inkml:trace contextRef="#ctx0" brushRef="#br0">64 75 212 0 0,'0'0'6830'0'0,"-11"5"-3806"0"0,-8-17-2526 0 0,17 11-134 0 0,-18-5 174 0 0,9 1-310 0 0,22 0-135 0 0,26-1-44 0 0,54-5 32 0 0,171-10 46 0 0,-244 19-170 0 0,-17 1 20 0 0,0 0-127 0 0,15 1-1102 0 0,29-6-4848 0 0,-30 4 3580 0 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17.621"/>
    </inkml:context>
    <inkml:brush xml:id="br0">
      <inkml:brushProperty name="width" value="0.1" units="cm"/>
      <inkml:brushProperty name="height" value="0.1" units="cm"/>
    </inkml:brush>
  </inkml:definitions>
  <inkml:trace contextRef="#ctx0" brushRef="#br0">18 54 40 0 0,'0'0'9865'0'0,"-15"-22"-10464"0"0,15 22 606 0 0,-1 0 1 0 0,1 0 0 0 0,0 0 0 0 0,0-1 0 0 0,0 1 0 0 0,0 0 0 0 0,-1 0 0 0 0,1 0-1 0 0,0-1 1 0 0,0 1 0 0 0,0 0 0 0 0,0 0 0 0 0,0 0 0 0 0,0-1 0 0 0,0 1 0 0 0,-1 0-1 0 0,1 0 1 0 0,0-1 0 0 0,0 1 0 0 0,0 0 0 0 0,0 0 0 0 0,0-1 0 0 0,0 1 0 0 0,0 0-1 0 0,0 0 1 0 0,0-1 0 0 0,1 1 0 0 0,-1 0 0 0 0,0 0 0 0 0,0 0 0 0 0,0-1 0 0 0,0 1-1 0 0,0 0 1 0 0,0 0 0 0 0,0-1 0 0 0,0 1 0 0 0,1 0 0 0 0,-1 0 0 0 0,0 0 0 0 0,0 0 0 0 0,0-1-1 0 0,0 1 1 0 0,1 0 0 0 0,-1 0 0 0 0,0 0 0 0 0,0 0 0 0 0,0 0 0 0 0,1 0 0 0 0,-1-1-1 0 0,0 1 1 0 0,0 0 0 0 0,1 0 0 0 0,-1 0 0 0 0,0 0 0 0 0,26-7 107 0 0,34 1-77 0 0,-59 6-33 0 0,32-4-2 0 0,-25 3 17 0 0,0-1 0 0 0,0 2 0 0 0,0-1-1 0 0,1 1 1 0 0,-1 0 0 0 0,9 2 0 0 0,-16-2-54 0 0,-11 7-3867 0 0,6-5 3349 0 0,0 0 0 0 0,0 0-1 0 0,0-1 1 0 0,0 1 0 0 0,-9 0-1 0 0,3 0-1021 0 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18.903"/>
    </inkml:context>
    <inkml:brush xml:id="br0">
      <inkml:brushProperty name="width" value="0.1" units="cm"/>
      <inkml:brushProperty name="height" value="0.1" units="cm"/>
    </inkml:brush>
  </inkml:definitions>
  <inkml:trace contextRef="#ctx0" brushRef="#br0">185 1 44 0 0,'2'10'7858'0'0,"-3"-3"-8561"0"0,-1 3 717 0 0,0 0-1 0 0,1-1 1 0 0,0 1 0 0 0,1 0 0 0 0,0 0 0 0 0,3 16 0 0 0,-1 12 13 0 0,-13 402 693 0 0,-7-245-360 0 0,13-157-290 0 0,-6 44 172 0 0,-13 139 391 0 0,-4 46-155 0 0,23-233-428 0 0,-30 205 163 0 0,6-28-38 0 0,22-166-157 0 0,2-12 29 0 0,-1 57-1 0 0,6-89-21 0 0,0-1-1 0 0,-1 1 1 0 0,1 0 0 0 0,0 0-1 0 0,0 0 1 0 0,0-1 0 0 0,0 1-1 0 0,0 0 1 0 0,0 0 0 0 0,0-1-1 0 0,0 1 1 0 0,1 0 0 0 0,-1 0-1 0 0,0 0 1 0 0,0-1 0 0 0,1 1-1 0 0,-1 0 1 0 0,0 0 0 0 0,1-1-1 0 0,-1 1 1 0 0,1 0 0 0 0,-1-1-1 0 0,1 1 1 0 0,-1-1 0 0 0,1 1-1 0 0,0 0 1 0 0,16-10 1142 0 0,8-5-1239 0 0,6 2 100 0 0,2 2 0 0 0,0 2 0 0 0,0 0-1 0 0,40-2 1 0 0,136 0-7 0 0,-197 10 5 0 0,16-4 279 0 0,-26 4-179 0 0,19 4-1015 0 0,-19-7 397 0 0,1-2-337 0 0,13-18-7338 0 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22.029"/>
    </inkml:context>
    <inkml:brush xml:id="br0">
      <inkml:brushProperty name="width" value="0.1" units="cm"/>
      <inkml:brushProperty name="height" value="0.1" units="cm"/>
    </inkml:brush>
  </inkml:definitions>
  <inkml:trace contextRef="#ctx0" brushRef="#br0">674 27 8 0 0,'-9'-1'9513'0'0,"190"-16"-8873"0"0,-102 8-519 0 0,-77 9 247 0 0,-18 46-534 0 0,-33 146-50 0 0,38-151 77 0 0,-11 80-1 0 0,13-65 117 0 0,2 27 22 0 0,-1 11 18 0 0,-2 9 111 0 0,-10 37 105 0 0,-5 4-78 0 0,-10 38 94 0 0,32-91-102 0 0,3-67-126 0 0,-2 12 39 0 0,-8 48 1 0 0,-1 8-2 0 0,9-76-45 0 0,-1 0 1 0 0,0 0-1 0 0,-1 0 1 0 0,-6 15-1 0 0,-12 49 19 0 0,14-38-7 0 0,-16 49-1 0 0,12-49 11 0 0,-9 55 1 0 0,20-90-41 0 0,0 2 8 0 0,-1-1 0 0 0,1 1 0 0 0,-1-1 1 0 0,-1 1-1 0 0,0-1 0 0 0,0 1 0 0 0,-6 10 1 0 0,6-13 1 0 0,1 5 16 0 0,2-10-1 0 0,0-1 1 0 0,0 1-1 0 0,1-1 0 0 0,-1 0 0 0 0,0 1 0 0 0,0-1 1 0 0,0 1-1 0 0,-1-1 0 0 0,1 1 0 0 0,0-1 0 0 0,0 1 1 0 0,0-1-1 0 0,0 0 0 0 0,0 1 0 0 0,0-1 0 0 0,0 1 1 0 0,-1-1-1 0 0,1 0 0 0 0,0 1 0 0 0,0-1 0 0 0,-1 0 1 0 0,1 1-1 0 0,0-1 0 0 0,-1 0 0 0 0,1 1 0 0 0,0-1 1 0 0,-1 0-1 0 0,1 1 0 0 0,0-1 0 0 0,-1 0 0 0 0,1 0 1 0 0,-1 0-1 0 0,1 1 0 0 0,0-1 0 0 0,-1 0 0 0 0,1 0 1 0 0,-1 0-1 0 0,1 0 0 0 0,-1 0 0 0 0,1 0 0 0 0,0 0 1 0 0,-1 0-1 0 0,1 0 0 0 0,-1 0 0 0 0,1 0 1 0 0,-1 0-1 0 0,1 0 0 0 0,-1 0 0 0 0,-166 31 155 0 0,-38 6 503 0 0,186-35-555 0 0,-101 14 911 0 0,119-16-986 0 0,-19 5 604 0 0,19-6-710 0 0,1 1-1 0 0,0 0 1 0 0,-1-1-1 0 0,1 1 0 0 0,0 0 1 0 0,-1-1-1 0 0,1 1 1 0 0,0 0-1 0 0,0-1 1 0 0,-1 1-1 0 0,1-1 0 0 0,0 1 1 0 0,0-1-1 0 0,0 1 1 0 0,-1 0-1 0 0,1-1 0 0 0,0 1 1 0 0,0-1-1 0 0,0 1 1 0 0,0-1-1 0 0,0 1 0 0 0,0-1 1 0 0,0 1-1 0 0,0-1 1 0 0,0 1-1 0 0,0-1 1 0 0,0 1-1 0 0,1-1 0 0 0,-1 1 1 0 0,0 0-1 0 0,0-1 1 0 0,0 1-1 0 0,0-1 0 0 0,1 1 1 0 0,-1-1-1 0 0,15-18-3185 0 0,-6 9-277 0 0,5-4-25 0 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23.481"/>
    </inkml:context>
    <inkml:brush xml:id="br0">
      <inkml:brushProperty name="width" value="0.1" units="cm"/>
      <inkml:brushProperty name="height" value="0.1" units="cm"/>
    </inkml:brush>
  </inkml:definitions>
  <inkml:trace contextRef="#ctx0" brushRef="#br0">243 30 256 0 0,'0'0'5832'0'0,"-15"-24"-3463"0"0,12 18-1234 0 0,-3 13-487 0 0,-16 30-352 0 0,-20 56-440 0 0,-35 65 256 0 0,12-6 92 0 0,52-122-213 0 0,23-44-938 0 0,25-49-4851 0 0,-29 45 3572 0 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23.965"/>
    </inkml:context>
    <inkml:brush xml:id="br0">
      <inkml:brushProperty name="width" value="0.1" units="cm"/>
      <inkml:brushProperty name="height" value="0.1" units="cm"/>
    </inkml:brush>
  </inkml:definitions>
  <inkml:trace contextRef="#ctx0" brushRef="#br0">1 140 236 0 0,'18'-79'5676'0'0,"-12"26"-1498"0"0,-6 52-3991 0 0,0 1-132 0 0,1-1 0 0 0,-1 1 0 0 0,0 0 0 0 0,0-1 0 0 0,0 1 0 0 0,0 0 0 0 0,1-1 0 0 0,-1 1 0 0 0,0 0 0 0 0,0 0 0 0 0,1-1 0 0 0,-1 1 0 0 0,0 0 0 0 0,1 0 0 0 0,-1-1 0 0 0,0 1-1 0 0,0 0 1 0 0,1 0 0 0 0,-1 0 0 0 0,1-1 0 0 0,-1 1 0 0 0,0 0 0 0 0,1 0 0 0 0,-1 0 0 0 0,0 0 0 0 0,1 0 0 0 0,-1 0 0 0 0,1 0 0 0 0,-1 0 0 0 0,1 0 0 0 0,20 131-98 0 0,-10-74 49 0 0,3 59 0 0 0,2 39 34 0 0,-10-121 71 0 0,-5-33-98 0 0,5 0-58 0 0,12-4-4467 0 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24.402"/>
    </inkml:context>
    <inkml:brush xml:id="br0">
      <inkml:brushProperty name="width" value="0.1" units="cm"/>
      <inkml:brushProperty name="height" value="0.1" units="cm"/>
    </inkml:brush>
  </inkml:definitions>
  <inkml:trace contextRef="#ctx0" brushRef="#br0">0 71 88 0 0,'0'0'8665'0'0,"7"0"-8393"0"0,16-2 208 0 0,0-1-1 0 0,28-7 1 0 0,1-7-1264 0 0,-9-10-4462 0 0,-29 16 2748 0 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25.403"/>
    </inkml:context>
    <inkml:brush xml:id="br0">
      <inkml:brushProperty name="width" value="0.1" units="cm"/>
      <inkml:brushProperty name="height" value="0.1" units="cm"/>
    </inkml:brush>
  </inkml:definitions>
  <inkml:trace contextRef="#ctx0" brushRef="#br0">34 59 380 0 0,'0'0'2092'0'0,"0"-14"3669"0"0,23-31-2298 0 0,-23 70-3488 0 0,-1-1 0 0 0,-1 1 0 0 0,-1 0 1 0 0,-1-1-1 0 0,-1 0 0 0 0,-14 43 0 0 0,-1-17-207 0 0,18-46 287 0 0,3-6 14 0 0,11-27 54 0 0,-3 9-110 0 0,2 0 0 0 0,0 0 0 0 0,1 1 1 0 0,1 1-1 0 0,1 0 0 0 0,0 1 0 0 0,2 0 0 0 0,30-25 0 0 0,-45 40-19 0 0,0 1 0 0 0,1 0 0 0 0,-1 0 0 0 0,0 0 0 0 0,1 0 0 0 0,-1 1 0 0 0,0-1 0 0 0,1 0 0 0 0,0 0 0 0 0,-1 1 0 0 0,1-1 0 0 0,-1 1 0 0 0,1-1 0 0 0,0 1 0 0 0,-1 0 0 0 0,1 0 0 0 0,-1 0 0 0 0,1 0 0 0 0,2 0 0 0 0,-3 0 3 0 0,0 1 0 0 0,0 0 0 0 0,0-1 0 0 0,0 1 1 0 0,0 0-1 0 0,0-1 0 0 0,0 1 0 0 0,0 0 0 0 0,-1 0 0 0 0,1 0 0 0 0,0 0 0 0 0,-1 0 0 0 0,1 0 0 0 0,-1 0 1 0 0,1 0-1 0 0,-1 0 0 0 0,1 0 0 0 0,-1 0 0 0 0,0 0 0 0 0,1 0 0 0 0,-1 2 0 0 0,1 7-9 0 0,0 1 0 0 0,0 0 0 0 0,-1 0 0 0 0,-2 16 0 0 0,1-19-2 0 0,-1 13 3 0 0,-1-1 0 0 0,-7 26 0 0 0,9-42-43 0 0,0-1 0 0 0,1 1 0 0 0,-1 0 0 0 0,1-1 0 0 0,0 1-1 0 0,0-1 1 0 0,0 1 0 0 0,0 0 0 0 0,1-1 0 0 0,-1 1 0 0 0,2 4 0 0 0,-1-7-146 0 0,0 0 0 0 0,-1 1 0 0 0,1-1 0 0 0,0 0 0 0 0,0 0-1 0 0,-1 0 1 0 0,1 1 0 0 0,0-1 0 0 0,0 0 0 0 0,0 0 0 0 0,0 0 0 0 0,1-1-1 0 0,-1 1 1 0 0,0 0 0 0 0,0 0 0 0 0,0-1 0 0 0,1 1 0 0 0,-1 0 0 0 0,0-1-1 0 0,1 1 1 0 0,-1-1 0 0 0,1 0 0 0 0,-1 1 0 0 0,0-1 0 0 0,1 0 0 0 0,-1 0 0 0 0,1 0-1 0 0,-1 0 1 0 0,3-1 0 0 0,12 0-2451 0 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28.120"/>
    </inkml:context>
    <inkml:brush xml:id="br0">
      <inkml:brushProperty name="width" value="0.1" units="cm"/>
      <inkml:brushProperty name="height" value="0.1" units="cm"/>
    </inkml:brush>
  </inkml:definitions>
  <inkml:trace contextRef="#ctx0" brushRef="#br0">70 128 220 0 0,'2'-7'8238'0'0,"9"-21"-7537"0"0,20-63 1455 0 0,-30 90-2047 0 0,-6 31 4 0 0,-1-1 0 0 0,-11 31-1 0 0,8-29-90 0 0,-53 245 20 0 0,47-216 98 0 0,14-59-182 0 0,1 5-675 0 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29.137"/>
    </inkml:context>
    <inkml:brush xml:id="br0">
      <inkml:brushProperty name="width" value="0.1" units="cm"/>
      <inkml:brushProperty name="height" value="0.1" units="cm"/>
    </inkml:brush>
  </inkml:definitions>
  <inkml:trace contextRef="#ctx0" brushRef="#br0">38 18 164 0 0,'0'0'3648'0'0,"-38"10"1550"0"0,61-14-2360 0 0,119-12-2725 0 0,120 12 26 0 0,-245 4-120 0 0,57 4-4 0 0,-73-4-15 0 0,39-7-4203 0 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32.793"/>
    </inkml:context>
    <inkml:brush xml:id="br0">
      <inkml:brushProperty name="width" value="0.1" units="cm"/>
      <inkml:brushProperty name="height" value="0.1" units="cm"/>
    </inkml:brush>
  </inkml:definitions>
  <inkml:trace contextRef="#ctx0" brushRef="#br0">0 21 536 0 0,'0'0'2038'0'0,"0"-1"-1728"0"0,0 0 0 0 0,0 0 0 0 0,0 0 0 0 0,0 0 0 0 0,1 0 0 0 0,-1 0 1 0 0,0 0-1 0 0,0 0 0 0 0,1 0 0 0 0,-1 0 0 0 0,0 1 0 0 0,1-1 0 0 0,-1 0 1 0 0,1 0-1 0 0,3-3 1551 0 0,-4 3-1551 0 0,1 1 0 0 0,1-1 0 0 0,20 16-253 0 0,0 1-1 0 0,-1 0 1 0 0,0 2 0 0 0,-2 1 0 0 0,26 31-1 0 0,33 30 944 0 0,-77-79-1014 0 0,-1-1 0 0 0,1 0 0 0 0,0 0 0 0 0,-1 0-1 0 0,1 0 1 0 0,0 1 0 0 0,-1-1 0 0 0,1 0 0 0 0,0 0 0 0 0,-1 0 0 0 0,1 0 0 0 0,0-1-1 0 0,-1 1 1 0 0,1 0 0 0 0,0 0 0 0 0,-1 0 0 0 0,1 0 0 0 0,0-1 0 0 0,-1 1 0 0 0,1 0-1 0 0,-1-1 1 0 0,1 1 0 0 0,0 0 0 0 0,-1-1 0 0 0,1 1 0 0 0,-1-1 0 0 0,1 1 0 0 0,-1-1-1 0 0,1 1 1 0 0,-1-1 0 0 0,0 1 0 0 0,1-1 0 0 0,-1 0 0 0 0,0 1 0 0 0,1-2 0 0 0,18-28-3719 0 0,-15 23 1327 0 0,4-4-244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24.090"/>
    </inkml:context>
    <inkml:brush xml:id="br0">
      <inkml:brushProperty name="width" value="0.1" units="cm"/>
      <inkml:brushProperty name="height" value="0.1" units="cm"/>
    </inkml:brush>
  </inkml:definitions>
  <inkml:trace contextRef="#ctx0" brushRef="#br0">12 27 408 0 0,'-12'-27'9498'0'0,"26"35"-9800"0"0,10 12 473 0 0,-1 1-1 0 0,0 1 1 0 0,-2 1-1 0 0,0 1 1 0 0,18 28 0 0 0,-11-10 317 0 0,-28-41-376 0 0,7-5-1367 0 0,-1 0 762 0 0,1 0 0 0 0,-1 0 0 0 0,0 0 0 0 0,11-11 0 0 0,-6 5-891 0 0,1 0-934 0 0,-1 0 176 0 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33.418"/>
    </inkml:context>
    <inkml:brush xml:id="br0">
      <inkml:brushProperty name="width" value="0.1" units="cm"/>
      <inkml:brushProperty name="height" value="0.1" units="cm"/>
    </inkml:brush>
  </inkml:definitions>
  <inkml:trace contextRef="#ctx0" brushRef="#br0">356 1 280 0 0,'0'0'3782'0'0,"-11"2"-3389"0"0,-65 67 513 0 0,-78 91 0 0 0,119-118-120 0 0,34-41-474 0 0,-4 6 298 0 0,5-7-551 0 0,0 0-1 0 0,-1 0 1 0 0,1 1 0 0 0,0-1 0 0 0,-1 0-1 0 0,1 0 1 0 0,0 1 0 0 0,-1-1 0 0 0,1 0-1 0 0,0 1 1 0 0,0-1 0 0 0,-1 1-1 0 0,1-1 1 0 0,0 0 0 0 0,0 1 0 0 0,0-1-1 0 0,0 1 1 0 0,-1-1 0 0 0,1 0 0 0 0,0 1-1 0 0,0-1 1 0 0,0 1 0 0 0,0-1-1 0 0,0 1 1 0 0,0-1 0 0 0,0 0 0 0 0,0 1-1 0 0,0-1 1 0 0,0 1 0 0 0,1-1 0 0 0,-1 1-1 0 0,1 13-51 0 0,0 1-1 0 0,-1-1 0 0 0,-1 0 1 0 0,0 1-1 0 0,0-1 0 0 0,-8 28 1 0 0,-1 9-3 0 0,-23 133 192 0 0,16-119-42 0 0,17-63-151 0 0,1 2 132 0 0,28-18-8782 0 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33.745"/>
    </inkml:context>
    <inkml:brush xml:id="br0">
      <inkml:brushProperty name="width" value="0.1" units="cm"/>
      <inkml:brushProperty name="height" value="0.1" units="cm"/>
    </inkml:brush>
  </inkml:definitions>
  <inkml:trace contextRef="#ctx0" brushRef="#br0">56 13 256 0 0,'11'-12'3610'0'0,"-14"22"-1561"0"0,-4 15-1773 0 0,-47 240 2499 0 0,53-259-2665 0 0,0 1 0 0 0,1 0 0 0 0,-1-1 0 0 0,1 1 0 0 0,2 13 0 0 0,-2-20-124 0 0,0 0 0 0 0,1 1 0 0 0,-1-1 0 0 0,0 0 0 0 0,0 0 0 0 0,0 0 0 0 0,1 1 0 0 0,-1-1 0 0 0,0 0 0 0 0,0 0 0 0 0,1 0 0 0 0,-1 0 0 0 0,0 1 0 0 0,0-1 0 0 0,1 0 0 0 0,-1 0 0 0 0,0 0 0 0 0,1 0 0 0 0,-1 0 0 0 0,0 0 0 0 0,1 0 0 0 0,-1 0 0 0 0,0 0 0 0 0,0 0 0 0 0,1 0 0 0 0,-1 0 0 0 0,0 0 0 0 0,1 0 0 0 0,-1 0 0 0 0,0 0 0 0 0,0 0 0 0 0,1 0 0 0 0,-1-1 0 0 0,0 1 0 0 0,1 0 0 0 0,-1 0 0 0 0,0 0 0 0 0,0 0 0 0 0,0-1 0 0 0,1 1 0 0 0,-1 0 0 0 0,0-1 0 0 0,11-6-660 0 0,-11 7 661 0 0,21-19-4102 0 0,-10 6 1737 0 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34.262"/>
    </inkml:context>
    <inkml:brush xml:id="br0">
      <inkml:brushProperty name="width" value="0.1" units="cm"/>
      <inkml:brushProperty name="height" value="0.1" units="cm"/>
    </inkml:brush>
  </inkml:definitions>
  <inkml:trace contextRef="#ctx0" brushRef="#br0">27 0 60 0 0,'-26'10'10275'0'0,"376"-5"-9406"0"0,-314-5-142 0 0,-22-1-1892 0 0,2 1-5023 0 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36.824"/>
    </inkml:context>
    <inkml:brush xml:id="br0">
      <inkml:brushProperty name="width" value="0.1" units="cm"/>
      <inkml:brushProperty name="height" value="0.1" units="cm"/>
    </inkml:brush>
  </inkml:definitions>
  <inkml:trace contextRef="#ctx0" brushRef="#br0">215 88 368 0 0,'17'-25'3130'0'0,"-22"43"33"0"0,-46 86-2791 0 0,-93 163 478 0 0,133-244-723 0 0,-10 21 1052 0 0,31-66-969 0 0,42-97 83 0 0,79-130-1 0 0,-68 156-208 0 0,-49 74-79 0 0,-13 18-8 0 0,-1 0 1 0 0,0 0-1 0 0,1 0 1 0 0,-1 0-1 0 0,1 0 0 0 0,-1 1 1 0 0,1-1-1 0 0,0 0 1 0 0,-1 0-1 0 0,1 0 1 0 0,0 1-1 0 0,-1-1 0 0 0,1 0 1 0 0,0 1-1 0 0,0-1 1 0 0,-1 1-1 0 0,1-1 1 0 0,0 1-1 0 0,0-1 0 0 0,0 1 1 0 0,0 0-1 0 0,0-1 1 0 0,0 1-1 0 0,0 0 0 0 0,0 0 1 0 0,0-1-1 0 0,0 1 1 0 0,0 0-1 0 0,0 0 1 0 0,0 0-1 0 0,1 1 0 0 0,0 1-6 0 0,0 0 0 0 0,-1 0-1 0 0,1 0 1 0 0,-1 0 0 0 0,1 1-1 0 0,-1-1 1 0 0,0 0 0 0 0,0 1 0 0 0,2 4-1 0 0,1 4 20 0 0,14 40-10 0 0,-3 0 0 0 0,-3 1 0 0 0,-1 1 0 0 0,5 79 1 0 0,-5-77 199 0 0,-11-53-170 0 0,0-2-41 0 0,0 0 0 0 0,0 0 1 0 0,0 0-1 0 0,0 0 1 0 0,0 1-1 0 0,0-1 0 0 0,0 0 1 0 0,0 0-1 0 0,0 0 1 0 0,0 0-1 0 0,0 0 1 0 0,0 0-1 0 0,0 1 0 0 0,0-1 1 0 0,0 0-1 0 0,0 0 1 0 0,0 0-1 0 0,0 0 0 0 0,0 0 1 0 0,0 0-1 0 0,0 1 1 0 0,0-1-1 0 0,1 0 1 0 0,-1 0-1 0 0,0 0 0 0 0,0 0 1 0 0,0 0-1 0 0,0 0 1 0 0,0 0-1 0 0,0 0 0 0 0,0 0 1 0 0,0 0-1 0 0,1 1 1 0 0,-1-1-1 0 0,0 0 0 0 0,0 0 1 0 0,0 0-1 0 0,0 0 1 0 0,0 0-1 0 0,1 0 1 0 0,-1 0-1 0 0,0 0 0 0 0,0 0 1 0 0,0 0-1 0 0,0 0 1 0 0,0 0-1 0 0,0 0 0 0 0,1 0 1 0 0,-1 0-1 0 0,0 0 1 0 0,0-1-1 0 0,0 1 1 0 0,0 0-1 0 0,0 0 0 0 0,0 0 1 0 0,1 0-1 0 0,-1 0 1 0 0,0 0-1 0 0,0 0 0 0 0,0 0 1 0 0,0 0-1 0 0,0 0 1 0 0,0 0-1 0 0,0-1 0 0 0,0 1 1 0 0,23-18-2076 0 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37.110"/>
    </inkml:context>
    <inkml:brush xml:id="br0">
      <inkml:brushProperty name="width" value="0.1" units="cm"/>
      <inkml:brushProperty name="height" value="0.1" units="cm"/>
    </inkml:brush>
  </inkml:definitions>
  <inkml:trace contextRef="#ctx0" brushRef="#br0">1 79 172 0 0,'0'0'2918'0'0,"13"-11"-405"0"0,12 1-2175 0 0,1 2-1 0 0,0 1 0 0 0,1 1 1 0 0,44-4-1 0 0,0-1-804 0 0,20 2-3221 0 0,-67 3 1921 0 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37.965"/>
    </inkml:context>
    <inkml:brush xml:id="br0">
      <inkml:brushProperty name="width" value="0.1" units="cm"/>
      <inkml:brushProperty name="height" value="0.1" units="cm"/>
    </inkml:brush>
  </inkml:definitions>
  <inkml:trace contextRef="#ctx0" brushRef="#br0">355 5 428 0 0,'-1'-1'156'0'0,"1"1"0"0"0,-1-1 0 0 0,0 1 1 0 0,1 0-1 0 0,-1-1 0 0 0,1 1 0 0 0,-1 0 0 0 0,1-1 0 0 0,-1 1 0 0 0,0 0 0 0 0,1 0 0 0 0,-1 0 1 0 0,0 0-1 0 0,1-1 0 0 0,-1 1 0 0 0,0 0 0 0 0,1 0 0 0 0,-1 0 0 0 0,0 0 0 0 0,1 0 1 0 0,-1 1-1 0 0,1-1 0 0 0,-1 0 0 0 0,-1 0 0 0 0,-32 35 376 0 0,-55 71 0 0 0,38-42-220 0 0,-60 54 589 0 0,111-117-836 0 0,-1-1 1 0 0,1 1-1 0 0,-1 0 1 0 0,0 0-1 0 0,0 0 1 0 0,1-1-1 0 0,-1 1 0 0 0,0 0 1 0 0,0-1-1 0 0,0 1 1 0 0,0 0-1 0 0,1-1 1 0 0,-1 1-1 0 0,0-1 1 0 0,0 0-1 0 0,0 1 0 0 0,0-1 1 0 0,0 0-1 0 0,0 0 1 0 0,-1 1-1 0 0,1-1 1 0 0,0 0-1 0 0,0 0 1 0 0,0 0-1 0 0,0 0 0 0 0,0 0 1 0 0,0-1-1 0 0,-1 1 1 0 0,0-1-12 0 0,1 0 1 0 0,0 0-1 0 0,-1-1 0 0 0,1 1 1 0 0,0 0-1 0 0,0-1 1 0 0,0 1-1 0 0,0 0 0 0 0,0-1 1 0 0,0 0-1 0 0,0 1 1 0 0,0-1-1 0 0,1 1 0 0 0,-1-1 1 0 0,0-2-1 0 0,-1-5 70 0 0,-1 0 0 0 0,2 0-1 0 0,-1 0 1 0 0,2-1 0 0 0,-1-16-1 0 0,2 12-25 0 0,0 7-27 0 0,-1-1 0 0 0,1 0 0 0 0,1 0-1 0 0,-1 0 1 0 0,5-10 0 0 0,-5 16-62 0 0,0-1 1 0 0,0 1-1 0 0,1 0 0 0 0,-1 0 1 0 0,1-1-1 0 0,-1 1 0 0 0,1 0 0 0 0,0 1 1 0 0,0-1-1 0 0,0 0 0 0 0,0 0 1 0 0,0 1-1 0 0,0-1 0 0 0,1 1 1 0 0,-1 0-1 0 0,0 0 0 0 0,1 0 0 0 0,-1 0 1 0 0,1 0-1 0 0,-1 0 0 0 0,3 0 1 0 0,1 0-9 0 0,-1 0 0 0 0,1 0 0 0 0,0 1 1 0 0,-1 0-1 0 0,1 0 0 0 0,-1 0 0 0 0,1 1 1 0 0,0-1-1 0 0,-1 1 0 0 0,1 1 0 0 0,-1-1 1 0 0,0 1-1 0 0,1 0 0 0 0,-1 0 0 0 0,5 4 1 0 0,0-1-10 0 0,-1 2 0 0 0,0-1 0 0 0,-1 1 1 0 0,0 1-1 0 0,0-1 0 0 0,0 2 0 0 0,7 9 1 0 0,8 15-13 0 0,20 36 1 0 0,-25-40 30 0 0,-9-11-125 0 0,-7-15-21 0 0,-1 1 1 0 0,1-1 0 0 0,0 0-1 0 0,0 0 1 0 0,0 0 0 0 0,0 0-1 0 0,1 0 1 0 0,2 3 0 0 0,-3-5-230 0 0,-1 0 0 0 0,0 0 1 0 0,1-1-1 0 0,-1 1 0 0 0,1 0 1 0 0,-1-1-1 0 0,1 1 0 0 0,0-1 1 0 0,-1 1-1 0 0,1-1 0 0 0,0 0 0 0 0,-1 0 1 0 0,4 1-1 0 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50:44.043"/>
    </inkml:context>
    <inkml:brush xml:id="br0">
      <inkml:brushProperty name="width" value="0.1" units="cm"/>
      <inkml:brushProperty name="height" value="0.1" units="cm"/>
    </inkml:brush>
  </inkml:definitions>
  <inkml:trace contextRef="#ctx0" brushRef="#br0">0 7 380,'11'-6'12006,"-7"6"-12006,13 35 22,-2 1-1,14 49 1,5 15-64,34 37 12,-60-124-71,4 6 172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50:44.637"/>
    </inkml:context>
    <inkml:brush xml:id="br0">
      <inkml:brushProperty name="width" value="0.1" units="cm"/>
      <inkml:brushProperty name="height" value="0.1" units="cm"/>
    </inkml:brush>
  </inkml:definitions>
  <inkml:trace contextRef="#ctx0" brushRef="#br0">471 128 32,'23'-41'1877,"0"-16"-42,-18 27 638,-39 74-2334,-51 49 0,13-16-70,-43 57 69,-80 88 357,175-195 39</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06:50:45.496"/>
    </inkml:context>
    <inkml:brush xml:id="br0">
      <inkml:brushProperty name="width" value="0.1" units="cm"/>
      <inkml:brushProperty name="height" value="0.1" units="cm"/>
    </inkml:brush>
  </inkml:definitions>
  <inkml:trace contextRef="#ctx0" brushRef="#br0">155 74 168,'34'-53'5114,"-34"52"-4644,-1-5 75,1 5-518,0 1 0,0-1 1,0 1-1,0 0 0,0-1 0,0 1 0,0-1 0,0 1 1,0-1-1,0 1 0,0-1 0,0 1 0,0 0 0,-1-1 1,1 1-1,0-1 0,0 1 0,0 0 0,-1-1 0,1 1 1,0 0-1,0-1 0,-1 1 0,1 0 0,0-1 0,-1 1 1,1 0-1,0-1 0,-1 1 0,1 0 0,0 0 0,-1 0 1,1-1-1,-1 1 0,1 0 0,0 0 0,-1 0 0,1 0 1,-1 0-1,1 0 0,-1 0 0,1 0 0,-1 0 0,1 0 1,-1 0-1,-6 2-22,0 0 0,1 1 1,-1 0-1,0 0 0,1 1 1,0 0-1,0 0 0,0 0 1,1 1-1,-1 0 1,-6 8-1,-2 4 13,0 1 1,-18 30-1,5 12 12,26-56-27,-1 1-1,1-1 1,0 1-1,0-1 1,1 1 0,-1-1-1,1 1 1,0-1-1,0 1 1,0 0-1,1-1 1,1 6-1,-1-8 10,-1 0-1,1 0 1,0 0-1,0 0 1,1 0-1,-1-1 0,0 1 1,0 0-1,1 0 1,-1-1-1,1 1 1,0-1-1,-1 1 0,1-1 1,0 0-1,0 0 1,0 0-1,0 0 1,0 0-1,3 1 0,-1-1-6,0 0 0,1-1 0,-1 1 0,0-1 0,1 0 0,-1-1 0,1 1 0,-1-1 0,8-1 0,6-4 83,-1 0-1,-1-1 1,1-1 0,20-13 0,-34 19-1,0-1 1,0 0-1,0 0 0,0 0 0,0-1 0,0 1 1,-1-1-1,1 1 0,-1-1 0,0 0 0,0 0 1,-1 0-1,1 0 0,-1 0 0,0 0 1,0 0-1,0 0 0,-1-1 0,1 1 0,-1 0 1,0-1-1,-1-6 0,0-5 136,-1 1 0,-1-1 1,0 1-1,-1 0 0,-6-17 0,8 30-262,1 1 0,-1-1 0,1 1 0,-1-1-1,0 1 1,0 0 0,0-1 0,0 1 0,0 0 0,0 0 0,0 1-1,0-1 1,-1 0 0,1 1 0,0-1 0,0 1 0,-1 0 0,-3 0 0,-42-2-1716,-6 8-2848,23-4 1957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47.825"/>
    </inkml:context>
    <inkml:brush xml:id="br0">
      <inkml:brushProperty name="width" value="0.1" units="cm"/>
      <inkml:brushProperty name="height" value="0.1" units="cm"/>
    </inkml:brush>
  </inkml:definitions>
  <inkml:trace contextRef="#ctx0" brushRef="#br0">58 56 320 0 0,'7'-48'8553'0'0,"-7"40"-6085"0"0,-1 12-1088 0 0,-1 27-785 0 0,-5 40-698 0 0,-35 187 507 0 0,29-145-206 0 0,13-113-187 0 0,2 23-3182 0 0,6-23 1987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24.652"/>
    </inkml:context>
    <inkml:brush xml:id="br0">
      <inkml:brushProperty name="width" value="0.1" units="cm"/>
      <inkml:brushProperty name="height" value="0.1" units="cm"/>
    </inkml:brush>
  </inkml:definitions>
  <inkml:trace contextRef="#ctx0" brushRef="#br0">357 5 112 0 0,'-5'-5'5076'0'0,"-19"16"-4942"0"0,0 1 0 0 0,1 1 0 0 0,0 1 0 0 0,1 1-1 0 0,0 1 1 0 0,-28 28 0 0 0,4-5 0 0 0,30-28-92 0 0,12-9-29 0 0,0 1 0 0 0,0-1 0 0 0,0 1 0 0 0,1 0 0 0 0,-1 0 0 0 0,1 0 0 0 0,0 1 0 0 0,0-1 0 0 0,-3 5 0 0 0,5-7 13 0 0,-6 7 219 0 0,3-4 151 0 0,6-3 409 0 0,8-5-700 0 0,0 0 1 0 0,0 0-1 0 0,-1-1 0 0 0,12-8 0 0 0,-20 12 67 0 0,-18 80 414 0 0,-61 146-443 0 0,59-147-396 0 0,19-77-86 0 0,6-1-1369 0 0,13-4-1582 0 0,-4-4 1186 0 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48.403"/>
    </inkml:context>
    <inkml:brush xml:id="br0">
      <inkml:brushProperty name="width" value="0.1" units="cm"/>
      <inkml:brushProperty name="height" value="0.1" units="cm"/>
    </inkml:brush>
  </inkml:definitions>
  <inkml:trace contextRef="#ctx0" brushRef="#br0">19 49 408 0 0,'0'0'501'0'0,"-18"-14"5859"0"0,18 14-6252 0 0,0 0 0 0 0,0-1-1 0 0,0 1 1 0 0,0 0 0 0 0,0 0-1 0 0,-1-1 1 0 0,1 1 0 0 0,0 0 0 0 0,0 0-1 0 0,0-1 1 0 0,1 1 0 0 0,-1 0-1 0 0,1-3 971 0 0,-1 3-971 0 0,208 4 1097 0 0,-160-10-247 0 0,-47 6-902 0 0,17-20-7206 0 0,-14 14 4384 0 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49.230"/>
    </inkml:context>
    <inkml:brush xml:id="br0">
      <inkml:brushProperty name="width" value="0.1" units="cm"/>
      <inkml:brushProperty name="height" value="0.1" units="cm"/>
    </inkml:brush>
  </inkml:definitions>
  <inkml:trace contextRef="#ctx0" brushRef="#br0">168 103 424 0 0,'-3'-12'8776'0'0,"0"23"-8734"0"0,-1 1 0 0 0,0-1 0 0 0,-1 0-1 0 0,-7 12 1 0 0,-10 22 29 0 0,-71 180 145 0 0,85-209-181 0 0,6-12 57 0 0,0 0 0 0 0,0 0-1 0 0,0 0 1 0 0,1 1 0 0 0,-1-1 0 0 0,1 0-1 0 0,-1 8 614 0 0,3-17-585 0 0,31-103 307 0 0,50-112 0 0 0,-70 194-356 0 0,1 1 0 0 0,2 1 0 0 0,18-26 0 0 0,-29 45-44 0 0,-3 3-19 0 0,1 0 1 0 0,-1 0-1 0 0,0 0 0 0 0,1 1 1 0 0,-1-1-1 0 0,1 0 1 0 0,0 1-1 0 0,-1-1 0 0 0,1 1 1 0 0,0 0-1 0 0,0-1 0 0 0,3-1 1 0 0,-3 3-16 0 0,0 2-2 0 0,3 3 4 0 0,-1 0 0 0 0,0 0-1 0 0,0 1 1 0 0,-1-1-1 0 0,1 1 1 0 0,-1-1-1 0 0,0 1 1 0 0,-1 0-1 0 0,1 0 1 0 0,-1 0-1 0 0,1 9 1 0 0,13 82-31 0 0,-5-20 51 0 0,-4-22 26 0 0,-6-44-45 0 0,-1 0-1 0 0,2 0 1 0 0,0-1-1 0 0,0 1 1 0 0,6 15-1 0 0,-8-1 25 0 0,2-18 745 0 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49.638"/>
    </inkml:context>
    <inkml:brush xml:id="br0">
      <inkml:brushProperty name="width" value="0.1" units="cm"/>
      <inkml:brushProperty name="height" value="0.1" units="cm"/>
    </inkml:brush>
  </inkml:definitions>
  <inkml:trace contextRef="#ctx0" brushRef="#br0">2 32 384 0 0,'-2'-6'8031'0'0,"58"4"-7061"0"0,16-2-1673 0 0,-24-8-3701 0 0,-28 4 1998 0 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55.245"/>
    </inkml:context>
    <inkml:brush xml:id="br0">
      <inkml:brushProperty name="width" value="0.1" units="cm"/>
      <inkml:brushProperty name="height" value="0.1" units="cm"/>
    </inkml:brush>
  </inkml:definitions>
  <inkml:trace contextRef="#ctx0" brushRef="#br0">0 125 396 0 0,'23'-38'3470'0'0,"-23"13"869"0"0,-9-4-1551 0 0,8 26-2455 0 0,-1 0 1 0 0,1 0-1 0 0,0 0 1 0 0,0 0-1 0 0,0 0 1 0 0,0 0 0 0 0,1 0-1 0 0,-1-6 1 0 0,26 42-207 0 0,28 35 179 0 0,78 80 0 0 0,-13-17 191 0 0,-111-120-423 0 0,-5-8-33 0 0,-1 0 0 0 0,0-1 1 0 0,1 1-1 0 0,0-1 0 0 0,0 0 0 0 0,-1 0 0 0 0,1 0 1 0 0,1 0-1 0 0,-1 0 0 0 0,4 3 0 0 0,-3-35-2720 0 0,2 11-4100 0 0,1 6 3235 0 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56.262"/>
    </inkml:context>
    <inkml:brush xml:id="br0">
      <inkml:brushProperty name="width" value="0.1" units="cm"/>
      <inkml:brushProperty name="height" value="0.1" units="cm"/>
    </inkml:brush>
  </inkml:definitions>
  <inkml:trace contextRef="#ctx0" brushRef="#br0">477 8 32 0 0,'0'0'3264'0'0,"-8"-8"5"0"0,-16 24-3245 0 0,0 1 1 0 0,1 1 0 0 0,1 1 0 0 0,1 1 0 0 0,-31 36 0 0 0,21-20 3 0 0,-146 151 371 0 0,170-180-158 0 0,0 1 0 0 0,1 0 0 0 0,0 0 1 0 0,-6 12-1 0 0,11-19-139 0 0,28-11-1031 0 0,-15 2 688 0 0,0-5 620 0 0,-11 12-261 0 0,5-14 2613 0 0,-8 54-2706 0 0,-2 0-1 0 0,-19 75 1 0 0,-2 15 37 0 0,-11 60 195 0 0,27-155-173 0 0,5-23 45 0 0,1 0 1 0 0,0 0-1 0 0,1 0 1 0 0,-1 14-1 0 0,3-23-20 0 0,6-2-2117 0 0,-1-4 1387 0 0,12-8-3566 0 0,-7 6 1415 0 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56.794"/>
    </inkml:context>
    <inkml:brush xml:id="br0">
      <inkml:brushProperty name="width" value="0.1" units="cm"/>
      <inkml:brushProperty name="height" value="0.1" units="cm"/>
    </inkml:brush>
  </inkml:definitions>
  <inkml:trace contextRef="#ctx0" brushRef="#br0">1 65 672 0 0,'5'-11'1133'0'0,"0"1"0"0"0,1 0 1 0 0,0-1-1 0 0,10-11 845 0 0,-13 26-1918 0 0,0 1 1 0 0,-1-1 0 0 0,0 1 0 0 0,0 0 0 0 0,-1 0-1 0 0,1 0 1 0 0,-1 0 0 0 0,0 0 0 0 0,0 0-1 0 0,-1 0 1 0 0,0 0 0 0 0,0 10 0 0 0,-4 21 132 0 0,-2 1 1 0 0,-2-1-1 0 0,-1 0 1 0 0,-15 36-1 0 0,19-57 1532 0 0,12-40-1192 0 0,17-46-174 0 0,-6 29-168 0 0,-12 28-143 0 0,-1 0 1 0 0,2 0 0 0 0,0 1 0 0 0,0 0 0 0 0,1 0 0 0 0,1 1-1 0 0,0 0 1 0 0,16-16 0 0 0,-21 25-44 0 0,0-1 0 0 0,0 1 1 0 0,0 0-1 0 0,0 0 0 0 0,0 1 0 0 0,0-1 0 0 0,1 1 0 0 0,-1 0 0 0 0,1 0 0 0 0,-1 1 1 0 0,1-1-1 0 0,0 1 0 0 0,0 0 0 0 0,0 0 0 0 0,0 1 0 0 0,0-1 0 0 0,9 2 0 0 0,-11-1-7 0 0,1 1-1 0 0,-1 0 1 0 0,0 1-1 0 0,1-1 1 0 0,-1 0 0 0 0,0 1-1 0 0,0 0 1 0 0,0 0-1 0 0,0 0 1 0 0,0 0-1 0 0,0 0 1 0 0,-1 1-1 0 0,1-1 1 0 0,-1 1-1 0 0,1 0 1 0 0,-1 0-1 0 0,0 0 1 0 0,0 0-1 0 0,0 0 1 0 0,-1 0-1 0 0,1 0 1 0 0,-1 0 0 0 0,1 1-1 0 0,-1-1 1 0 0,1 6-1 0 0,1 10-47 0 0,0 0-1 0 0,-1 0 1 0 0,-1 1-1 0 0,-1-1 1 0 0,-1 1-1 0 0,0-1 1 0 0,-1 1 0 0 0,-6 20-1 0 0,6-29-130 0 0,1-6 156 0 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8T06:51:19.435"/>
    </inkml:context>
    <inkml:brush xml:id="br0">
      <inkml:brushProperty name="width" value="0.1" units="cm"/>
      <inkml:brushProperty name="height" value="0.1" units="cm"/>
      <inkml:brushProperty name="ignorePressure" value="1"/>
    </inkml:brush>
  </inkml:definitions>
  <inkml:trace contextRef="#ctx0" brushRef="#br0">36 1 0 0,'-7'0'0'0,"-12"0"0"0,10 0 0 0,9 0 0 0,15 0 0 0,-2 0 0 0,-3 0 0 0,4600 0 0 0,-4597 0 0 0,75 0 0 0,-29 0 0 0,-45 0 0 0,-3 0 0 0,1 0 0 0,-2 0 0 0,0 0 0 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18T06:51:23.309"/>
    </inkml:context>
    <inkml:brush xml:id="br0">
      <inkml:brushProperty name="width" value="0.1" units="cm"/>
      <inkml:brushProperty name="height" value="0.1" units="cm"/>
      <inkml:brushProperty name="ignorePressure" value="1"/>
    </inkml:brush>
  </inkml:definitions>
  <inkml:trace contextRef="#ctx0" brushRef="#br0">12 1 0 0,'-10'0'0'0,"9"0"0"0,3576 0 0 0,-3561 0 0 0,-2 0 0 0,1 0 0 0,-2 0 0 0,1 0 0 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06.449"/>
    </inkml:context>
    <inkml:brush xml:id="br0">
      <inkml:brushProperty name="width" value="0.1" units="cm"/>
      <inkml:brushProperty name="height" value="0.1" units="cm"/>
    </inkml:brush>
  </inkml:definitions>
  <inkml:trace contextRef="#ctx0" brushRef="#br0">345 88 116 0 0,'0'0'1970'0'0,"12"-21"-697"0"0,-8 17-907 0 0,-1-1 0 0 0,0 0 0 0 0,0 0 0 0 0,0 0 1 0 0,-1 0-1 0 0,4-11 0 0 0,-6 15-212 0 0,4-19 3419 0 0,-15 41-2933 0 0,-3 11-601 0 0,-2-1 1 0 0,-1 0-1 0 0,-22 29 0 0 0,21-32-22 0 0,-129 188 78 0 0,143-210-83 0 0,0 0-1 0 0,0 0 1 0 0,-1-1-1 0 0,0 0 1 0 0,0 0-1 0 0,0 0 1 0 0,-1 0-1 0 0,0-1 1 0 0,1 0-1 0 0,-1 0 1 0 0,-9 3-1 0 0,14-6 9 0 0,1-1-19 0 0,0 1-1 0 0,0-1 1 0 0,0 0-1 0 0,0 0 1 0 0,0 1-1 0 0,0-1 1 0 0,0 0-1 0 0,0 0 1 0 0,0 1-1 0 0,0-1 1 0 0,0 0-1 0 0,0 0 0 0 0,0 1 1 0 0,0-1-1 0 0,0 0 1 0 0,-1 0-1 0 0,1 1 1 0 0,0-1-1 0 0,0 0 1 0 0,0 0-1 0 0,0 0 1 0 0,0 1-1 0 0,-1-1 1 0 0,1 0-1 0 0,0 0 1 0 0,0 0-1 0 0,0 0 1 0 0,-1 1-1 0 0,1-1 0 0 0,0 0 1 0 0,0 0-1 0 0,0 0 1 0 0,-1 0-1 0 0,1 0 1 0 0,0 0-1 0 0,0 0 1 0 0,-1 0-1 0 0,1 1 1 0 0,0-1-1 0 0,-1 0 1 0 0,-12-6 145 0 0,-9-16 240 0 0,20 16-346 0 0,0-1 0 0 0,0 1 0 0 0,1-1 0 0 0,0 0 0 0 0,0 1 0 0 0,0-1 0 0 0,1 0 0 0 0,0 0-1 0 0,0 1 1 0 0,1-1 0 0 0,0 0 0 0 0,3-11 0 0 0,0 2-10 0 0,2 0 0 0 0,0 0 0 0 0,1 1 0 0 0,9-15-1 0 0,-13 22-26 0 0,1 0-1 0 0,0 1 0 0 0,1 0 0 0 0,-1 0 1 0 0,1 1-1 0 0,1-1 0 0 0,-1 1 0 0 0,1 0 0 0 0,0 0 1 0 0,1 1-1 0 0,-1-1 0 0 0,1 2 0 0 0,0-1 1 0 0,0 1-1 0 0,0 0 0 0 0,1 0 0 0 0,0 1 0 0 0,0 0 1 0 0,-1 0-1 0 0,14-2 0 0 0,-12 4-1 0 0,-3-1-4 0 0,1 1-1 0 0,-1 0 1 0 0,1 0 0 0 0,0 1-1 0 0,-1 0 1 0 0,1 0-1 0 0,11 1 1 0 0,-11 2-5 0 0,1 1-1 0 0,-1 0 1 0 0,0 0 0 0 0,0 0-1 0 0,0 0 1 0 0,-1 1-1 0 0,0 1 1 0 0,0-1 0 0 0,0 1-1 0 0,0 0 1 0 0,-1 0 0 0 0,0 0-1 0 0,0 1 1 0 0,-1 0-1 0 0,7 12 1 0 0,-2-1-2 0 0,-1 1-1 0 0,-1 0 1 0 0,0 0-1 0 0,7 38 1 0 0,-10-41 9 0 0,-3-11-221 0 0,13 41 455 0 0,-2-25-2004 0 0,6-6-3780 0 0,-7-10 3044 0 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07.168"/>
    </inkml:context>
    <inkml:brush xml:id="br0">
      <inkml:brushProperty name="width" value="0.1" units="cm"/>
      <inkml:brushProperty name="height" value="0.1" units="cm"/>
    </inkml:brush>
  </inkml:definitions>
  <inkml:trace contextRef="#ctx0" brushRef="#br0">1 18 260 0 0,'6'-15'9745'0'0,"-4"12"-9206"0"0,39 80 48 0 0,-15-25-336 0 0,55 80 1 0 0,-40-73-6 0 0,-41-58-231 0 0,7 9-1491 0 0,-3-29-1578 0 0,-4 9 264 0 0,2 0 215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24.891"/>
    </inkml:context>
    <inkml:brush xml:id="br0">
      <inkml:brushProperty name="width" value="0.1" units="cm"/>
      <inkml:brushProperty name="height" value="0.1" units="cm"/>
    </inkml:brush>
  </inkml:definitions>
  <inkml:trace contextRef="#ctx0" brushRef="#br0">67 1 572 0 0,'0'0'1747'0'0,"-9"30"-4"0"0,-27 121 1014 0 0,15-58-6658 0 0,20-85 2259 0 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07.575"/>
    </inkml:context>
    <inkml:brush xml:id="br0">
      <inkml:brushProperty name="width" value="0.1" units="cm"/>
      <inkml:brushProperty name="height" value="0.1" units="cm"/>
    </inkml:brush>
  </inkml:definitions>
  <inkml:trace contextRef="#ctx0" brushRef="#br0">436 1 92 0 0,'0'0'2061'0'0,"-12"15"4342"0"0,-48 53-6378 0 0,-104 80 94 0 0,-14 15 271 0 0,170-155-457 0 0,-5 4 280 0 0,41-13-7713 0 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08.121"/>
    </inkml:context>
    <inkml:brush xml:id="br0">
      <inkml:brushProperty name="width" value="0.1" units="cm"/>
      <inkml:brushProperty name="height" value="0.1" units="cm"/>
    </inkml:brush>
  </inkml:definitions>
  <inkml:trace contextRef="#ctx0" brushRef="#br0">136 95 372 0 0,'0'0'500'0'0,"-1"-35"3928"0"0,2 34-4079 0 0,-2 0-217 0 0,1 1 0 0 0,-1-1 0 0 0,0 0-1 0 0,1 1 1 0 0,-1-1 0 0 0,0 0 0 0 0,0 1 0 0 0,1-1-1 0 0,-1 1 1 0 0,0 0 0 0 0,0-1 0 0 0,0 1-1 0 0,0 0 1 0 0,0-1 0 0 0,0 1 0 0 0,1 0 0 0 0,-3 0-1 0 0,-7 7-87 0 0,0 2-1 0 0,0-1 0 0 0,1 1 1 0 0,0 1-1 0 0,0 0 0 0 0,1 0 0 0 0,1 0 1 0 0,-1 1-1 0 0,2 0 0 0 0,0 1 1 0 0,0-1-1 0 0,1 1 0 0 0,0 0 1 0 0,-5 24-1 0 0,10-34-23 0 0,-1 0-1 0 0,1 0 1 0 0,0 0 0 0 0,0 0 0 0 0,0 0 0 0 0,0 0-1 0 0,0 0 1 0 0,1 0 0 0 0,-1-1 0 0 0,0 1 0 0 0,1 0-1 0 0,0 0 1 0 0,-1 0 0 0 0,1 0 0 0 0,0-1 0 0 0,0 1-1 0 0,0 0 1 0 0,0-1 0 0 0,0 1 0 0 0,0-1 0 0 0,1 1-1 0 0,-1-1 1 0 0,3 3 0 0 0,-1-2 4 0 0,0-1 0 0 0,1 1-1 0 0,-1 0 1 0 0,0-1 0 0 0,1 0 0 0 0,-1 0 0 0 0,1 0-1 0 0,0 0 1 0 0,-1-1 0 0 0,1 1 0 0 0,6-1 0 0 0,1-1 15 0 0,1 1 0 0 0,-1-2 0 0 0,0 1 0 0 0,0-2 0 0 0,0 1 0 0 0,-1-2 0 0 0,17-6 0 0 0,-18 5-7 0 0,0 0 1 0 0,0-1 0 0 0,-1 0 0 0 0,1 0 0 0 0,-2-1 0 0 0,1 0 0 0 0,-1-1 0 0 0,0 1 0 0 0,0-1 0 0 0,10-17 0 0 0,-15 21-2 0 0,0 1 1 0 0,0-1-1 0 0,-1 1 1 0 0,1-1 0 0 0,-1 0-1 0 0,0 0 1 0 0,0 0-1 0 0,0 0 1 0 0,0 0 0 0 0,-1 0-1 0 0,1 0 1 0 0,-1 0 0 0 0,0 0-1 0 0,0 0 1 0 0,-1 0-1 0 0,1 0 1 0 0,-1 0 0 0 0,0 0-1 0 0,0 0 1 0 0,0 0 0 0 0,0 1-1 0 0,-1-1 1 0 0,0 0-1 0 0,0 1 1 0 0,0-1 0 0 0,0 1-1 0 0,0-1 1 0 0,-1 1-1 0 0,1 0 1 0 0,-5-4 0 0 0,0 1-76 0 0,0 1 0 0 0,-1-1 1 0 0,0 1-1 0 0,0 0 0 0 0,0 1 1 0 0,0 0-1 0 0,-1 0 1 0 0,1 1-1 0 0,-1 0 0 0 0,0 1 1 0 0,0-1-1 0 0,-18 0 0 0 0,10 7-2134 0 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08.717"/>
    </inkml:context>
    <inkml:brush xml:id="br0">
      <inkml:brushProperty name="width" value="0.1" units="cm"/>
      <inkml:brushProperty name="height" value="0.1" units="cm"/>
    </inkml:brush>
  </inkml:definitions>
  <inkml:trace contextRef="#ctx0" brushRef="#br0">6 23 264 0 0,'-5'0'14186'0'0,"17"-5"-14115"0"0,1 1 0 0 0,0 1 0 0 0,0 0 1 0 0,0 1-1 0 0,22-2 0 0 0,74 2 8 0 0,-83 2-155 0 0,-20 1-694 0 0,14-2-747 0 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09.433"/>
    </inkml:context>
    <inkml:brush xml:id="br0">
      <inkml:brushProperty name="width" value="0.1" units="cm"/>
      <inkml:brushProperty name="height" value="0.1" units="cm"/>
    </inkml:brush>
  </inkml:definitions>
  <inkml:trace contextRef="#ctx0" brushRef="#br0">2 39 40 0 0,'0'0'1513'0'0,"-1"-21"2011"0"0,1 21-3310 0 0,0-1-1 0 0,0 0 1 0 0,-1 1 0 0 0,1-1 0 0 0,0 0-1 0 0,0 1 1 0 0,0-1 0 0 0,0 0 0 0 0,0 0 0 0 0,0 1-1 0 0,0-1 1 0 0,0 0 0 0 0,1 1 0 0 0,-1-1-1 0 0,0 0 1 0 0,0 1 0 0 0,1-1 0 0 0,-1 0 0 0 0,0 1-1 0 0,1-1 1 0 0,-1 1 0 0 0,0-1 0 0 0,1 0-1 0 0,-1 1 1 0 0,2-2 0 0 0,5 6-147 0 0,0 1 0 0 0,0-1 0 0 0,-1 1 0 0 0,1 1 1 0 0,-1-1-1 0 0,0 1 0 0 0,-1 0 0 0 0,10 13 0 0 0,41 67 175 0 0,-33-48-139 0 0,65 92 286 0 0,-88-130-402 0 0,0 0-1 0 0,0 1 1 0 0,0-1-1 0 0,0 1 1 0 0,0-1 0 0 0,0 1-1 0 0,0-1 1 0 0,0 0-1 0 0,1 1 1 0 0,-1-1-1 0 0,0 1 1 0 0,0-1 0 0 0,0 0-1 0 0,1 1 1 0 0,-1-1-1 0 0,0 0 1 0 0,1 1-1 0 0,-1-1 1 0 0,0 0 0 0 0,1 0-1 0 0,-1 1 1 0 0,0-1-1 0 0,1 0 1 0 0,-1 0-1 0 0,0 1 1 0 0,1-1 0 0 0,-1 0-1 0 0,1 0 1 0 0,-1 0-1 0 0,0 0 1 0 0,1 0-1 0 0,-1 0 1 0 0,1 0 0 0 0,-1 0-1 0 0,1 0 1 0 0,-1 0-1 0 0,0 0 1 0 0,1 0-1 0 0,-1 0 1 0 0,1 0-1 0 0,-1 0 1 0 0,0 0 0 0 0,1 0-1 0 0,-1 0 1 0 0,1 0-1 0 0,-1-1 1 0 0,11-20-3012 0 0,-5 7-430 0 0,-1 0 717 0 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10.059"/>
    </inkml:context>
    <inkml:brush xml:id="br0">
      <inkml:brushProperty name="width" value="0.1" units="cm"/>
      <inkml:brushProperty name="height" value="0.1" units="cm"/>
    </inkml:brush>
  </inkml:definitions>
  <inkml:trace contextRef="#ctx0" brushRef="#br0">367 1 188 0 0,'-1'1'3829'0'0,"-10"12"-3778"0"0,-152 127 803 0 0,36-35 595 0 0,126-104-1257 0 0,0 1 0 0 0,0-1 1 0 0,0 0-1 0 0,1 1 0 0 0,-1-1 1 0 0,0 1-1 0 0,0-1 0 0 0,1 1 0 0 0,-1-1 1 0 0,1 1-1 0 0,-1 0 0 0 0,1-1 1 0 0,0 1-1 0 0,0 0 0 0 0,0-1 1 0 0,0 1-1 0 0,0 0 0 0 0,0-1 1 0 0,0 1-1 0 0,0 0 0 0 0,1-1 1 0 0,-1 1-1 0 0,0 0 0 0 0,1-1 1 0 0,0 2-1 0 0,4 31-306 0 0,-7-6 120 0 0,-1 1 0 0 0,-2-1 0 0 0,0 0-1 0 0,-11 30 1 0 0,6-22 17 0 0,-8 58 0 0 0,15-82 23 0 0,3-12-32 0 0,0 1 1 0 0,0 0-1 0 0,-1 0 0 0 0,1-1 0 0 0,0 1 1 0 0,0 0-1 0 0,0 0 0 0 0,0 0 1 0 0,0-1-1 0 0,0 1 0 0 0,0 0 1 0 0,0 0-1 0 0,0-1 0 0 0,0 1 1 0 0,0 0-1 0 0,0 0 0 0 0,1-1 1 0 0,-1 1-1 0 0,0 0 0 0 0,1 0 1 0 0,-1-1-1 0 0,0 1 0 0 0,1 0 1 0 0,-1-1-1 0 0,1 1 0 0 0,-1-1 0 0 0,1 1 1 0 0,1 1-1 0 0,-1-1 27 0 0,3-4-273 0 0,18-13-411 0 0,0 0-1273 0 0,-6 6-2203 0 0,-2 0 1347 0 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10.324"/>
    </inkml:context>
    <inkml:brush xml:id="br0">
      <inkml:brushProperty name="width" value="0.1" units="cm"/>
      <inkml:brushProperty name="height" value="0.1" units="cm"/>
    </inkml:brush>
  </inkml:definitions>
  <inkml:trace contextRef="#ctx0" brushRef="#br0">61 51 352 0 0,'40'-51'8483'0'0,"-40"56"-8410"0"0,0-1 0 0 0,-1 1 0 0 0,1-1 0 0 0,-1 0 0 0 0,0 0 0 0 0,0 1 1 0 0,0-1-1 0 0,-3 5 0 0 0,2 0 54 0 0,-79 291 1325 0 0,74-268-2476 0 0,5-18-4121 0 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29.294"/>
    </inkml:context>
    <inkml:brush xml:id="br0">
      <inkml:brushProperty name="width" value="0.1" units="cm"/>
      <inkml:brushProperty name="height" value="0.1" units="cm"/>
    </inkml:brush>
  </inkml:definitions>
  <inkml:trace contextRef="#ctx0" brushRef="#br0">66 39 236 0 0,'0'0'10540'0'0,"17"-38"-8771"0"0,-55 244-1797 0 0,-1 13 5 0 0,37-206-95 0 0,1-10 5 0 0,0 0 0 0 0,0 0 0 0 0,1 1 0 0 0,0-1 0 0 0,-1 1 0 0 0,1-1 0 0 0,1 0 0 0 0,-1 1 0 0 0,0-1 0 0 0,1 0 0 0 0,-1 1 0 0 0,1-1 0 0 0,2 6 0 0 0,0-9-371 0 0,0 1-1 0 0,-1 0 0 0 0,1-1 0 0 0,0 0 0 0 0,-1 1 1 0 0,1-1-1 0 0,0 0 0 0 0,0 0 0 0 0,-1-1 1 0 0,1 1-1 0 0,5-2 0 0 0,9-5-2316 0 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30.090"/>
    </inkml:context>
    <inkml:brush xml:id="br0">
      <inkml:brushProperty name="width" value="0.1" units="cm"/>
      <inkml:brushProperty name="height" value="0.1" units="cm"/>
    </inkml:brush>
  </inkml:definitions>
  <inkml:trace contextRef="#ctx0" brushRef="#br0">71 73 200 0 0,'0'0'2422'0'0,"-31"-8"1116"0"0,-9 1 3914 0 0,74 2-7367 0 0,12-3-24 0 0,0 2-1 0 0,1 2 0 0 0,-1 3 1 0 0,57 4-1 0 0,-100-3-51 0 0,0 0 1 0 0,-1 0-1 0 0,1 0 0 0 0,0 0 0 0 0,-1 0 0 0 0,1-1 0 0 0,0 1 0 0 0,-1-1 0 0 0,6-1 0 0 0,3-2-786 0 0,-1-10-1657 0 0,11 0-6097 0 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30.825"/>
    </inkml:context>
    <inkml:brush xml:id="br0">
      <inkml:brushProperty name="width" value="0.1" units="cm"/>
      <inkml:brushProperty name="height" value="0.1" units="cm"/>
    </inkml:brush>
  </inkml:definitions>
  <inkml:trace contextRef="#ctx0" brushRef="#br0">164 101 492 0 0,'0'-10'6740'0'0,"-87"215"-5911"0"0,35-89-531 0 0,51-113-272 0 0,-4 6 154 0 0,1 1-1 0 0,0 1 0 0 0,1-1 0 0 0,0 1 1 0 0,-2 15 1323 0 0,8-29-1468 0 0,-1 0 0 0 0,0 0 0 0 0,0 0 0 0 0,0 0-1 0 0,0 0 1 0 0,0 0 0 0 0,0 0 0 0 0,-1-1 0 0 0,0 1 0 0 0,0-1 0 0 0,2-4 0 0 0,3-15 72 0 0,1 0 1 0 0,1 0 0 0 0,1 1-1 0 0,13-24 1 0 0,20-49 1 0 0,31-59 36 0 0,-71 148-123 0 0,1 0 0 0 0,-1 1 0 0 0,1 0 1 0 0,0-1-1 0 0,0 1 0 0 0,1 0 0 0 0,-1 0 1 0 0,1 1-1 0 0,0-1 0 0 0,7-5 0 0 0,-10 9-38 0 0,15 50-73 0 0,21 100 50 0 0,-7 6-2 0 0,-21-126 53 0 0,0 9 317 0 0,-9-37-151 0 0,4-13-3336 0 0,-8-8-4182 0 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31.231"/>
    </inkml:context>
    <inkml:brush xml:id="br0">
      <inkml:brushProperty name="width" value="0.1" units="cm"/>
      <inkml:brushProperty name="height" value="0.1" units="cm"/>
    </inkml:brush>
  </inkml:definitions>
  <inkml:trace contextRef="#ctx0" brushRef="#br0">1 56 272 0 0,'3'3'10143'0'0,"68"-15"-9385"0"0,8-1-1136 0 0,-30-1-2778 0 0,-34 5 264 0 0,-2-2 221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07:26.982"/>
    </inkml:context>
    <inkml:brush xml:id="br0">
      <inkml:brushProperty name="width" value="0.1" units="cm"/>
      <inkml:brushProperty name="height" value="0.1" units="cm"/>
    </inkml:brush>
  </inkml:definitions>
  <inkml:trace contextRef="#ctx0" brushRef="#br0">14 99 272 0 0,'-14'-11'12103'0'0,"45"-7"-10123"0"0,50-11-2991 0 0,39-11 772 0 0,-119 39 113 0 0,-23 24-3645 0 0,-29 21-2144 0 0,41-34 4062 0 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32.511"/>
    </inkml:context>
    <inkml:brush xml:id="br0">
      <inkml:brushProperty name="width" value="0.1" units="cm"/>
      <inkml:brushProperty name="height" value="0.1" units="cm"/>
    </inkml:brush>
  </inkml:definitions>
  <inkml:trace contextRef="#ctx0" brushRef="#br0">251 30 480 0 0,'0'0'2520'0'0,"-11"-30"3196"0"0,-68 174-3671 0 0,-59 141-1825 0 0,115-232-82 0 0,49-72-6741 0 0,-18 9 4059 0 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32.996"/>
    </inkml:context>
    <inkml:brush xml:id="br0">
      <inkml:brushProperty name="width" value="0.1" units="cm"/>
      <inkml:brushProperty name="height" value="0.1" units="cm"/>
    </inkml:brush>
  </inkml:definitions>
  <inkml:trace contextRef="#ctx0" brushRef="#br0">1 71 200 0 0,'15'-71'12961'0'0,"-12"82"-13046"0"0,17 89 158 0 0,-10-54-45 0 0,-1 1-1 0 0,4 87 1 0 0,-9-56-25 0 0,-2-70 64 0 0,0 9-2749 0 0,8-15 1587 0 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33.371"/>
    </inkml:context>
    <inkml:brush xml:id="br0">
      <inkml:brushProperty name="width" value="0.1" units="cm"/>
      <inkml:brushProperty name="height" value="0.1" units="cm"/>
    </inkml:brush>
  </inkml:definitions>
  <inkml:trace contextRef="#ctx0" brushRef="#br0">1 55 280 0 0,'0'0'7999'0'0,"26"-12"-7097"0"0,-10 7-860 0 0,1 0 1 0 0,0 1-1 0 0,29-3 1 0 0,38-8-5411 0 0,-66 9 3125 0 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34.683"/>
    </inkml:context>
    <inkml:brush xml:id="br0">
      <inkml:brushProperty name="width" value="0.1" units="cm"/>
      <inkml:brushProperty name="height" value="0.1" units="cm"/>
    </inkml:brush>
  </inkml:definitions>
  <inkml:trace contextRef="#ctx0" brushRef="#br0">0 67 528 0 0,'29'-33'2924'0'0,"-17"21"-2233"0"0,-11 10-529 0 0,1 0 1 0 0,-1 0-1 0 0,1 0 1 0 0,0 1-1 0 0,0-1 1 0 0,0 0-1 0 0,0 1 1 0 0,0 0-1 0 0,0-1 1 0 0,0 1-1 0 0,5-2 1 0 0,-5 3 4 0 0,11 19 44 0 0,-13 2-169 0 0,0 0-1 0 0,-2-1 0 0 0,0 1 0 0 0,-1-1 1 0 0,-1 0-1 0 0,-1 0 0 0 0,-1 0 1 0 0,-1 0-1 0 0,-10 20 0 0 0,5-9 11 0 0,-4 8 995 0 0,17-58 518 0 0,2 7-1458 0 0,1 1 1 0 0,1 0 0 0 0,0 0-1 0 0,0 1 1 0 0,12-17 0 0 0,-9 15-54 0 0,0 0 0 0 0,2 1 0 0 0,-1 0 1 0 0,1 1-1 0 0,0 0 0 0 0,17-11 1 0 0,-22 17-47 0 0,0 0-1 0 0,1 0 1 0 0,0 1 0 0 0,-1 0 0 0 0,1 0 0 0 0,0 0 0 0 0,0 1-1 0 0,1 0 1 0 0,-1 0 0 0 0,0 1 0 0 0,1 0 0 0 0,-1 0 0 0 0,1 0-1 0 0,-1 1 1 0 0,1 0 0 0 0,6 0 0 0 0,-9 1-10 0 0,-1 0 0 0 0,0-1 0 0 0,0 1 0 0 0,0 0 0 0 0,0 1 0 0 0,0-1 0 0 0,0 0-1 0 0,-1 1 1 0 0,1 0 0 0 0,0 0 0 0 0,-1-1 0 0 0,1 1 0 0 0,-1 1 0 0 0,0-1 0 0 0,1 0 0 0 0,-1 1 0 0 0,0-1 0 0 0,-1 1 0 0 0,1-1 0 0 0,0 1 0 0 0,-1 0-1 0 0,1 0 1 0 0,-1 0 0 0 0,0 0 0 0 0,0 0 0 0 0,0 0 0 0 0,0 0 0 0 0,-1 0 0 0 0,1 0 0 0 0,-1 1 0 0 0,0-1 0 0 0,0 0 0 0 0,0 0 0 0 0,0 0 0 0 0,-1 1 0 0 0,0 2-1 0 0,-2 15-14 0 0,-1-1-1 0 0,-1 0 1 0 0,-1 0-1 0 0,-10 26 1 0 0,11-33 15 0 0,4-12-58 0 0,0 0 0 0 0,1 0 0 0 0,-1 0 1 0 0,1 0-1 0 0,-1 0 0 0 0,1 0 0 0 0,-1 0 0 0 0,1 0 0 0 0,-1 0 0 0 0,1 0 1 0 0,0 0-1 0 0,0 0 0 0 0,0 0 0 0 0,0 1 0 0 0,0-1 0 0 0,0 0 0 0 0,0 0 1 0 0,0 0-1 0 0,0 0 0 0 0,0 1 0 0 0,1-1 0 0 0,-1 0 0 0 0,0 0 0 0 0,1 0 1 0 0,-1 0-1 0 0,1 0 0 0 0,-1 0 0 0 0,1 0 0 0 0,-1 0 0 0 0,2 1 0 0 0,24-14-6705 0 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57.621"/>
    </inkml:context>
    <inkml:brush xml:id="br0">
      <inkml:brushProperty name="width" value="0.1" units="cm"/>
      <inkml:brushProperty name="height" value="0.1" units="cm"/>
    </inkml:brush>
  </inkml:definitions>
  <inkml:trace contextRef="#ctx0" brushRef="#br0">0 22 320 0 0,'5'5'8715'0'0,"290"-28"-7588"0"0,-281 22-1201 0 0,15-1-76 0 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0:58.153"/>
    </inkml:context>
    <inkml:brush xml:id="br0">
      <inkml:brushProperty name="width" value="0.1" units="cm"/>
      <inkml:brushProperty name="height" value="0.1" units="cm"/>
    </inkml:brush>
  </inkml:definitions>
  <inkml:trace contextRef="#ctx0" brushRef="#br0">19 33 256 0 0,'-18'8'6165'0'0,"62"-17"-2212"0"0,-20 4-4632 0 0,52-5 991 0 0,0 3 1 0 0,88 3-1 0 0,-150 4 59 0 0,-33 0-767 0 0,-36-2-5752 0 0,45-2 3641 0 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38.027"/>
    </inkml:context>
    <inkml:brush xml:id="br0">
      <inkml:brushProperty name="width" value="0.1" units="cm"/>
      <inkml:brushProperty name="height" value="0.1" units="cm"/>
    </inkml:brush>
  </inkml:definitions>
  <inkml:trace contextRef="#ctx0" brushRef="#br0">268 95 236 0 0,'0'-8'718'0'0,"-1"-1"0"0"0,0 0 0 0 0,0 1-1 0 0,-1-1 1 0 0,0 1 0 0 0,-1 0 0 0 0,0-1 0 0 0,0 1 0 0 0,-5-7 0 0 0,8 14-560 0 0,-1 1-148 0 0,1 0 1 0 0,0 0-1 0 0,0 0 1 0 0,0 0 0 0 0,0 0-1 0 0,0 0 1 0 0,0 0-1 0 0,0 0 1 0 0,0 0 0 0 0,0 0-1 0 0,0 0 1 0 0,-1 1-1 0 0,1-1 1 0 0,0 0 0 0 0,0 0-1 0 0,0 0 1 0 0,0 0-1 0 0,0 0 1 0 0,0 0 0 0 0,0 0-1 0 0,-1 0 1 0 0,1 0-1 0 0,0 0 1 0 0,0 0 0 0 0,0 0-1 0 0,0 0 1 0 0,0 0-1 0 0,0 0 1 0 0,0 0 0 0 0,0 0-1 0 0,-1 0 1 0 0,1-1-1 0 0,0 1 1 0 0,0 0 0 0 0,0 0-1 0 0,0 0 1 0 0,0 0-1 0 0,0 0 1 0 0,0 0 0 0 0,0 0-1 0 0,0 0 1 0 0,-1 0-1 0 0,1 0 1 0 0,0 0 0 0 0,0 0-1 0 0,0-1 1 0 0,0 1-1 0 0,0 0 1 0 0,0 0 0 0 0,0 0-1 0 0,0 0 1 0 0,0 0-1 0 0,0 0 1 0 0,0 0 0 0 0,0-1-1 0 0,0 1 1 0 0,0 0-1 0 0,0 0 1 0 0,0 0 0 0 0,0 0-1 0 0,0 0 1 0 0,0 0-1 0 0,0 0 1 0 0,0 0-1 0 0,0-1 1 0 0,-4 76 87 0 0,-25 133-1 0 0,17-132-83 0 0,-74 366 94 0 0,53-319-52 0 0,-19 94 46 0 0,40-107-39 0 0,2 156 0 0 0,17-141 38 0 0,-5-74-52 0 0,8 25-41 0 0,-19 5-16 0 0,10-79 11 0 0,-2 8-34 0 0,1-8 41 0 0,-1 4-7 0 0,9-6 3197 0 0,12-4-2999 0 0,1 0 0 0 0,0 2 0 0 0,42 0 0 0 0,-21 2-2232 0 0,0-3-3472 0 0,-21 2 2421 0 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39.107"/>
    </inkml:context>
    <inkml:brush xml:id="br0">
      <inkml:brushProperty name="width" value="0.1" units="cm"/>
      <inkml:brushProperty name="height" value="0.1" units="cm"/>
    </inkml:brush>
  </inkml:definitions>
  <inkml:trace contextRef="#ctx0" brushRef="#br0">124 1 160 0 0,'0'0'1445'0'0,"-5"0"-1307"0"0,-11 1 1 0 0,12 0-6 0 0,-12-1 446 0 0,-56 9 665 0 0,61-5-669 0 0,20 0 244 0 0,22-1-229 0 0,196 1 501 0 0,-153-5-2718 0 0,-66 0-375 0 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47.466"/>
    </inkml:context>
    <inkml:brush xml:id="br0">
      <inkml:brushProperty name="width" value="0.1" units="cm"/>
      <inkml:brushProperty name="height" value="0.1" units="cm"/>
    </inkml:brush>
  </inkml:definitions>
  <inkml:trace contextRef="#ctx0" brushRef="#br0">0 33 32 0 0,'3'0'5557'0'0,"29"-5"-5495"0"0,15-1 290 0 0,65-1 0 0 0,-11 1-13 0 0,-80 3-47 0 0,0 2 1 0 0,-1 0 0 0 0,36 4-1 0 0,-54-3 225 0 0,-2 0-466 0 0,0 1-1 0 0,0-1 1 0 0,1 0-1 0 0,-1 0 1 0 0,0 1-1 0 0,1-1 1 0 0,-1 0-1 0 0,1 0 1 0 0,-1 0-1 0 0,0 1 1 0 0,1-1-1 0 0,-1 0 1 0 0,1 0-1 0 0,-1 0 1 0 0,0 0-1 0 0,1 0 1 0 0,-1 0-1 0 0,1 0 1 0 0,-1 0-1 0 0,0 0 1 0 0,1 0-1 0 0,-1 0 1 0 0,1 0-1 0 0,-1 0 1 0 0,1 0-1 0 0,-1 0 1 0 0,0 0-1 0 0,1 0 1 0 0,-1-1-1 0 0,1 1 1 0 0,-1 0-1 0 0,0 0 1 0 0,1 0-1 0 0,-1-1 1 0 0,0 1-1 0 0,1 0 1 0 0,-1-1-1 0 0,0 1 1 0 0,1-1-1 0 0,7-4-519 0 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8T06:51:49.824"/>
    </inkml:context>
    <inkml:brush xml:id="br0">
      <inkml:brushProperty name="width" value="0.1" units="cm"/>
      <inkml:brushProperty name="height" value="0.1" units="cm"/>
    </inkml:brush>
  </inkml:definitions>
  <inkml:trace contextRef="#ctx0" brushRef="#br0">686 34 144 0 0,'0'0'4740'0'0,"-16"-16"-3597"0"0,22 0 390 0 0,1 14-514 0 0,-4 21-456 0 0,-3-18-572 0 0,0 10-32 0 0,6 36 42 0 0,-5-45-1 0 0,-1 1 0 0 0,1 0 0 0 0,-1 0 0 0 0,1 0 0 0 0,-1 0 1 0 0,0-1-1 0 0,0 1 0 0 0,0 0 0 0 0,0 0 0 0 0,-1 0 0 0 0,1 0 0 0 0,-1-1 0 0 0,1 1 0 0 0,-1 0 0 0 0,-2 4 0 0 0,-5 37 114 0 0,4-13-53 0 0,1-23-32 0 0,-1 31-12 0 0,4-31-1 0 0,-1-1 0 0 0,1 0 0 0 0,-2 1 0 0 0,1-1 1 0 0,-1 0-1 0 0,0 0 0 0 0,-1 0 0 0 0,-5 12 0 0 0,0 25 40 0 0,7-23 9 0 0,-2-10-13 0 0,0-1 0 0 0,2 1-1 0 0,-1 1 1 0 0,1 17 0 0 0,-6 29 275 0 0,7-56-313 0 0,-2 1-11 0 0,1-1 1 0 0,0 1-1 0 0,0-1 1 0 0,0 1 0 0 0,1 0-1 0 0,-1-1 1 0 0,1 1-1 0 0,-1 0 1 0 0,1-1-1 0 0,0 1 1 0 0,0 0-1 0 0,0-1 1 0 0,0 1-1 0 0,2 5 1 0 0,-2 6-10 0 0,-2 48 52 0 0,-1-55-44 0 0,1 1 1 0 0,0-1 0 0 0,0 0 0 0 0,1 1-1 0 0,0-1 1 0 0,0 10 0 0 0,-3 27 34 0 0,-4 27-43 0 0,-7-17 22 0 0,-14 78 54 0 0,-1-26-24 0 0,3-5-38 0 0,-7 32 5 0 0,0-8 40 0 0,9 12-44 0 0,11-66 2 0 0,11-59 3 0 0,-2 20-29 0 0,-11 27 51 0 0,16-58-43 0 0,-2 28 1 0 0,1-27 144 0 0,-1 0 1 0 0,1-1-1 0 0,-1 1 0 0 0,1 0 0 0 0,-1-1 0 0 0,0 1 1 0 0,0-1-1 0 0,0 1 0 0 0,0-1 0 0 0,0 0 0 0 0,0 0 1 0 0,0 0-1 0 0,0 0 0 0 0,0 0 0 0 0,0 0 0 0 0,-1-1 1 0 0,1 1-1 0 0,0-1 0 0 0,-1 1 0 0 0,1-1 0 0 0,-4 0 0 0 0,-58 8-313 0 0,-25 8 211 0 0,74-12-24 0 0,0 0 1 0 0,1-2-1 0 0,-1 1 0 0 0,0-2 0 0 0,0 0 0 0 0,-23-2 1 0 0,14 2 675 0 0,16-1-3451 0 0,14-12-1730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5814-93B3-147D-E7D0-DA1612DB97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7145B60-1C64-024C-A654-7DB119454C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3B1B3D7-4585-7257-262C-30FAEC7D0358}"/>
              </a:ext>
            </a:extLst>
          </p:cNvPr>
          <p:cNvSpPr>
            <a:spLocks noGrp="1"/>
          </p:cNvSpPr>
          <p:nvPr>
            <p:ph type="dt" sz="half" idx="10"/>
          </p:nvPr>
        </p:nvSpPr>
        <p:spPr/>
        <p:txBody>
          <a:bodyPr/>
          <a:lstStyle/>
          <a:p>
            <a:fld id="{1A989966-9F5D-48E0-AA26-A52795720573}" type="datetimeFigureOut">
              <a:rPr lang="en-IN" smtClean="0"/>
              <a:t>10-03-2026</a:t>
            </a:fld>
            <a:endParaRPr lang="en-IN"/>
          </a:p>
        </p:txBody>
      </p:sp>
      <p:sp>
        <p:nvSpPr>
          <p:cNvPr id="5" name="Footer Placeholder 4">
            <a:extLst>
              <a:ext uri="{FF2B5EF4-FFF2-40B4-BE49-F238E27FC236}">
                <a16:creationId xmlns:a16="http://schemas.microsoft.com/office/drawing/2014/main" id="{CD71CB80-EF2F-19AB-4696-AD864F65D82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8F1AC5E-F49C-A423-EA90-B47342C50E9D}"/>
              </a:ext>
            </a:extLst>
          </p:cNvPr>
          <p:cNvSpPr>
            <a:spLocks noGrp="1"/>
          </p:cNvSpPr>
          <p:nvPr>
            <p:ph type="sldNum" sz="quarter" idx="12"/>
          </p:nvPr>
        </p:nvSpPr>
        <p:spPr/>
        <p:txBody>
          <a:bodyPr/>
          <a:lstStyle/>
          <a:p>
            <a:fld id="{BED12B21-CF56-4378-84EF-7F6C32CB205A}" type="slidenum">
              <a:rPr lang="en-IN" smtClean="0"/>
              <a:t>‹#›</a:t>
            </a:fld>
            <a:endParaRPr lang="en-IN"/>
          </a:p>
        </p:txBody>
      </p:sp>
    </p:spTree>
    <p:extLst>
      <p:ext uri="{BB962C8B-B14F-4D97-AF65-F5344CB8AC3E}">
        <p14:creationId xmlns:p14="http://schemas.microsoft.com/office/powerpoint/2010/main" val="225898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1D134-D286-1969-4B5B-C02EDE65120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147E642-0996-EDF4-61EF-344024B1DA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C274C63-83A1-A398-6941-785273F87B2A}"/>
              </a:ext>
            </a:extLst>
          </p:cNvPr>
          <p:cNvSpPr>
            <a:spLocks noGrp="1"/>
          </p:cNvSpPr>
          <p:nvPr>
            <p:ph type="dt" sz="half" idx="10"/>
          </p:nvPr>
        </p:nvSpPr>
        <p:spPr/>
        <p:txBody>
          <a:bodyPr/>
          <a:lstStyle/>
          <a:p>
            <a:fld id="{1A989966-9F5D-48E0-AA26-A52795720573}" type="datetimeFigureOut">
              <a:rPr lang="en-IN" smtClean="0"/>
              <a:t>10-03-2026</a:t>
            </a:fld>
            <a:endParaRPr lang="en-IN"/>
          </a:p>
        </p:txBody>
      </p:sp>
      <p:sp>
        <p:nvSpPr>
          <p:cNvPr id="5" name="Footer Placeholder 4">
            <a:extLst>
              <a:ext uri="{FF2B5EF4-FFF2-40B4-BE49-F238E27FC236}">
                <a16:creationId xmlns:a16="http://schemas.microsoft.com/office/drawing/2014/main" id="{A8F88264-AEB8-7C75-004E-50CADA0E72B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57EE580-EED0-BD9D-F1DE-2F583AC5F584}"/>
              </a:ext>
            </a:extLst>
          </p:cNvPr>
          <p:cNvSpPr>
            <a:spLocks noGrp="1"/>
          </p:cNvSpPr>
          <p:nvPr>
            <p:ph type="sldNum" sz="quarter" idx="12"/>
          </p:nvPr>
        </p:nvSpPr>
        <p:spPr/>
        <p:txBody>
          <a:bodyPr/>
          <a:lstStyle/>
          <a:p>
            <a:fld id="{BED12B21-CF56-4378-84EF-7F6C32CB205A}" type="slidenum">
              <a:rPr lang="en-IN" smtClean="0"/>
              <a:t>‹#›</a:t>
            </a:fld>
            <a:endParaRPr lang="en-IN"/>
          </a:p>
        </p:txBody>
      </p:sp>
    </p:spTree>
    <p:extLst>
      <p:ext uri="{BB962C8B-B14F-4D97-AF65-F5344CB8AC3E}">
        <p14:creationId xmlns:p14="http://schemas.microsoft.com/office/powerpoint/2010/main" val="70192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D13AEB-30C1-9664-9DC6-4439D5EBCB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6D3C222-3E1E-8D32-BF74-8055316F14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077F6C2-1102-7007-DF97-CA85CDFD059D}"/>
              </a:ext>
            </a:extLst>
          </p:cNvPr>
          <p:cNvSpPr>
            <a:spLocks noGrp="1"/>
          </p:cNvSpPr>
          <p:nvPr>
            <p:ph type="dt" sz="half" idx="10"/>
          </p:nvPr>
        </p:nvSpPr>
        <p:spPr/>
        <p:txBody>
          <a:bodyPr/>
          <a:lstStyle/>
          <a:p>
            <a:fld id="{1A989966-9F5D-48E0-AA26-A52795720573}" type="datetimeFigureOut">
              <a:rPr lang="en-IN" smtClean="0"/>
              <a:t>10-03-2026</a:t>
            </a:fld>
            <a:endParaRPr lang="en-IN"/>
          </a:p>
        </p:txBody>
      </p:sp>
      <p:sp>
        <p:nvSpPr>
          <p:cNvPr id="5" name="Footer Placeholder 4">
            <a:extLst>
              <a:ext uri="{FF2B5EF4-FFF2-40B4-BE49-F238E27FC236}">
                <a16:creationId xmlns:a16="http://schemas.microsoft.com/office/drawing/2014/main" id="{45FC6765-5AF8-3790-F906-D1CE03B52D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4D5AF05-750C-CAFD-F7B6-9D6F997894D7}"/>
              </a:ext>
            </a:extLst>
          </p:cNvPr>
          <p:cNvSpPr>
            <a:spLocks noGrp="1"/>
          </p:cNvSpPr>
          <p:nvPr>
            <p:ph type="sldNum" sz="quarter" idx="12"/>
          </p:nvPr>
        </p:nvSpPr>
        <p:spPr/>
        <p:txBody>
          <a:bodyPr/>
          <a:lstStyle/>
          <a:p>
            <a:fld id="{BED12B21-CF56-4378-84EF-7F6C32CB205A}" type="slidenum">
              <a:rPr lang="en-IN" smtClean="0"/>
              <a:t>‹#›</a:t>
            </a:fld>
            <a:endParaRPr lang="en-IN"/>
          </a:p>
        </p:txBody>
      </p:sp>
    </p:spTree>
    <p:extLst>
      <p:ext uri="{BB962C8B-B14F-4D97-AF65-F5344CB8AC3E}">
        <p14:creationId xmlns:p14="http://schemas.microsoft.com/office/powerpoint/2010/main" val="322284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716D-7E0E-BF5D-E6E5-D8AA8444FBB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FEA2951-08D8-63F7-5F95-601A89F6BB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E5D9B1A-0E38-5C8C-BA76-BD7C11B7249D}"/>
              </a:ext>
            </a:extLst>
          </p:cNvPr>
          <p:cNvSpPr>
            <a:spLocks noGrp="1"/>
          </p:cNvSpPr>
          <p:nvPr>
            <p:ph type="dt" sz="half" idx="10"/>
          </p:nvPr>
        </p:nvSpPr>
        <p:spPr/>
        <p:txBody>
          <a:bodyPr/>
          <a:lstStyle/>
          <a:p>
            <a:fld id="{1A989966-9F5D-48E0-AA26-A52795720573}" type="datetimeFigureOut">
              <a:rPr lang="en-IN" smtClean="0"/>
              <a:t>10-03-2026</a:t>
            </a:fld>
            <a:endParaRPr lang="en-IN"/>
          </a:p>
        </p:txBody>
      </p:sp>
      <p:sp>
        <p:nvSpPr>
          <p:cNvPr id="5" name="Footer Placeholder 4">
            <a:extLst>
              <a:ext uri="{FF2B5EF4-FFF2-40B4-BE49-F238E27FC236}">
                <a16:creationId xmlns:a16="http://schemas.microsoft.com/office/drawing/2014/main" id="{F255C170-015D-7A34-BCF1-37C37F5C928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829E694-463E-82B1-3EDA-07CB976183EF}"/>
              </a:ext>
            </a:extLst>
          </p:cNvPr>
          <p:cNvSpPr>
            <a:spLocks noGrp="1"/>
          </p:cNvSpPr>
          <p:nvPr>
            <p:ph type="sldNum" sz="quarter" idx="12"/>
          </p:nvPr>
        </p:nvSpPr>
        <p:spPr/>
        <p:txBody>
          <a:bodyPr/>
          <a:lstStyle/>
          <a:p>
            <a:fld id="{BED12B21-CF56-4378-84EF-7F6C32CB205A}" type="slidenum">
              <a:rPr lang="en-IN" smtClean="0"/>
              <a:t>‹#›</a:t>
            </a:fld>
            <a:endParaRPr lang="en-IN"/>
          </a:p>
        </p:txBody>
      </p:sp>
    </p:spTree>
    <p:extLst>
      <p:ext uri="{BB962C8B-B14F-4D97-AF65-F5344CB8AC3E}">
        <p14:creationId xmlns:p14="http://schemas.microsoft.com/office/powerpoint/2010/main" val="407799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891F2-DEF1-5DFB-E4FA-84EECF2516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5F101F8-E857-7D07-1B2D-58018CEB44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1D6EE-5E05-8BE9-2D63-610BB74C62A7}"/>
              </a:ext>
            </a:extLst>
          </p:cNvPr>
          <p:cNvSpPr>
            <a:spLocks noGrp="1"/>
          </p:cNvSpPr>
          <p:nvPr>
            <p:ph type="dt" sz="half" idx="10"/>
          </p:nvPr>
        </p:nvSpPr>
        <p:spPr/>
        <p:txBody>
          <a:bodyPr/>
          <a:lstStyle/>
          <a:p>
            <a:fld id="{1A989966-9F5D-48E0-AA26-A52795720573}" type="datetimeFigureOut">
              <a:rPr lang="en-IN" smtClean="0"/>
              <a:t>10-03-2026</a:t>
            </a:fld>
            <a:endParaRPr lang="en-IN"/>
          </a:p>
        </p:txBody>
      </p:sp>
      <p:sp>
        <p:nvSpPr>
          <p:cNvPr id="5" name="Footer Placeholder 4">
            <a:extLst>
              <a:ext uri="{FF2B5EF4-FFF2-40B4-BE49-F238E27FC236}">
                <a16:creationId xmlns:a16="http://schemas.microsoft.com/office/drawing/2014/main" id="{96AFB78E-2D6D-29CF-7781-EB29F58FE9A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53D571B-BB81-F17E-036C-E9CAAD44AB68}"/>
              </a:ext>
            </a:extLst>
          </p:cNvPr>
          <p:cNvSpPr>
            <a:spLocks noGrp="1"/>
          </p:cNvSpPr>
          <p:nvPr>
            <p:ph type="sldNum" sz="quarter" idx="12"/>
          </p:nvPr>
        </p:nvSpPr>
        <p:spPr/>
        <p:txBody>
          <a:bodyPr/>
          <a:lstStyle/>
          <a:p>
            <a:fld id="{BED12B21-CF56-4378-84EF-7F6C32CB205A}" type="slidenum">
              <a:rPr lang="en-IN" smtClean="0"/>
              <a:t>‹#›</a:t>
            </a:fld>
            <a:endParaRPr lang="en-IN"/>
          </a:p>
        </p:txBody>
      </p:sp>
    </p:spTree>
    <p:extLst>
      <p:ext uri="{BB962C8B-B14F-4D97-AF65-F5344CB8AC3E}">
        <p14:creationId xmlns:p14="http://schemas.microsoft.com/office/powerpoint/2010/main" val="192709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E49E-DB58-7EB1-79A8-A0F712BC094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C178DAD-9525-437D-9762-66EBEBCC78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07339AC-A364-4941-690D-B58A7D7D01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498845F-E49A-0D44-60E6-1119D9344B12}"/>
              </a:ext>
            </a:extLst>
          </p:cNvPr>
          <p:cNvSpPr>
            <a:spLocks noGrp="1"/>
          </p:cNvSpPr>
          <p:nvPr>
            <p:ph type="dt" sz="half" idx="10"/>
          </p:nvPr>
        </p:nvSpPr>
        <p:spPr/>
        <p:txBody>
          <a:bodyPr/>
          <a:lstStyle/>
          <a:p>
            <a:fld id="{1A989966-9F5D-48E0-AA26-A52795720573}" type="datetimeFigureOut">
              <a:rPr lang="en-IN" smtClean="0"/>
              <a:t>10-03-2026</a:t>
            </a:fld>
            <a:endParaRPr lang="en-IN"/>
          </a:p>
        </p:txBody>
      </p:sp>
      <p:sp>
        <p:nvSpPr>
          <p:cNvPr id="6" name="Footer Placeholder 5">
            <a:extLst>
              <a:ext uri="{FF2B5EF4-FFF2-40B4-BE49-F238E27FC236}">
                <a16:creationId xmlns:a16="http://schemas.microsoft.com/office/drawing/2014/main" id="{EB4CCE7F-46BB-94DC-B5BF-0C6B39B8DE9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5C5B674-F7AB-2FC8-19FF-66A5C98C6262}"/>
              </a:ext>
            </a:extLst>
          </p:cNvPr>
          <p:cNvSpPr>
            <a:spLocks noGrp="1"/>
          </p:cNvSpPr>
          <p:nvPr>
            <p:ph type="sldNum" sz="quarter" idx="12"/>
          </p:nvPr>
        </p:nvSpPr>
        <p:spPr/>
        <p:txBody>
          <a:bodyPr/>
          <a:lstStyle/>
          <a:p>
            <a:fld id="{BED12B21-CF56-4378-84EF-7F6C32CB205A}" type="slidenum">
              <a:rPr lang="en-IN" smtClean="0"/>
              <a:t>‹#›</a:t>
            </a:fld>
            <a:endParaRPr lang="en-IN"/>
          </a:p>
        </p:txBody>
      </p:sp>
    </p:spTree>
    <p:extLst>
      <p:ext uri="{BB962C8B-B14F-4D97-AF65-F5344CB8AC3E}">
        <p14:creationId xmlns:p14="http://schemas.microsoft.com/office/powerpoint/2010/main" val="19410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A88C-5C34-4F1F-9307-C64FB88AFBE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C758155-7FB2-6ECC-B106-9AB3EB2904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D3DC67-E92E-D487-0AB0-85AD92D5F3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626051F-843B-4F73-9547-12681132E8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FBF42A-F63E-4495-A390-AE193FD08E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330A4C0-DE8E-E588-D951-0AC519AFC904}"/>
              </a:ext>
            </a:extLst>
          </p:cNvPr>
          <p:cNvSpPr>
            <a:spLocks noGrp="1"/>
          </p:cNvSpPr>
          <p:nvPr>
            <p:ph type="dt" sz="half" idx="10"/>
          </p:nvPr>
        </p:nvSpPr>
        <p:spPr/>
        <p:txBody>
          <a:bodyPr/>
          <a:lstStyle/>
          <a:p>
            <a:fld id="{1A989966-9F5D-48E0-AA26-A52795720573}" type="datetimeFigureOut">
              <a:rPr lang="en-IN" smtClean="0"/>
              <a:t>10-03-2026</a:t>
            </a:fld>
            <a:endParaRPr lang="en-IN"/>
          </a:p>
        </p:txBody>
      </p:sp>
      <p:sp>
        <p:nvSpPr>
          <p:cNvPr id="8" name="Footer Placeholder 7">
            <a:extLst>
              <a:ext uri="{FF2B5EF4-FFF2-40B4-BE49-F238E27FC236}">
                <a16:creationId xmlns:a16="http://schemas.microsoft.com/office/drawing/2014/main" id="{51B591B4-7F0E-21A3-A517-196C03BDBED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928211C-E595-D309-9526-E616059895C5}"/>
              </a:ext>
            </a:extLst>
          </p:cNvPr>
          <p:cNvSpPr>
            <a:spLocks noGrp="1"/>
          </p:cNvSpPr>
          <p:nvPr>
            <p:ph type="sldNum" sz="quarter" idx="12"/>
          </p:nvPr>
        </p:nvSpPr>
        <p:spPr/>
        <p:txBody>
          <a:bodyPr/>
          <a:lstStyle/>
          <a:p>
            <a:fld id="{BED12B21-CF56-4378-84EF-7F6C32CB205A}" type="slidenum">
              <a:rPr lang="en-IN" smtClean="0"/>
              <a:t>‹#›</a:t>
            </a:fld>
            <a:endParaRPr lang="en-IN"/>
          </a:p>
        </p:txBody>
      </p:sp>
    </p:spTree>
    <p:extLst>
      <p:ext uri="{BB962C8B-B14F-4D97-AF65-F5344CB8AC3E}">
        <p14:creationId xmlns:p14="http://schemas.microsoft.com/office/powerpoint/2010/main" val="1714761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A1A3B-3C2A-89C3-4001-45CBCA3F8D1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23CE6CD-D8FA-CE6A-09D6-DF9DEDB93313}"/>
              </a:ext>
            </a:extLst>
          </p:cNvPr>
          <p:cNvSpPr>
            <a:spLocks noGrp="1"/>
          </p:cNvSpPr>
          <p:nvPr>
            <p:ph type="dt" sz="half" idx="10"/>
          </p:nvPr>
        </p:nvSpPr>
        <p:spPr/>
        <p:txBody>
          <a:bodyPr/>
          <a:lstStyle/>
          <a:p>
            <a:fld id="{1A989966-9F5D-48E0-AA26-A52795720573}" type="datetimeFigureOut">
              <a:rPr lang="en-IN" smtClean="0"/>
              <a:t>10-03-2026</a:t>
            </a:fld>
            <a:endParaRPr lang="en-IN"/>
          </a:p>
        </p:txBody>
      </p:sp>
      <p:sp>
        <p:nvSpPr>
          <p:cNvPr id="4" name="Footer Placeholder 3">
            <a:extLst>
              <a:ext uri="{FF2B5EF4-FFF2-40B4-BE49-F238E27FC236}">
                <a16:creationId xmlns:a16="http://schemas.microsoft.com/office/drawing/2014/main" id="{A72BB874-BAD7-18C7-32C1-74F8AEA70DB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E6AC8A9-E767-606F-9696-59DCAF7AA824}"/>
              </a:ext>
            </a:extLst>
          </p:cNvPr>
          <p:cNvSpPr>
            <a:spLocks noGrp="1"/>
          </p:cNvSpPr>
          <p:nvPr>
            <p:ph type="sldNum" sz="quarter" idx="12"/>
          </p:nvPr>
        </p:nvSpPr>
        <p:spPr/>
        <p:txBody>
          <a:bodyPr/>
          <a:lstStyle/>
          <a:p>
            <a:fld id="{BED12B21-CF56-4378-84EF-7F6C32CB205A}" type="slidenum">
              <a:rPr lang="en-IN" smtClean="0"/>
              <a:t>‹#›</a:t>
            </a:fld>
            <a:endParaRPr lang="en-IN"/>
          </a:p>
        </p:txBody>
      </p:sp>
    </p:spTree>
    <p:extLst>
      <p:ext uri="{BB962C8B-B14F-4D97-AF65-F5344CB8AC3E}">
        <p14:creationId xmlns:p14="http://schemas.microsoft.com/office/powerpoint/2010/main" val="275832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5CC59-CC65-C0AC-DEAF-3BCAD0D06A25}"/>
              </a:ext>
            </a:extLst>
          </p:cNvPr>
          <p:cNvSpPr>
            <a:spLocks noGrp="1"/>
          </p:cNvSpPr>
          <p:nvPr>
            <p:ph type="dt" sz="half" idx="10"/>
          </p:nvPr>
        </p:nvSpPr>
        <p:spPr/>
        <p:txBody>
          <a:bodyPr/>
          <a:lstStyle/>
          <a:p>
            <a:fld id="{1A989966-9F5D-48E0-AA26-A52795720573}" type="datetimeFigureOut">
              <a:rPr lang="en-IN" smtClean="0"/>
              <a:t>10-03-2026</a:t>
            </a:fld>
            <a:endParaRPr lang="en-IN"/>
          </a:p>
        </p:txBody>
      </p:sp>
      <p:sp>
        <p:nvSpPr>
          <p:cNvPr id="3" name="Footer Placeholder 2">
            <a:extLst>
              <a:ext uri="{FF2B5EF4-FFF2-40B4-BE49-F238E27FC236}">
                <a16:creationId xmlns:a16="http://schemas.microsoft.com/office/drawing/2014/main" id="{B7909552-C467-9A97-1004-8DA77D8D4F1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0AE8637-B827-065A-1C29-5057358ED00E}"/>
              </a:ext>
            </a:extLst>
          </p:cNvPr>
          <p:cNvSpPr>
            <a:spLocks noGrp="1"/>
          </p:cNvSpPr>
          <p:nvPr>
            <p:ph type="sldNum" sz="quarter" idx="12"/>
          </p:nvPr>
        </p:nvSpPr>
        <p:spPr/>
        <p:txBody>
          <a:bodyPr/>
          <a:lstStyle/>
          <a:p>
            <a:fld id="{BED12B21-CF56-4378-84EF-7F6C32CB205A}" type="slidenum">
              <a:rPr lang="en-IN" smtClean="0"/>
              <a:t>‹#›</a:t>
            </a:fld>
            <a:endParaRPr lang="en-IN"/>
          </a:p>
        </p:txBody>
      </p:sp>
    </p:spTree>
    <p:extLst>
      <p:ext uri="{BB962C8B-B14F-4D97-AF65-F5344CB8AC3E}">
        <p14:creationId xmlns:p14="http://schemas.microsoft.com/office/powerpoint/2010/main" val="343711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E1122-8580-9139-A252-CEF3B0E67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FE0E8C6-3507-F309-40F1-261D0DC76D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151AF05-6155-B967-5DE7-5DE3F415B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01EB0-DB6D-BA65-83BB-E54971DD5C80}"/>
              </a:ext>
            </a:extLst>
          </p:cNvPr>
          <p:cNvSpPr>
            <a:spLocks noGrp="1"/>
          </p:cNvSpPr>
          <p:nvPr>
            <p:ph type="dt" sz="half" idx="10"/>
          </p:nvPr>
        </p:nvSpPr>
        <p:spPr/>
        <p:txBody>
          <a:bodyPr/>
          <a:lstStyle/>
          <a:p>
            <a:fld id="{1A989966-9F5D-48E0-AA26-A52795720573}" type="datetimeFigureOut">
              <a:rPr lang="en-IN" smtClean="0"/>
              <a:t>10-03-2026</a:t>
            </a:fld>
            <a:endParaRPr lang="en-IN"/>
          </a:p>
        </p:txBody>
      </p:sp>
      <p:sp>
        <p:nvSpPr>
          <p:cNvPr id="6" name="Footer Placeholder 5">
            <a:extLst>
              <a:ext uri="{FF2B5EF4-FFF2-40B4-BE49-F238E27FC236}">
                <a16:creationId xmlns:a16="http://schemas.microsoft.com/office/drawing/2014/main" id="{2B3D3919-6EB4-324F-72D3-55C9C3CA274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8E3CC41-BD44-38E5-9CE2-F0335E024081}"/>
              </a:ext>
            </a:extLst>
          </p:cNvPr>
          <p:cNvSpPr>
            <a:spLocks noGrp="1"/>
          </p:cNvSpPr>
          <p:nvPr>
            <p:ph type="sldNum" sz="quarter" idx="12"/>
          </p:nvPr>
        </p:nvSpPr>
        <p:spPr/>
        <p:txBody>
          <a:bodyPr/>
          <a:lstStyle/>
          <a:p>
            <a:fld id="{BED12B21-CF56-4378-84EF-7F6C32CB205A}" type="slidenum">
              <a:rPr lang="en-IN" smtClean="0"/>
              <a:t>‹#›</a:t>
            </a:fld>
            <a:endParaRPr lang="en-IN"/>
          </a:p>
        </p:txBody>
      </p:sp>
    </p:spTree>
    <p:extLst>
      <p:ext uri="{BB962C8B-B14F-4D97-AF65-F5344CB8AC3E}">
        <p14:creationId xmlns:p14="http://schemas.microsoft.com/office/powerpoint/2010/main" val="205490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8869-D4A2-D284-40D4-9AB90739A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DB0E873-D052-6DDD-A69D-7B43919280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1001482-0E8D-4027-6ABD-B0D764A86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7F7ED9-C3BF-6E09-7807-51E91882C9DF}"/>
              </a:ext>
            </a:extLst>
          </p:cNvPr>
          <p:cNvSpPr>
            <a:spLocks noGrp="1"/>
          </p:cNvSpPr>
          <p:nvPr>
            <p:ph type="dt" sz="half" idx="10"/>
          </p:nvPr>
        </p:nvSpPr>
        <p:spPr/>
        <p:txBody>
          <a:bodyPr/>
          <a:lstStyle/>
          <a:p>
            <a:fld id="{1A989966-9F5D-48E0-AA26-A52795720573}" type="datetimeFigureOut">
              <a:rPr lang="en-IN" smtClean="0"/>
              <a:t>10-03-2026</a:t>
            </a:fld>
            <a:endParaRPr lang="en-IN"/>
          </a:p>
        </p:txBody>
      </p:sp>
      <p:sp>
        <p:nvSpPr>
          <p:cNvPr id="6" name="Footer Placeholder 5">
            <a:extLst>
              <a:ext uri="{FF2B5EF4-FFF2-40B4-BE49-F238E27FC236}">
                <a16:creationId xmlns:a16="http://schemas.microsoft.com/office/drawing/2014/main" id="{4E370D4B-2942-FBD7-8C08-03BD52FD366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744FF90-CA04-BFDD-B4C7-E4E19655CC52}"/>
              </a:ext>
            </a:extLst>
          </p:cNvPr>
          <p:cNvSpPr>
            <a:spLocks noGrp="1"/>
          </p:cNvSpPr>
          <p:nvPr>
            <p:ph type="sldNum" sz="quarter" idx="12"/>
          </p:nvPr>
        </p:nvSpPr>
        <p:spPr/>
        <p:txBody>
          <a:bodyPr/>
          <a:lstStyle/>
          <a:p>
            <a:fld id="{BED12B21-CF56-4378-84EF-7F6C32CB205A}" type="slidenum">
              <a:rPr lang="en-IN" smtClean="0"/>
              <a:t>‹#›</a:t>
            </a:fld>
            <a:endParaRPr lang="en-IN"/>
          </a:p>
        </p:txBody>
      </p:sp>
    </p:spTree>
    <p:extLst>
      <p:ext uri="{BB962C8B-B14F-4D97-AF65-F5344CB8AC3E}">
        <p14:creationId xmlns:p14="http://schemas.microsoft.com/office/powerpoint/2010/main" val="386246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B961E-3C45-3C9F-8F3C-E52480CEF9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EC9C825-1C86-4CD0-BBAF-9103370476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71EF532-8809-5AE5-6139-CBDFAB29A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989966-9F5D-48E0-AA26-A52795720573}" type="datetimeFigureOut">
              <a:rPr lang="en-IN" smtClean="0"/>
              <a:t>10-03-2026</a:t>
            </a:fld>
            <a:endParaRPr lang="en-IN"/>
          </a:p>
        </p:txBody>
      </p:sp>
      <p:sp>
        <p:nvSpPr>
          <p:cNvPr id="5" name="Footer Placeholder 4">
            <a:extLst>
              <a:ext uri="{FF2B5EF4-FFF2-40B4-BE49-F238E27FC236}">
                <a16:creationId xmlns:a16="http://schemas.microsoft.com/office/drawing/2014/main" id="{45117BFA-5D20-B5D5-A386-CF26AC51DC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EB924E94-FE84-96D2-D37F-17B354B63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D12B21-CF56-4378-84EF-7F6C32CB205A}" type="slidenum">
              <a:rPr lang="en-IN" smtClean="0"/>
              <a:t>‹#›</a:t>
            </a:fld>
            <a:endParaRPr lang="en-IN"/>
          </a:p>
        </p:txBody>
      </p:sp>
    </p:spTree>
    <p:extLst>
      <p:ext uri="{BB962C8B-B14F-4D97-AF65-F5344CB8AC3E}">
        <p14:creationId xmlns:p14="http://schemas.microsoft.com/office/powerpoint/2010/main" val="3325262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17" Type="http://schemas.openxmlformats.org/officeDocument/2006/relationships/image" Target="../media/image2296.png"/><Relationship Id="rId21" Type="http://schemas.openxmlformats.org/officeDocument/2006/relationships/image" Target="../media/image2248.png"/><Relationship Id="rId324" Type="http://schemas.openxmlformats.org/officeDocument/2006/relationships/customXml" Target="../ink/ink165.xml"/><Relationship Id="rId531" Type="http://schemas.openxmlformats.org/officeDocument/2006/relationships/image" Target="../media/image2501.png"/><Relationship Id="rId170" Type="http://schemas.openxmlformats.org/officeDocument/2006/relationships/image" Target="../media/image2322.png"/><Relationship Id="rId268" Type="http://schemas.openxmlformats.org/officeDocument/2006/relationships/customXml" Target="../ink/ink137.xml"/><Relationship Id="rId475" Type="http://schemas.openxmlformats.org/officeDocument/2006/relationships/customXml" Target="../ink/ink241.xml"/><Relationship Id="rId32" Type="http://schemas.openxmlformats.org/officeDocument/2006/relationships/customXml" Target="../ink/ink18.xml"/><Relationship Id="rId128" Type="http://schemas.openxmlformats.org/officeDocument/2006/relationships/customXml" Target="../ink/ink66.xml"/><Relationship Id="rId335" Type="http://schemas.openxmlformats.org/officeDocument/2006/relationships/image" Target="../media/image2404.png"/><Relationship Id="rId542" Type="http://schemas.openxmlformats.org/officeDocument/2006/relationships/customXml" Target="../ink/ink275.xml"/><Relationship Id="rId181" Type="http://schemas.openxmlformats.org/officeDocument/2006/relationships/customXml" Target="../ink/ink93.xml"/><Relationship Id="rId402" Type="http://schemas.openxmlformats.org/officeDocument/2006/relationships/image" Target="../media/image2437.png"/><Relationship Id="rId279" Type="http://schemas.openxmlformats.org/officeDocument/2006/relationships/image" Target="../media/image2376.png"/><Relationship Id="rId486" Type="http://schemas.openxmlformats.org/officeDocument/2006/relationships/image" Target="../media/image2479.png"/><Relationship Id="rId43" Type="http://schemas.openxmlformats.org/officeDocument/2006/relationships/image" Target="../media/image2259.png"/><Relationship Id="rId139" Type="http://schemas.openxmlformats.org/officeDocument/2006/relationships/image" Target="../media/image2307.png"/><Relationship Id="rId346" Type="http://schemas.openxmlformats.org/officeDocument/2006/relationships/image" Target="../media/image2409.png"/><Relationship Id="rId192" Type="http://schemas.openxmlformats.org/officeDocument/2006/relationships/image" Target="../media/image2333.png"/><Relationship Id="rId206" Type="http://schemas.openxmlformats.org/officeDocument/2006/relationships/image" Target="../media/image33.png"/><Relationship Id="rId413" Type="http://schemas.openxmlformats.org/officeDocument/2006/relationships/customXml" Target="../ink/ink210.xml"/><Relationship Id="rId248" Type="http://schemas.openxmlformats.org/officeDocument/2006/relationships/customXml" Target="../ink/ink127.xml"/><Relationship Id="rId455" Type="http://schemas.openxmlformats.org/officeDocument/2006/relationships/customXml" Target="../ink/ink231.xml"/><Relationship Id="rId497" Type="http://schemas.openxmlformats.org/officeDocument/2006/relationships/customXml" Target="../ink/ink252.xml"/><Relationship Id="rId12" Type="http://schemas.openxmlformats.org/officeDocument/2006/relationships/customXml" Target="../ink/ink8.xml"/><Relationship Id="rId108" Type="http://schemas.openxmlformats.org/officeDocument/2006/relationships/customXml" Target="../ink/ink56.xml"/><Relationship Id="rId315" Type="http://schemas.openxmlformats.org/officeDocument/2006/relationships/image" Target="../media/image2394.png"/><Relationship Id="rId357" Type="http://schemas.openxmlformats.org/officeDocument/2006/relationships/customXml" Target="../ink/ink182.xml"/><Relationship Id="rId522" Type="http://schemas.openxmlformats.org/officeDocument/2006/relationships/image" Target="../media/image2497.png"/><Relationship Id="rId54" Type="http://schemas.openxmlformats.org/officeDocument/2006/relationships/customXml" Target="../ink/ink29.xml"/><Relationship Id="rId96" Type="http://schemas.openxmlformats.org/officeDocument/2006/relationships/customXml" Target="../ink/ink50.xml"/><Relationship Id="rId161" Type="http://schemas.openxmlformats.org/officeDocument/2006/relationships/image" Target="../media/image2318.png"/><Relationship Id="rId217" Type="http://schemas.openxmlformats.org/officeDocument/2006/relationships/customXml" Target="../ink/ink111.xml"/><Relationship Id="rId399" Type="http://schemas.openxmlformats.org/officeDocument/2006/relationships/customXml" Target="../ink/ink203.xml"/><Relationship Id="rId259" Type="http://schemas.openxmlformats.org/officeDocument/2006/relationships/image" Target="../media/image2366.png"/><Relationship Id="rId424" Type="http://schemas.openxmlformats.org/officeDocument/2006/relationships/image" Target="../media/image2448.png"/><Relationship Id="rId466" Type="http://schemas.openxmlformats.org/officeDocument/2006/relationships/image" Target="../media/image2469.png"/><Relationship Id="rId23" Type="http://schemas.openxmlformats.org/officeDocument/2006/relationships/image" Target="../media/image2249.png"/><Relationship Id="rId119" Type="http://schemas.openxmlformats.org/officeDocument/2006/relationships/image" Target="../media/image2297.png"/><Relationship Id="rId270" Type="http://schemas.openxmlformats.org/officeDocument/2006/relationships/customXml" Target="../ink/ink138.xml"/><Relationship Id="rId326" Type="http://schemas.openxmlformats.org/officeDocument/2006/relationships/customXml" Target="../ink/ink166.xml"/><Relationship Id="rId533" Type="http://schemas.openxmlformats.org/officeDocument/2006/relationships/image" Target="../media/image2502.png"/><Relationship Id="rId65" Type="http://schemas.openxmlformats.org/officeDocument/2006/relationships/image" Target="../media/image2270.png"/><Relationship Id="rId130" Type="http://schemas.openxmlformats.org/officeDocument/2006/relationships/customXml" Target="../ink/ink67.xml"/><Relationship Id="rId368" Type="http://schemas.openxmlformats.org/officeDocument/2006/relationships/image" Target="../media/image2420.png"/><Relationship Id="rId172" Type="http://schemas.openxmlformats.org/officeDocument/2006/relationships/image" Target="../media/image2323.png"/><Relationship Id="rId228" Type="http://schemas.openxmlformats.org/officeDocument/2006/relationships/image" Target="../media/image2351.png"/><Relationship Id="rId435" Type="http://schemas.openxmlformats.org/officeDocument/2006/relationships/customXml" Target="../ink/ink221.xml"/><Relationship Id="rId477" Type="http://schemas.openxmlformats.org/officeDocument/2006/relationships/customXml" Target="../ink/ink242.xml"/><Relationship Id="rId281" Type="http://schemas.openxmlformats.org/officeDocument/2006/relationships/image" Target="../media/image2377.png"/><Relationship Id="rId337" Type="http://schemas.openxmlformats.org/officeDocument/2006/relationships/image" Target="../media/image2405.png"/><Relationship Id="rId502" Type="http://schemas.openxmlformats.org/officeDocument/2006/relationships/image" Target="../media/image2487.png"/><Relationship Id="rId34" Type="http://schemas.openxmlformats.org/officeDocument/2006/relationships/customXml" Target="../ink/ink19.xml"/><Relationship Id="rId76" Type="http://schemas.openxmlformats.org/officeDocument/2006/relationships/customXml" Target="../ink/ink40.xml"/><Relationship Id="rId141" Type="http://schemas.openxmlformats.org/officeDocument/2006/relationships/image" Target="../media/image2308.png"/><Relationship Id="rId379" Type="http://schemas.openxmlformats.org/officeDocument/2006/relationships/customXml" Target="../ink/ink193.xml"/><Relationship Id="rId544" Type="http://schemas.openxmlformats.org/officeDocument/2006/relationships/customXml" Target="../ink/ink276.xml"/><Relationship Id="rId7" Type="http://schemas.openxmlformats.org/officeDocument/2006/relationships/image" Target="../media/image22411.png"/><Relationship Id="rId183" Type="http://schemas.openxmlformats.org/officeDocument/2006/relationships/customXml" Target="../ink/ink94.xml"/><Relationship Id="rId239" Type="http://schemas.openxmlformats.org/officeDocument/2006/relationships/customXml" Target="../ink/ink122.xml"/><Relationship Id="rId390" Type="http://schemas.openxmlformats.org/officeDocument/2006/relationships/image" Target="../media/image35.png"/><Relationship Id="rId404" Type="http://schemas.openxmlformats.org/officeDocument/2006/relationships/image" Target="../media/image2438.png"/><Relationship Id="rId446" Type="http://schemas.openxmlformats.org/officeDocument/2006/relationships/image" Target="../media/image2459.png"/><Relationship Id="rId250" Type="http://schemas.openxmlformats.org/officeDocument/2006/relationships/customXml" Target="../ink/ink128.xml"/><Relationship Id="rId292" Type="http://schemas.openxmlformats.org/officeDocument/2006/relationships/customXml" Target="../ink/ink149.xml"/><Relationship Id="rId306" Type="http://schemas.openxmlformats.org/officeDocument/2006/relationships/customXml" Target="../ink/ink156.xml"/><Relationship Id="rId488" Type="http://schemas.openxmlformats.org/officeDocument/2006/relationships/image" Target="../media/image2480.png"/><Relationship Id="rId45" Type="http://schemas.openxmlformats.org/officeDocument/2006/relationships/image" Target="../media/image2260.png"/><Relationship Id="rId87" Type="http://schemas.openxmlformats.org/officeDocument/2006/relationships/image" Target="../media/image2281.png"/><Relationship Id="rId110" Type="http://schemas.openxmlformats.org/officeDocument/2006/relationships/customXml" Target="../ink/ink57.xml"/><Relationship Id="rId348" Type="http://schemas.openxmlformats.org/officeDocument/2006/relationships/image" Target="../media/image2410.png"/><Relationship Id="rId513" Type="http://schemas.openxmlformats.org/officeDocument/2006/relationships/customXml" Target="../ink/ink260.xml"/><Relationship Id="rId152" Type="http://schemas.openxmlformats.org/officeDocument/2006/relationships/customXml" Target="../ink/ink78.xml"/><Relationship Id="rId194" Type="http://schemas.openxmlformats.org/officeDocument/2006/relationships/image" Target="../media/image27.png"/><Relationship Id="rId208" Type="http://schemas.openxmlformats.org/officeDocument/2006/relationships/image" Target="../media/image2341.png"/><Relationship Id="rId415" Type="http://schemas.openxmlformats.org/officeDocument/2006/relationships/customXml" Target="../ink/ink211.xml"/><Relationship Id="rId457" Type="http://schemas.openxmlformats.org/officeDocument/2006/relationships/customXml" Target="../ink/ink232.xml"/><Relationship Id="rId261" Type="http://schemas.openxmlformats.org/officeDocument/2006/relationships/image" Target="../media/image2367.png"/><Relationship Id="rId499" Type="http://schemas.openxmlformats.org/officeDocument/2006/relationships/customXml" Target="../ink/ink253.xml"/><Relationship Id="rId14" Type="http://schemas.openxmlformats.org/officeDocument/2006/relationships/customXml" Target="../ink/ink9.xml"/><Relationship Id="rId56" Type="http://schemas.openxmlformats.org/officeDocument/2006/relationships/customXml" Target="../ink/ink30.xml"/><Relationship Id="rId317" Type="http://schemas.openxmlformats.org/officeDocument/2006/relationships/image" Target="../media/image2395.png"/><Relationship Id="rId359" Type="http://schemas.openxmlformats.org/officeDocument/2006/relationships/customXml" Target="../ink/ink183.xml"/><Relationship Id="rId524" Type="http://schemas.openxmlformats.org/officeDocument/2006/relationships/image" Target="../media/image2498.png"/><Relationship Id="rId98" Type="http://schemas.openxmlformats.org/officeDocument/2006/relationships/customXml" Target="../ink/ink51.xml"/><Relationship Id="rId121" Type="http://schemas.openxmlformats.org/officeDocument/2006/relationships/image" Target="../media/image2298.png"/><Relationship Id="rId163" Type="http://schemas.openxmlformats.org/officeDocument/2006/relationships/image" Target="../media/image2319.png"/><Relationship Id="rId219" Type="http://schemas.openxmlformats.org/officeDocument/2006/relationships/customXml" Target="../ink/ink112.xml"/><Relationship Id="rId370" Type="http://schemas.openxmlformats.org/officeDocument/2006/relationships/image" Target="../media/image2421.png"/><Relationship Id="rId426" Type="http://schemas.openxmlformats.org/officeDocument/2006/relationships/image" Target="../media/image2449.png"/><Relationship Id="rId230" Type="http://schemas.openxmlformats.org/officeDocument/2006/relationships/image" Target="../media/image2352.png"/><Relationship Id="rId468" Type="http://schemas.openxmlformats.org/officeDocument/2006/relationships/image" Target="../media/image2470.png"/><Relationship Id="rId25" Type="http://schemas.openxmlformats.org/officeDocument/2006/relationships/image" Target="../media/image2250.png"/><Relationship Id="rId67" Type="http://schemas.openxmlformats.org/officeDocument/2006/relationships/image" Target="../media/image2271.png"/><Relationship Id="rId272" Type="http://schemas.openxmlformats.org/officeDocument/2006/relationships/customXml" Target="../ink/ink139.xml"/><Relationship Id="rId328" Type="http://schemas.openxmlformats.org/officeDocument/2006/relationships/customXml" Target="../ink/ink167.xml"/><Relationship Id="rId535" Type="http://schemas.openxmlformats.org/officeDocument/2006/relationships/image" Target="../media/image2503.png"/><Relationship Id="rId132" Type="http://schemas.openxmlformats.org/officeDocument/2006/relationships/customXml" Target="../ink/ink68.xml"/><Relationship Id="rId174" Type="http://schemas.openxmlformats.org/officeDocument/2006/relationships/image" Target="../media/image2324.png"/><Relationship Id="rId381" Type="http://schemas.openxmlformats.org/officeDocument/2006/relationships/customXml" Target="../ink/ink194.xml"/><Relationship Id="rId241" Type="http://schemas.openxmlformats.org/officeDocument/2006/relationships/customXml" Target="../ink/ink123.xml"/><Relationship Id="rId437" Type="http://schemas.openxmlformats.org/officeDocument/2006/relationships/customXml" Target="../ink/ink222.xml"/><Relationship Id="rId479" Type="http://schemas.openxmlformats.org/officeDocument/2006/relationships/customXml" Target="../ink/ink243.xml"/><Relationship Id="rId36" Type="http://schemas.openxmlformats.org/officeDocument/2006/relationships/customXml" Target="../ink/ink20.xml"/><Relationship Id="rId283" Type="http://schemas.openxmlformats.org/officeDocument/2006/relationships/image" Target="../media/image2378.png"/><Relationship Id="rId339" Type="http://schemas.openxmlformats.org/officeDocument/2006/relationships/image" Target="../media/image2406.png"/><Relationship Id="rId490" Type="http://schemas.openxmlformats.org/officeDocument/2006/relationships/image" Target="../media/image2481.png"/><Relationship Id="rId504" Type="http://schemas.openxmlformats.org/officeDocument/2006/relationships/image" Target="../media/image2488.png"/><Relationship Id="rId546" Type="http://schemas.openxmlformats.org/officeDocument/2006/relationships/customXml" Target="../ink/ink277.xml"/><Relationship Id="rId78" Type="http://schemas.openxmlformats.org/officeDocument/2006/relationships/customXml" Target="../ink/ink41.xml"/><Relationship Id="rId101" Type="http://schemas.openxmlformats.org/officeDocument/2006/relationships/image" Target="../media/image2288.png"/><Relationship Id="rId143" Type="http://schemas.openxmlformats.org/officeDocument/2006/relationships/image" Target="../media/image2309.png"/><Relationship Id="rId185" Type="http://schemas.openxmlformats.org/officeDocument/2006/relationships/customXml" Target="../ink/ink95.xml"/><Relationship Id="rId350" Type="http://schemas.openxmlformats.org/officeDocument/2006/relationships/image" Target="../media/image2411.png"/><Relationship Id="rId406" Type="http://schemas.openxmlformats.org/officeDocument/2006/relationships/image" Target="../media/image2439.png"/><Relationship Id="rId9" Type="http://schemas.openxmlformats.org/officeDocument/2006/relationships/image" Target="../media/image22421.png"/><Relationship Id="rId210" Type="http://schemas.openxmlformats.org/officeDocument/2006/relationships/image" Target="../media/image2342.png"/><Relationship Id="rId392" Type="http://schemas.openxmlformats.org/officeDocument/2006/relationships/image" Target="../media/image2432.png"/><Relationship Id="rId448" Type="http://schemas.openxmlformats.org/officeDocument/2006/relationships/image" Target="../media/image2460.png"/><Relationship Id="rId252" Type="http://schemas.openxmlformats.org/officeDocument/2006/relationships/customXml" Target="../ink/ink129.xml"/><Relationship Id="rId294" Type="http://schemas.openxmlformats.org/officeDocument/2006/relationships/customXml" Target="../ink/ink150.xml"/><Relationship Id="rId308" Type="http://schemas.openxmlformats.org/officeDocument/2006/relationships/customXml" Target="../ink/ink157.xml"/><Relationship Id="rId515" Type="http://schemas.openxmlformats.org/officeDocument/2006/relationships/customXml" Target="../ink/ink261.xml"/><Relationship Id="rId47" Type="http://schemas.openxmlformats.org/officeDocument/2006/relationships/image" Target="../media/image2261.png"/><Relationship Id="rId89" Type="http://schemas.openxmlformats.org/officeDocument/2006/relationships/image" Target="../media/image2282.png"/><Relationship Id="rId112" Type="http://schemas.openxmlformats.org/officeDocument/2006/relationships/customXml" Target="../ink/ink58.xml"/><Relationship Id="rId154" Type="http://schemas.openxmlformats.org/officeDocument/2006/relationships/customXml" Target="../ink/ink79.xml"/><Relationship Id="rId361" Type="http://schemas.openxmlformats.org/officeDocument/2006/relationships/customXml" Target="../ink/ink184.xml"/><Relationship Id="rId196" Type="http://schemas.openxmlformats.org/officeDocument/2006/relationships/image" Target="../media/image28.png"/><Relationship Id="rId417" Type="http://schemas.openxmlformats.org/officeDocument/2006/relationships/customXml" Target="../ink/ink212.xml"/><Relationship Id="rId459" Type="http://schemas.openxmlformats.org/officeDocument/2006/relationships/customXml" Target="../ink/ink233.xml"/><Relationship Id="rId16" Type="http://schemas.openxmlformats.org/officeDocument/2006/relationships/customXml" Target="../ink/ink10.xml"/><Relationship Id="rId221" Type="http://schemas.openxmlformats.org/officeDocument/2006/relationships/customXml" Target="../ink/ink113.xml"/><Relationship Id="rId263" Type="http://schemas.openxmlformats.org/officeDocument/2006/relationships/image" Target="../media/image2368.png"/><Relationship Id="rId319" Type="http://schemas.openxmlformats.org/officeDocument/2006/relationships/image" Target="../media/image2396.png"/><Relationship Id="rId470" Type="http://schemas.openxmlformats.org/officeDocument/2006/relationships/image" Target="../media/image2471.png"/><Relationship Id="rId526" Type="http://schemas.openxmlformats.org/officeDocument/2006/relationships/image" Target="../media/image2499.png"/><Relationship Id="rId58" Type="http://schemas.openxmlformats.org/officeDocument/2006/relationships/customXml" Target="../ink/ink31.xml"/><Relationship Id="rId123" Type="http://schemas.openxmlformats.org/officeDocument/2006/relationships/image" Target="../media/image2299.png"/><Relationship Id="rId330" Type="http://schemas.openxmlformats.org/officeDocument/2006/relationships/customXml" Target="../ink/ink168.xml"/><Relationship Id="rId165" Type="http://schemas.openxmlformats.org/officeDocument/2006/relationships/image" Target="../media/image2320.png"/><Relationship Id="rId372" Type="http://schemas.openxmlformats.org/officeDocument/2006/relationships/image" Target="../media/image2422.png"/><Relationship Id="rId428" Type="http://schemas.openxmlformats.org/officeDocument/2006/relationships/image" Target="../media/image2450.png"/><Relationship Id="rId232" Type="http://schemas.openxmlformats.org/officeDocument/2006/relationships/image" Target="../media/image2353.png"/><Relationship Id="rId274" Type="http://schemas.openxmlformats.org/officeDocument/2006/relationships/customXml" Target="../ink/ink140.xml"/><Relationship Id="rId481" Type="http://schemas.openxmlformats.org/officeDocument/2006/relationships/customXml" Target="../ink/ink244.xml"/><Relationship Id="rId27" Type="http://schemas.openxmlformats.org/officeDocument/2006/relationships/image" Target="../media/image2251.png"/><Relationship Id="rId69" Type="http://schemas.openxmlformats.org/officeDocument/2006/relationships/image" Target="../media/image2272.png"/><Relationship Id="rId134" Type="http://schemas.openxmlformats.org/officeDocument/2006/relationships/customXml" Target="../ink/ink69.xml"/><Relationship Id="rId537" Type="http://schemas.openxmlformats.org/officeDocument/2006/relationships/image" Target="../media/image2504.png"/><Relationship Id="rId80" Type="http://schemas.openxmlformats.org/officeDocument/2006/relationships/customXml" Target="../ink/ink42.xml"/><Relationship Id="rId176" Type="http://schemas.openxmlformats.org/officeDocument/2006/relationships/image" Target="../media/image2325.png"/><Relationship Id="rId341" Type="http://schemas.openxmlformats.org/officeDocument/2006/relationships/image" Target="../media/image2407.png"/><Relationship Id="rId383" Type="http://schemas.openxmlformats.org/officeDocument/2006/relationships/customXml" Target="../ink/ink195.xml"/><Relationship Id="rId439" Type="http://schemas.openxmlformats.org/officeDocument/2006/relationships/customXml" Target="../ink/ink223.xml"/><Relationship Id="rId201" Type="http://schemas.openxmlformats.org/officeDocument/2006/relationships/customXml" Target="../ink/ink103.xml"/><Relationship Id="rId243" Type="http://schemas.openxmlformats.org/officeDocument/2006/relationships/customXml" Target="../ink/ink124.xml"/><Relationship Id="rId285" Type="http://schemas.openxmlformats.org/officeDocument/2006/relationships/image" Target="../media/image2379.png"/><Relationship Id="rId450" Type="http://schemas.openxmlformats.org/officeDocument/2006/relationships/image" Target="../media/image2461.png"/><Relationship Id="rId506" Type="http://schemas.openxmlformats.org/officeDocument/2006/relationships/image" Target="../media/image2489.png"/><Relationship Id="rId38" Type="http://schemas.openxmlformats.org/officeDocument/2006/relationships/customXml" Target="../ink/ink21.xml"/><Relationship Id="rId103" Type="http://schemas.openxmlformats.org/officeDocument/2006/relationships/image" Target="../media/image2289.png"/><Relationship Id="rId310" Type="http://schemas.openxmlformats.org/officeDocument/2006/relationships/customXml" Target="../ink/ink158.xml"/><Relationship Id="rId492" Type="http://schemas.openxmlformats.org/officeDocument/2006/relationships/image" Target="../media/image2482.png"/><Relationship Id="rId91" Type="http://schemas.openxmlformats.org/officeDocument/2006/relationships/image" Target="../media/image2283.png"/><Relationship Id="rId145" Type="http://schemas.openxmlformats.org/officeDocument/2006/relationships/image" Target="../media/image2310.png"/><Relationship Id="rId187" Type="http://schemas.openxmlformats.org/officeDocument/2006/relationships/customXml" Target="../ink/ink96.xml"/><Relationship Id="rId352" Type="http://schemas.openxmlformats.org/officeDocument/2006/relationships/image" Target="../media/image2412.png"/><Relationship Id="rId394" Type="http://schemas.openxmlformats.org/officeDocument/2006/relationships/image" Target="../media/image2433.png"/><Relationship Id="rId408" Type="http://schemas.openxmlformats.org/officeDocument/2006/relationships/image" Target="../media/image2440.png"/><Relationship Id="rId212" Type="http://schemas.openxmlformats.org/officeDocument/2006/relationships/image" Target="../media/image2343.png"/><Relationship Id="rId254" Type="http://schemas.openxmlformats.org/officeDocument/2006/relationships/customXml" Target="../ink/ink130.xml"/><Relationship Id="rId49" Type="http://schemas.openxmlformats.org/officeDocument/2006/relationships/image" Target="../media/image2262.png"/><Relationship Id="rId114" Type="http://schemas.openxmlformats.org/officeDocument/2006/relationships/customXml" Target="../ink/ink59.xml"/><Relationship Id="rId296" Type="http://schemas.openxmlformats.org/officeDocument/2006/relationships/customXml" Target="../ink/ink151.xml"/><Relationship Id="rId461" Type="http://schemas.openxmlformats.org/officeDocument/2006/relationships/customXml" Target="../ink/ink234.xml"/><Relationship Id="rId517" Type="http://schemas.openxmlformats.org/officeDocument/2006/relationships/customXml" Target="../ink/ink262.xml"/><Relationship Id="rId60" Type="http://schemas.openxmlformats.org/officeDocument/2006/relationships/customXml" Target="../ink/ink32.xml"/><Relationship Id="rId156" Type="http://schemas.openxmlformats.org/officeDocument/2006/relationships/customXml" Target="../ink/ink80.xml"/><Relationship Id="rId198" Type="http://schemas.openxmlformats.org/officeDocument/2006/relationships/image" Target="../media/image29.png"/><Relationship Id="rId321" Type="http://schemas.openxmlformats.org/officeDocument/2006/relationships/image" Target="../media/image2397.png"/><Relationship Id="rId363" Type="http://schemas.openxmlformats.org/officeDocument/2006/relationships/customXml" Target="../ink/ink185.xml"/><Relationship Id="rId419" Type="http://schemas.openxmlformats.org/officeDocument/2006/relationships/customXml" Target="../ink/ink213.xml"/><Relationship Id="rId223" Type="http://schemas.openxmlformats.org/officeDocument/2006/relationships/customXml" Target="../ink/ink114.xml"/><Relationship Id="rId430" Type="http://schemas.openxmlformats.org/officeDocument/2006/relationships/image" Target="../media/image2451.png"/><Relationship Id="rId18" Type="http://schemas.openxmlformats.org/officeDocument/2006/relationships/customXml" Target="../ink/ink11.xml"/><Relationship Id="rId265" Type="http://schemas.openxmlformats.org/officeDocument/2006/relationships/image" Target="../media/image2369.png"/><Relationship Id="rId472" Type="http://schemas.openxmlformats.org/officeDocument/2006/relationships/image" Target="../media/image2472.png"/><Relationship Id="rId528" Type="http://schemas.openxmlformats.org/officeDocument/2006/relationships/image" Target="../media/image2500.png"/><Relationship Id="rId125" Type="http://schemas.openxmlformats.org/officeDocument/2006/relationships/image" Target="../media/image2300.png"/><Relationship Id="rId167" Type="http://schemas.openxmlformats.org/officeDocument/2006/relationships/customXml" Target="../ink/ink86.xml"/><Relationship Id="rId332" Type="http://schemas.openxmlformats.org/officeDocument/2006/relationships/customXml" Target="../ink/ink169.xml"/><Relationship Id="rId374" Type="http://schemas.openxmlformats.org/officeDocument/2006/relationships/image" Target="../media/image2423.png"/><Relationship Id="rId71" Type="http://schemas.openxmlformats.org/officeDocument/2006/relationships/image" Target="../media/image2273.png"/><Relationship Id="rId234" Type="http://schemas.openxmlformats.org/officeDocument/2006/relationships/image" Target="../media/image2354.png"/><Relationship Id="rId2" Type="http://schemas.openxmlformats.org/officeDocument/2006/relationships/customXml" Target="../ink/ink3.xml"/><Relationship Id="rId29" Type="http://schemas.openxmlformats.org/officeDocument/2006/relationships/image" Target="../media/image2252.png"/><Relationship Id="rId276" Type="http://schemas.openxmlformats.org/officeDocument/2006/relationships/customXml" Target="../ink/ink141.xml"/><Relationship Id="rId441" Type="http://schemas.openxmlformats.org/officeDocument/2006/relationships/customXml" Target="../ink/ink224.xml"/><Relationship Id="rId483" Type="http://schemas.openxmlformats.org/officeDocument/2006/relationships/customXml" Target="../ink/ink245.xml"/><Relationship Id="rId539" Type="http://schemas.openxmlformats.org/officeDocument/2006/relationships/image" Target="../media/image2505.png"/><Relationship Id="rId40" Type="http://schemas.openxmlformats.org/officeDocument/2006/relationships/customXml" Target="../ink/ink22.xml"/><Relationship Id="rId136" Type="http://schemas.openxmlformats.org/officeDocument/2006/relationships/customXml" Target="../ink/ink70.xml"/><Relationship Id="rId178" Type="http://schemas.openxmlformats.org/officeDocument/2006/relationships/image" Target="../media/image2326.png"/><Relationship Id="rId301" Type="http://schemas.openxmlformats.org/officeDocument/2006/relationships/image" Target="../media/image2387.png"/><Relationship Id="rId343" Type="http://schemas.openxmlformats.org/officeDocument/2006/relationships/customXml" Target="../ink/ink175.xml"/><Relationship Id="rId82" Type="http://schemas.openxmlformats.org/officeDocument/2006/relationships/customXml" Target="../ink/ink43.xml"/><Relationship Id="rId203" Type="http://schemas.openxmlformats.org/officeDocument/2006/relationships/customXml" Target="../ink/ink104.xml"/><Relationship Id="rId385" Type="http://schemas.openxmlformats.org/officeDocument/2006/relationships/customXml" Target="../ink/ink196.xml"/><Relationship Id="rId245" Type="http://schemas.openxmlformats.org/officeDocument/2006/relationships/customXml" Target="../ink/ink125.xml"/><Relationship Id="rId287" Type="http://schemas.openxmlformats.org/officeDocument/2006/relationships/image" Target="../media/image2380.png"/><Relationship Id="rId410" Type="http://schemas.openxmlformats.org/officeDocument/2006/relationships/image" Target="../media/image2441.png"/><Relationship Id="rId452" Type="http://schemas.openxmlformats.org/officeDocument/2006/relationships/image" Target="../media/image2462.png"/><Relationship Id="rId494" Type="http://schemas.openxmlformats.org/officeDocument/2006/relationships/image" Target="../media/image36.png"/><Relationship Id="rId508" Type="http://schemas.openxmlformats.org/officeDocument/2006/relationships/image" Target="../media/image2490.png"/><Relationship Id="rId105" Type="http://schemas.openxmlformats.org/officeDocument/2006/relationships/image" Target="../media/image2290.png"/><Relationship Id="rId147" Type="http://schemas.openxmlformats.org/officeDocument/2006/relationships/image" Target="../media/image2311.png"/><Relationship Id="rId312" Type="http://schemas.openxmlformats.org/officeDocument/2006/relationships/customXml" Target="../ink/ink159.xml"/><Relationship Id="rId354" Type="http://schemas.openxmlformats.org/officeDocument/2006/relationships/image" Target="../media/image2413.png"/><Relationship Id="rId51" Type="http://schemas.openxmlformats.org/officeDocument/2006/relationships/image" Target="../media/image2263.png"/><Relationship Id="rId93" Type="http://schemas.openxmlformats.org/officeDocument/2006/relationships/image" Target="../media/image2284.png"/><Relationship Id="rId189" Type="http://schemas.openxmlformats.org/officeDocument/2006/relationships/customXml" Target="../ink/ink97.xml"/><Relationship Id="rId396" Type="http://schemas.openxmlformats.org/officeDocument/2006/relationships/image" Target="../media/image2434.png"/><Relationship Id="rId214" Type="http://schemas.openxmlformats.org/officeDocument/2006/relationships/image" Target="../media/image2344.png"/><Relationship Id="rId256" Type="http://schemas.openxmlformats.org/officeDocument/2006/relationships/customXml" Target="../ink/ink131.xml"/><Relationship Id="rId298" Type="http://schemas.openxmlformats.org/officeDocument/2006/relationships/customXml" Target="../ink/ink152.xml"/><Relationship Id="rId421" Type="http://schemas.openxmlformats.org/officeDocument/2006/relationships/customXml" Target="../ink/ink214.xml"/><Relationship Id="rId463" Type="http://schemas.openxmlformats.org/officeDocument/2006/relationships/customXml" Target="../ink/ink235.xml"/><Relationship Id="rId519" Type="http://schemas.openxmlformats.org/officeDocument/2006/relationships/customXml" Target="../ink/ink263.xml"/><Relationship Id="rId116" Type="http://schemas.openxmlformats.org/officeDocument/2006/relationships/customXml" Target="../ink/ink60.xml"/><Relationship Id="rId158" Type="http://schemas.openxmlformats.org/officeDocument/2006/relationships/customXml" Target="../ink/ink81.xml"/><Relationship Id="rId323" Type="http://schemas.openxmlformats.org/officeDocument/2006/relationships/image" Target="../media/image2398.png"/><Relationship Id="rId530" Type="http://schemas.openxmlformats.org/officeDocument/2006/relationships/customXml" Target="../ink/ink269.xml"/><Relationship Id="rId20" Type="http://schemas.openxmlformats.org/officeDocument/2006/relationships/customXml" Target="../ink/ink12.xml"/><Relationship Id="rId62" Type="http://schemas.openxmlformats.org/officeDocument/2006/relationships/customXml" Target="../ink/ink33.xml"/><Relationship Id="rId365" Type="http://schemas.openxmlformats.org/officeDocument/2006/relationships/customXml" Target="../ink/ink186.xml"/><Relationship Id="rId225" Type="http://schemas.openxmlformats.org/officeDocument/2006/relationships/customXml" Target="../ink/ink115.xml"/><Relationship Id="rId267" Type="http://schemas.openxmlformats.org/officeDocument/2006/relationships/image" Target="../media/image2370.png"/><Relationship Id="rId432" Type="http://schemas.openxmlformats.org/officeDocument/2006/relationships/image" Target="../media/image2452.png"/><Relationship Id="rId474" Type="http://schemas.openxmlformats.org/officeDocument/2006/relationships/image" Target="../media/image2473.png"/><Relationship Id="rId127" Type="http://schemas.openxmlformats.org/officeDocument/2006/relationships/image" Target="../media/image2301.png"/><Relationship Id="rId31" Type="http://schemas.openxmlformats.org/officeDocument/2006/relationships/image" Target="../media/image2253.png"/><Relationship Id="rId73" Type="http://schemas.openxmlformats.org/officeDocument/2006/relationships/image" Target="../media/image2274.png"/><Relationship Id="rId169" Type="http://schemas.openxmlformats.org/officeDocument/2006/relationships/customXml" Target="../ink/ink87.xml"/><Relationship Id="rId334" Type="http://schemas.openxmlformats.org/officeDocument/2006/relationships/customXml" Target="../ink/ink170.xml"/><Relationship Id="rId376" Type="http://schemas.openxmlformats.org/officeDocument/2006/relationships/image" Target="../media/image2424.png"/><Relationship Id="rId541" Type="http://schemas.openxmlformats.org/officeDocument/2006/relationships/image" Target="../media/image2506.png"/><Relationship Id="rId4" Type="http://schemas.openxmlformats.org/officeDocument/2006/relationships/customXml" Target="../ink/ink4.xml"/><Relationship Id="rId180" Type="http://schemas.openxmlformats.org/officeDocument/2006/relationships/image" Target="../media/image2327.png"/><Relationship Id="rId236" Type="http://schemas.openxmlformats.org/officeDocument/2006/relationships/image" Target="../media/image2355.png"/><Relationship Id="rId278" Type="http://schemas.openxmlformats.org/officeDocument/2006/relationships/customXml" Target="../ink/ink142.xml"/><Relationship Id="rId401" Type="http://schemas.openxmlformats.org/officeDocument/2006/relationships/customXml" Target="../ink/ink204.xml"/><Relationship Id="rId443" Type="http://schemas.openxmlformats.org/officeDocument/2006/relationships/customXml" Target="../ink/ink225.xml"/><Relationship Id="rId303" Type="http://schemas.openxmlformats.org/officeDocument/2006/relationships/image" Target="../media/image2388.png"/><Relationship Id="rId485" Type="http://schemas.openxmlformats.org/officeDocument/2006/relationships/customXml" Target="../ink/ink246.xml"/><Relationship Id="rId42" Type="http://schemas.openxmlformats.org/officeDocument/2006/relationships/customXml" Target="../ink/ink23.xml"/><Relationship Id="rId84" Type="http://schemas.openxmlformats.org/officeDocument/2006/relationships/customXml" Target="../ink/ink44.xml"/><Relationship Id="rId138" Type="http://schemas.openxmlformats.org/officeDocument/2006/relationships/customXml" Target="../ink/ink71.xml"/><Relationship Id="rId345" Type="http://schemas.openxmlformats.org/officeDocument/2006/relationships/customXml" Target="../ink/ink176.xml"/><Relationship Id="rId387" Type="http://schemas.openxmlformats.org/officeDocument/2006/relationships/customXml" Target="../ink/ink197.xml"/><Relationship Id="rId510" Type="http://schemas.openxmlformats.org/officeDocument/2006/relationships/image" Target="../media/image2491.png"/><Relationship Id="rId191" Type="http://schemas.openxmlformats.org/officeDocument/2006/relationships/customXml" Target="../ink/ink98.xml"/><Relationship Id="rId205" Type="http://schemas.openxmlformats.org/officeDocument/2006/relationships/customXml" Target="../ink/ink105.xml"/><Relationship Id="rId247" Type="http://schemas.openxmlformats.org/officeDocument/2006/relationships/image" Target="../media/image2360.png"/><Relationship Id="rId412" Type="http://schemas.openxmlformats.org/officeDocument/2006/relationships/image" Target="../media/image2442.png"/><Relationship Id="rId107" Type="http://schemas.openxmlformats.org/officeDocument/2006/relationships/image" Target="../media/image2291.png"/><Relationship Id="rId289" Type="http://schemas.openxmlformats.org/officeDocument/2006/relationships/image" Target="../media/image2381.png"/><Relationship Id="rId454" Type="http://schemas.openxmlformats.org/officeDocument/2006/relationships/image" Target="../media/image2463.png"/><Relationship Id="rId496" Type="http://schemas.openxmlformats.org/officeDocument/2006/relationships/image" Target="../media/image2484.png"/><Relationship Id="rId11" Type="http://schemas.openxmlformats.org/officeDocument/2006/relationships/image" Target="../media/image26.png"/><Relationship Id="rId53" Type="http://schemas.openxmlformats.org/officeDocument/2006/relationships/image" Target="../media/image2264.png"/><Relationship Id="rId149" Type="http://schemas.openxmlformats.org/officeDocument/2006/relationships/image" Target="../media/image2312.png"/><Relationship Id="rId314" Type="http://schemas.openxmlformats.org/officeDocument/2006/relationships/customXml" Target="../ink/ink160.xml"/><Relationship Id="rId356" Type="http://schemas.openxmlformats.org/officeDocument/2006/relationships/image" Target="../media/image2414.png"/><Relationship Id="rId398" Type="http://schemas.openxmlformats.org/officeDocument/2006/relationships/image" Target="../media/image2435.png"/><Relationship Id="rId521" Type="http://schemas.openxmlformats.org/officeDocument/2006/relationships/customXml" Target="../ink/ink264.xml"/><Relationship Id="rId95" Type="http://schemas.openxmlformats.org/officeDocument/2006/relationships/image" Target="../media/image2285.png"/><Relationship Id="rId160" Type="http://schemas.openxmlformats.org/officeDocument/2006/relationships/customXml" Target="../ink/ink82.xml"/><Relationship Id="rId216" Type="http://schemas.openxmlformats.org/officeDocument/2006/relationships/image" Target="../media/image2345.png"/><Relationship Id="rId423" Type="http://schemas.openxmlformats.org/officeDocument/2006/relationships/customXml" Target="../ink/ink215.xml"/><Relationship Id="rId258" Type="http://schemas.openxmlformats.org/officeDocument/2006/relationships/customXml" Target="../ink/ink132.xml"/><Relationship Id="rId465" Type="http://schemas.openxmlformats.org/officeDocument/2006/relationships/customXml" Target="../ink/ink236.xml"/><Relationship Id="rId22" Type="http://schemas.openxmlformats.org/officeDocument/2006/relationships/customXml" Target="../ink/ink13.xml"/><Relationship Id="rId64" Type="http://schemas.openxmlformats.org/officeDocument/2006/relationships/customXml" Target="../ink/ink34.xml"/><Relationship Id="rId118" Type="http://schemas.openxmlformats.org/officeDocument/2006/relationships/customXml" Target="../ink/ink61.xml"/><Relationship Id="rId325" Type="http://schemas.openxmlformats.org/officeDocument/2006/relationships/image" Target="../media/image2399.png"/><Relationship Id="rId367" Type="http://schemas.openxmlformats.org/officeDocument/2006/relationships/customXml" Target="../ink/ink187.xml"/><Relationship Id="rId532" Type="http://schemas.openxmlformats.org/officeDocument/2006/relationships/customXml" Target="../ink/ink270.xml"/><Relationship Id="rId171" Type="http://schemas.openxmlformats.org/officeDocument/2006/relationships/customXml" Target="../ink/ink88.xml"/><Relationship Id="rId227" Type="http://schemas.openxmlformats.org/officeDocument/2006/relationships/customXml" Target="../ink/ink116.xml"/><Relationship Id="rId269" Type="http://schemas.openxmlformats.org/officeDocument/2006/relationships/image" Target="../media/image2371.png"/><Relationship Id="rId434" Type="http://schemas.openxmlformats.org/officeDocument/2006/relationships/image" Target="../media/image2453.png"/><Relationship Id="rId476" Type="http://schemas.openxmlformats.org/officeDocument/2006/relationships/image" Target="../media/image2474.png"/><Relationship Id="rId33" Type="http://schemas.openxmlformats.org/officeDocument/2006/relationships/image" Target="../media/image2254.png"/><Relationship Id="rId129" Type="http://schemas.openxmlformats.org/officeDocument/2006/relationships/image" Target="../media/image2302.png"/><Relationship Id="rId280" Type="http://schemas.openxmlformats.org/officeDocument/2006/relationships/customXml" Target="../ink/ink143.xml"/><Relationship Id="rId336" Type="http://schemas.openxmlformats.org/officeDocument/2006/relationships/customXml" Target="../ink/ink171.xml"/><Relationship Id="rId501" Type="http://schemas.openxmlformats.org/officeDocument/2006/relationships/customXml" Target="../ink/ink254.xml"/><Relationship Id="rId543" Type="http://schemas.openxmlformats.org/officeDocument/2006/relationships/image" Target="../media/image2507.png"/><Relationship Id="rId75" Type="http://schemas.openxmlformats.org/officeDocument/2006/relationships/image" Target="../media/image2275.png"/><Relationship Id="rId140" Type="http://schemas.openxmlformats.org/officeDocument/2006/relationships/customXml" Target="../ink/ink72.xml"/><Relationship Id="rId182" Type="http://schemas.openxmlformats.org/officeDocument/2006/relationships/image" Target="../media/image2328.png"/><Relationship Id="rId378" Type="http://schemas.openxmlformats.org/officeDocument/2006/relationships/image" Target="../media/image2425.png"/><Relationship Id="rId403" Type="http://schemas.openxmlformats.org/officeDocument/2006/relationships/customXml" Target="../ink/ink205.xml"/><Relationship Id="rId6" Type="http://schemas.openxmlformats.org/officeDocument/2006/relationships/customXml" Target="../ink/ink5.xml"/><Relationship Id="rId238" Type="http://schemas.openxmlformats.org/officeDocument/2006/relationships/image" Target="../media/image2356.png"/><Relationship Id="rId445" Type="http://schemas.openxmlformats.org/officeDocument/2006/relationships/customXml" Target="../ink/ink226.xml"/><Relationship Id="rId487" Type="http://schemas.openxmlformats.org/officeDocument/2006/relationships/customXml" Target="../ink/ink247.xml"/><Relationship Id="rId291" Type="http://schemas.openxmlformats.org/officeDocument/2006/relationships/image" Target="../media/image2382.png"/><Relationship Id="rId305" Type="http://schemas.openxmlformats.org/officeDocument/2006/relationships/image" Target="../media/image2389.png"/><Relationship Id="rId347" Type="http://schemas.openxmlformats.org/officeDocument/2006/relationships/customXml" Target="../ink/ink177.xml"/><Relationship Id="rId512" Type="http://schemas.openxmlformats.org/officeDocument/2006/relationships/image" Target="../media/image2492.png"/><Relationship Id="rId44" Type="http://schemas.openxmlformats.org/officeDocument/2006/relationships/customXml" Target="../ink/ink24.xml"/><Relationship Id="rId86" Type="http://schemas.openxmlformats.org/officeDocument/2006/relationships/customXml" Target="../ink/ink45.xml"/><Relationship Id="rId151" Type="http://schemas.openxmlformats.org/officeDocument/2006/relationships/image" Target="../media/image2313.png"/><Relationship Id="rId389" Type="http://schemas.openxmlformats.org/officeDocument/2006/relationships/customXml" Target="../ink/ink198.xml"/><Relationship Id="rId193" Type="http://schemas.openxmlformats.org/officeDocument/2006/relationships/customXml" Target="../ink/ink99.xml"/><Relationship Id="rId207" Type="http://schemas.openxmlformats.org/officeDocument/2006/relationships/customXml" Target="../ink/ink106.xml"/><Relationship Id="rId249" Type="http://schemas.openxmlformats.org/officeDocument/2006/relationships/image" Target="../media/image2361.png"/><Relationship Id="rId414" Type="http://schemas.openxmlformats.org/officeDocument/2006/relationships/image" Target="../media/image2443.png"/><Relationship Id="rId456" Type="http://schemas.openxmlformats.org/officeDocument/2006/relationships/image" Target="../media/image2464.png"/><Relationship Id="rId498" Type="http://schemas.openxmlformats.org/officeDocument/2006/relationships/image" Target="../media/image2485.png"/><Relationship Id="rId13" Type="http://schemas.openxmlformats.org/officeDocument/2006/relationships/image" Target="../media/image2245.png"/><Relationship Id="rId109" Type="http://schemas.openxmlformats.org/officeDocument/2006/relationships/image" Target="../media/image2292.png"/><Relationship Id="rId260" Type="http://schemas.openxmlformats.org/officeDocument/2006/relationships/customXml" Target="../ink/ink133.xml"/><Relationship Id="rId316" Type="http://schemas.openxmlformats.org/officeDocument/2006/relationships/customXml" Target="../ink/ink161.xml"/><Relationship Id="rId523" Type="http://schemas.openxmlformats.org/officeDocument/2006/relationships/customXml" Target="../ink/ink265.xml"/><Relationship Id="rId55" Type="http://schemas.openxmlformats.org/officeDocument/2006/relationships/image" Target="../media/image2265.png"/><Relationship Id="rId97" Type="http://schemas.openxmlformats.org/officeDocument/2006/relationships/image" Target="../media/image2286.png"/><Relationship Id="rId120" Type="http://schemas.openxmlformats.org/officeDocument/2006/relationships/customXml" Target="../ink/ink62.xml"/><Relationship Id="rId358" Type="http://schemas.openxmlformats.org/officeDocument/2006/relationships/image" Target="../media/image2415.png"/><Relationship Id="rId162" Type="http://schemas.openxmlformats.org/officeDocument/2006/relationships/customXml" Target="../ink/ink83.xml"/><Relationship Id="rId218" Type="http://schemas.openxmlformats.org/officeDocument/2006/relationships/image" Target="../media/image2346.png"/><Relationship Id="rId425" Type="http://schemas.openxmlformats.org/officeDocument/2006/relationships/customXml" Target="../ink/ink216.xml"/><Relationship Id="rId467" Type="http://schemas.openxmlformats.org/officeDocument/2006/relationships/customXml" Target="../ink/ink237.xml"/><Relationship Id="rId271" Type="http://schemas.openxmlformats.org/officeDocument/2006/relationships/image" Target="../media/image2372.png"/><Relationship Id="rId24" Type="http://schemas.openxmlformats.org/officeDocument/2006/relationships/customXml" Target="../ink/ink14.xml"/><Relationship Id="rId66" Type="http://schemas.openxmlformats.org/officeDocument/2006/relationships/customXml" Target="../ink/ink35.xml"/><Relationship Id="rId131" Type="http://schemas.openxmlformats.org/officeDocument/2006/relationships/image" Target="../media/image2303.png"/><Relationship Id="rId327" Type="http://schemas.openxmlformats.org/officeDocument/2006/relationships/image" Target="../media/image2400.png"/><Relationship Id="rId369" Type="http://schemas.openxmlformats.org/officeDocument/2006/relationships/customXml" Target="../ink/ink188.xml"/><Relationship Id="rId534" Type="http://schemas.openxmlformats.org/officeDocument/2006/relationships/customXml" Target="../ink/ink271.xml"/><Relationship Id="rId173" Type="http://schemas.openxmlformats.org/officeDocument/2006/relationships/customXml" Target="../ink/ink89.xml"/><Relationship Id="rId229" Type="http://schemas.openxmlformats.org/officeDocument/2006/relationships/customXml" Target="../ink/ink117.xml"/><Relationship Id="rId380" Type="http://schemas.openxmlformats.org/officeDocument/2006/relationships/image" Target="../media/image2426.png"/><Relationship Id="rId436" Type="http://schemas.openxmlformats.org/officeDocument/2006/relationships/image" Target="../media/image2454.png"/><Relationship Id="rId240" Type="http://schemas.openxmlformats.org/officeDocument/2006/relationships/image" Target="../media/image2357.png"/><Relationship Id="rId478" Type="http://schemas.openxmlformats.org/officeDocument/2006/relationships/image" Target="../media/image2475.png"/><Relationship Id="rId35" Type="http://schemas.openxmlformats.org/officeDocument/2006/relationships/image" Target="../media/image2255.png"/><Relationship Id="rId77" Type="http://schemas.openxmlformats.org/officeDocument/2006/relationships/image" Target="../media/image2276.png"/><Relationship Id="rId100" Type="http://schemas.openxmlformats.org/officeDocument/2006/relationships/customXml" Target="../ink/ink52.xml"/><Relationship Id="rId282" Type="http://schemas.openxmlformats.org/officeDocument/2006/relationships/customXml" Target="../ink/ink144.xml"/><Relationship Id="rId338" Type="http://schemas.openxmlformats.org/officeDocument/2006/relationships/customXml" Target="../ink/ink172.xml"/><Relationship Id="rId503" Type="http://schemas.openxmlformats.org/officeDocument/2006/relationships/customXml" Target="../ink/ink255.xml"/><Relationship Id="rId545" Type="http://schemas.openxmlformats.org/officeDocument/2006/relationships/image" Target="../media/image2508.png"/><Relationship Id="rId8" Type="http://schemas.openxmlformats.org/officeDocument/2006/relationships/customXml" Target="../ink/ink6.xml"/><Relationship Id="rId142" Type="http://schemas.openxmlformats.org/officeDocument/2006/relationships/customXml" Target="../ink/ink73.xml"/><Relationship Id="rId184" Type="http://schemas.openxmlformats.org/officeDocument/2006/relationships/image" Target="../media/image2329.png"/><Relationship Id="rId391" Type="http://schemas.openxmlformats.org/officeDocument/2006/relationships/customXml" Target="../ink/ink199.xml"/><Relationship Id="rId405" Type="http://schemas.openxmlformats.org/officeDocument/2006/relationships/customXml" Target="../ink/ink206.xml"/><Relationship Id="rId447" Type="http://schemas.openxmlformats.org/officeDocument/2006/relationships/customXml" Target="../ink/ink227.xml"/><Relationship Id="rId251" Type="http://schemas.openxmlformats.org/officeDocument/2006/relationships/image" Target="../media/image2362.png"/><Relationship Id="rId489" Type="http://schemas.openxmlformats.org/officeDocument/2006/relationships/customXml" Target="../ink/ink248.xml"/><Relationship Id="rId46" Type="http://schemas.openxmlformats.org/officeDocument/2006/relationships/customXml" Target="../ink/ink25.xml"/><Relationship Id="rId293" Type="http://schemas.openxmlformats.org/officeDocument/2006/relationships/image" Target="../media/image34.png"/><Relationship Id="rId307" Type="http://schemas.openxmlformats.org/officeDocument/2006/relationships/image" Target="../media/image2390.png"/><Relationship Id="rId349" Type="http://schemas.openxmlformats.org/officeDocument/2006/relationships/customXml" Target="../ink/ink178.xml"/><Relationship Id="rId514" Type="http://schemas.openxmlformats.org/officeDocument/2006/relationships/image" Target="../media/image2493.png"/><Relationship Id="rId88" Type="http://schemas.openxmlformats.org/officeDocument/2006/relationships/customXml" Target="../ink/ink46.xml"/><Relationship Id="rId111" Type="http://schemas.openxmlformats.org/officeDocument/2006/relationships/image" Target="../media/image2293.png"/><Relationship Id="rId153" Type="http://schemas.openxmlformats.org/officeDocument/2006/relationships/image" Target="../media/image2314.png"/><Relationship Id="rId195" Type="http://schemas.openxmlformats.org/officeDocument/2006/relationships/customXml" Target="../ink/ink100.xml"/><Relationship Id="rId209" Type="http://schemas.openxmlformats.org/officeDocument/2006/relationships/customXml" Target="../ink/ink107.xml"/><Relationship Id="rId360" Type="http://schemas.openxmlformats.org/officeDocument/2006/relationships/image" Target="../media/image2416.png"/><Relationship Id="rId416" Type="http://schemas.openxmlformats.org/officeDocument/2006/relationships/image" Target="../media/image2444.png"/><Relationship Id="rId220" Type="http://schemas.openxmlformats.org/officeDocument/2006/relationships/image" Target="../media/image2347.png"/><Relationship Id="rId458" Type="http://schemas.openxmlformats.org/officeDocument/2006/relationships/image" Target="../media/image2465.png"/><Relationship Id="rId15" Type="http://schemas.openxmlformats.org/officeDocument/2006/relationships/image" Target="../media/image22451.png"/><Relationship Id="rId57" Type="http://schemas.openxmlformats.org/officeDocument/2006/relationships/image" Target="../media/image2266.png"/><Relationship Id="rId262" Type="http://schemas.openxmlformats.org/officeDocument/2006/relationships/customXml" Target="../ink/ink134.xml"/><Relationship Id="rId318" Type="http://schemas.openxmlformats.org/officeDocument/2006/relationships/customXml" Target="../ink/ink162.xml"/><Relationship Id="rId525" Type="http://schemas.openxmlformats.org/officeDocument/2006/relationships/customXml" Target="../ink/ink266.xml"/><Relationship Id="rId99" Type="http://schemas.openxmlformats.org/officeDocument/2006/relationships/image" Target="../media/image2287.png"/><Relationship Id="rId122" Type="http://schemas.openxmlformats.org/officeDocument/2006/relationships/customXml" Target="../ink/ink63.xml"/><Relationship Id="rId164" Type="http://schemas.openxmlformats.org/officeDocument/2006/relationships/customXml" Target="../ink/ink84.xml"/><Relationship Id="rId371" Type="http://schemas.openxmlformats.org/officeDocument/2006/relationships/customXml" Target="../ink/ink189.xml"/><Relationship Id="rId427" Type="http://schemas.openxmlformats.org/officeDocument/2006/relationships/customXml" Target="../ink/ink217.xml"/><Relationship Id="rId469" Type="http://schemas.openxmlformats.org/officeDocument/2006/relationships/customXml" Target="../ink/ink238.xml"/><Relationship Id="rId26" Type="http://schemas.openxmlformats.org/officeDocument/2006/relationships/customXml" Target="../ink/ink15.xml"/><Relationship Id="rId231" Type="http://schemas.openxmlformats.org/officeDocument/2006/relationships/customXml" Target="../ink/ink118.xml"/><Relationship Id="rId273" Type="http://schemas.openxmlformats.org/officeDocument/2006/relationships/image" Target="../media/image2373.png"/><Relationship Id="rId329" Type="http://schemas.openxmlformats.org/officeDocument/2006/relationships/image" Target="../media/image2401.png"/><Relationship Id="rId480" Type="http://schemas.openxmlformats.org/officeDocument/2006/relationships/image" Target="../media/image2476.png"/><Relationship Id="rId536" Type="http://schemas.openxmlformats.org/officeDocument/2006/relationships/customXml" Target="../ink/ink272.xml"/><Relationship Id="rId68" Type="http://schemas.openxmlformats.org/officeDocument/2006/relationships/customXml" Target="../ink/ink36.xml"/><Relationship Id="rId133" Type="http://schemas.openxmlformats.org/officeDocument/2006/relationships/image" Target="../media/image2304.png"/><Relationship Id="rId175" Type="http://schemas.openxmlformats.org/officeDocument/2006/relationships/customXml" Target="../ink/ink90.xml"/><Relationship Id="rId340" Type="http://schemas.openxmlformats.org/officeDocument/2006/relationships/customXml" Target="../ink/ink173.xml"/><Relationship Id="rId200" Type="http://schemas.openxmlformats.org/officeDocument/2006/relationships/image" Target="../media/image30.png"/><Relationship Id="rId382" Type="http://schemas.openxmlformats.org/officeDocument/2006/relationships/image" Target="../media/image2427.png"/><Relationship Id="rId438" Type="http://schemas.openxmlformats.org/officeDocument/2006/relationships/image" Target="../media/image2455.png"/><Relationship Id="rId242" Type="http://schemas.openxmlformats.org/officeDocument/2006/relationships/image" Target="../media/image2358.png"/><Relationship Id="rId284" Type="http://schemas.openxmlformats.org/officeDocument/2006/relationships/customXml" Target="../ink/ink145.xml"/><Relationship Id="rId491" Type="http://schemas.openxmlformats.org/officeDocument/2006/relationships/customXml" Target="../ink/ink249.xml"/><Relationship Id="rId505" Type="http://schemas.openxmlformats.org/officeDocument/2006/relationships/customXml" Target="../ink/ink256.xml"/><Relationship Id="rId37" Type="http://schemas.openxmlformats.org/officeDocument/2006/relationships/image" Target="../media/image2256.png"/><Relationship Id="rId79" Type="http://schemas.openxmlformats.org/officeDocument/2006/relationships/image" Target="../media/image2277.png"/><Relationship Id="rId102" Type="http://schemas.openxmlformats.org/officeDocument/2006/relationships/customXml" Target="../ink/ink53.xml"/><Relationship Id="rId144" Type="http://schemas.openxmlformats.org/officeDocument/2006/relationships/customXml" Target="../ink/ink74.xml"/><Relationship Id="rId547" Type="http://schemas.openxmlformats.org/officeDocument/2006/relationships/image" Target="../media/image2509.png"/><Relationship Id="rId90" Type="http://schemas.openxmlformats.org/officeDocument/2006/relationships/customXml" Target="../ink/ink47.xml"/><Relationship Id="rId186" Type="http://schemas.openxmlformats.org/officeDocument/2006/relationships/image" Target="../media/image2330.png"/><Relationship Id="rId351" Type="http://schemas.openxmlformats.org/officeDocument/2006/relationships/customXml" Target="../ink/ink179.xml"/><Relationship Id="rId393" Type="http://schemas.openxmlformats.org/officeDocument/2006/relationships/customXml" Target="../ink/ink200.xml"/><Relationship Id="rId407" Type="http://schemas.openxmlformats.org/officeDocument/2006/relationships/customXml" Target="../ink/ink207.xml"/><Relationship Id="rId449" Type="http://schemas.openxmlformats.org/officeDocument/2006/relationships/customXml" Target="../ink/ink228.xml"/><Relationship Id="rId211" Type="http://schemas.openxmlformats.org/officeDocument/2006/relationships/customXml" Target="../ink/ink108.xml"/><Relationship Id="rId253" Type="http://schemas.openxmlformats.org/officeDocument/2006/relationships/image" Target="../media/image2363.png"/><Relationship Id="rId295" Type="http://schemas.openxmlformats.org/officeDocument/2006/relationships/image" Target="../media/image2384.png"/><Relationship Id="rId309" Type="http://schemas.openxmlformats.org/officeDocument/2006/relationships/image" Target="../media/image2391.png"/><Relationship Id="rId460" Type="http://schemas.openxmlformats.org/officeDocument/2006/relationships/image" Target="../media/image2466.png"/><Relationship Id="rId516" Type="http://schemas.openxmlformats.org/officeDocument/2006/relationships/image" Target="../media/image2494.png"/><Relationship Id="rId48" Type="http://schemas.openxmlformats.org/officeDocument/2006/relationships/customXml" Target="../ink/ink26.xml"/><Relationship Id="rId113" Type="http://schemas.openxmlformats.org/officeDocument/2006/relationships/image" Target="../media/image2294.png"/><Relationship Id="rId320" Type="http://schemas.openxmlformats.org/officeDocument/2006/relationships/customXml" Target="../ink/ink163.xml"/><Relationship Id="rId155" Type="http://schemas.openxmlformats.org/officeDocument/2006/relationships/image" Target="../media/image2315.png"/><Relationship Id="rId197" Type="http://schemas.openxmlformats.org/officeDocument/2006/relationships/customXml" Target="../ink/ink101.xml"/><Relationship Id="rId362" Type="http://schemas.openxmlformats.org/officeDocument/2006/relationships/image" Target="../media/image2417.png"/><Relationship Id="rId418" Type="http://schemas.openxmlformats.org/officeDocument/2006/relationships/image" Target="../media/image2445.png"/><Relationship Id="rId222" Type="http://schemas.openxmlformats.org/officeDocument/2006/relationships/image" Target="../media/image2348.png"/><Relationship Id="rId264" Type="http://schemas.openxmlformats.org/officeDocument/2006/relationships/customXml" Target="../ink/ink135.xml"/><Relationship Id="rId471" Type="http://schemas.openxmlformats.org/officeDocument/2006/relationships/customXml" Target="../ink/ink239.xml"/><Relationship Id="rId17" Type="http://schemas.openxmlformats.org/officeDocument/2006/relationships/image" Target="../media/image2246.png"/><Relationship Id="rId59" Type="http://schemas.openxmlformats.org/officeDocument/2006/relationships/image" Target="../media/image2267.png"/><Relationship Id="rId124" Type="http://schemas.openxmlformats.org/officeDocument/2006/relationships/customXml" Target="../ink/ink64.xml"/><Relationship Id="rId527" Type="http://schemas.openxmlformats.org/officeDocument/2006/relationships/customXml" Target="../ink/ink267.xml"/><Relationship Id="rId70" Type="http://schemas.openxmlformats.org/officeDocument/2006/relationships/customXml" Target="../ink/ink37.xml"/><Relationship Id="rId166" Type="http://schemas.openxmlformats.org/officeDocument/2006/relationships/customXml" Target="../ink/ink85.xml"/><Relationship Id="rId331" Type="http://schemas.openxmlformats.org/officeDocument/2006/relationships/image" Target="../media/image2402.png"/><Relationship Id="rId373" Type="http://schemas.openxmlformats.org/officeDocument/2006/relationships/customXml" Target="../ink/ink190.xml"/><Relationship Id="rId429" Type="http://schemas.openxmlformats.org/officeDocument/2006/relationships/customXml" Target="../ink/ink218.xml"/><Relationship Id="rId1" Type="http://schemas.openxmlformats.org/officeDocument/2006/relationships/slideLayout" Target="../slideLayouts/slideLayout2.xml"/><Relationship Id="rId233" Type="http://schemas.openxmlformats.org/officeDocument/2006/relationships/customXml" Target="../ink/ink119.xml"/><Relationship Id="rId440" Type="http://schemas.openxmlformats.org/officeDocument/2006/relationships/image" Target="../media/image2456.png"/><Relationship Id="rId28" Type="http://schemas.openxmlformats.org/officeDocument/2006/relationships/customXml" Target="../ink/ink16.xml"/><Relationship Id="rId275" Type="http://schemas.openxmlformats.org/officeDocument/2006/relationships/image" Target="../media/image2374.png"/><Relationship Id="rId300" Type="http://schemas.openxmlformats.org/officeDocument/2006/relationships/customXml" Target="../ink/ink153.xml"/><Relationship Id="rId482" Type="http://schemas.openxmlformats.org/officeDocument/2006/relationships/image" Target="../media/image2477.png"/><Relationship Id="rId538" Type="http://schemas.openxmlformats.org/officeDocument/2006/relationships/customXml" Target="../ink/ink273.xml"/><Relationship Id="rId81" Type="http://schemas.openxmlformats.org/officeDocument/2006/relationships/image" Target="../media/image2278.png"/><Relationship Id="rId135" Type="http://schemas.openxmlformats.org/officeDocument/2006/relationships/image" Target="../media/image2305.png"/><Relationship Id="rId177" Type="http://schemas.openxmlformats.org/officeDocument/2006/relationships/customXml" Target="../ink/ink91.xml"/><Relationship Id="rId342" Type="http://schemas.openxmlformats.org/officeDocument/2006/relationships/customXml" Target="../ink/ink174.xml"/><Relationship Id="rId384" Type="http://schemas.openxmlformats.org/officeDocument/2006/relationships/image" Target="../media/image2428.png"/><Relationship Id="rId202" Type="http://schemas.openxmlformats.org/officeDocument/2006/relationships/image" Target="../media/image31.png"/><Relationship Id="rId244" Type="http://schemas.openxmlformats.org/officeDocument/2006/relationships/image" Target="../media/image2359.png"/><Relationship Id="rId39" Type="http://schemas.openxmlformats.org/officeDocument/2006/relationships/image" Target="../media/image2257.png"/><Relationship Id="rId286" Type="http://schemas.openxmlformats.org/officeDocument/2006/relationships/customXml" Target="../ink/ink146.xml"/><Relationship Id="rId451" Type="http://schemas.openxmlformats.org/officeDocument/2006/relationships/customXml" Target="../ink/ink229.xml"/><Relationship Id="rId493" Type="http://schemas.openxmlformats.org/officeDocument/2006/relationships/customXml" Target="../ink/ink250.xml"/><Relationship Id="rId507" Type="http://schemas.openxmlformats.org/officeDocument/2006/relationships/customXml" Target="../ink/ink257.xml"/><Relationship Id="rId50" Type="http://schemas.openxmlformats.org/officeDocument/2006/relationships/customXml" Target="../ink/ink27.xml"/><Relationship Id="rId104" Type="http://schemas.openxmlformats.org/officeDocument/2006/relationships/customXml" Target="../ink/ink54.xml"/><Relationship Id="rId146" Type="http://schemas.openxmlformats.org/officeDocument/2006/relationships/customXml" Target="../ink/ink75.xml"/><Relationship Id="rId188" Type="http://schemas.openxmlformats.org/officeDocument/2006/relationships/image" Target="../media/image2331.png"/><Relationship Id="rId311" Type="http://schemas.openxmlformats.org/officeDocument/2006/relationships/image" Target="../media/image2392.png"/><Relationship Id="rId353" Type="http://schemas.openxmlformats.org/officeDocument/2006/relationships/customXml" Target="../ink/ink180.xml"/><Relationship Id="rId395" Type="http://schemas.openxmlformats.org/officeDocument/2006/relationships/customXml" Target="../ink/ink201.xml"/><Relationship Id="rId409" Type="http://schemas.openxmlformats.org/officeDocument/2006/relationships/customXml" Target="../ink/ink208.xml"/><Relationship Id="rId92" Type="http://schemas.openxmlformats.org/officeDocument/2006/relationships/customXml" Target="../ink/ink48.xml"/><Relationship Id="rId213" Type="http://schemas.openxmlformats.org/officeDocument/2006/relationships/customXml" Target="../ink/ink109.xml"/><Relationship Id="rId420" Type="http://schemas.openxmlformats.org/officeDocument/2006/relationships/image" Target="../media/image2446.png"/><Relationship Id="rId255" Type="http://schemas.openxmlformats.org/officeDocument/2006/relationships/image" Target="../media/image2364.png"/><Relationship Id="rId297" Type="http://schemas.openxmlformats.org/officeDocument/2006/relationships/image" Target="../media/image2385.png"/><Relationship Id="rId462" Type="http://schemas.openxmlformats.org/officeDocument/2006/relationships/image" Target="../media/image2467.png"/><Relationship Id="rId518" Type="http://schemas.openxmlformats.org/officeDocument/2006/relationships/image" Target="../media/image2495.png"/><Relationship Id="rId115" Type="http://schemas.openxmlformats.org/officeDocument/2006/relationships/image" Target="../media/image2295.png"/><Relationship Id="rId157" Type="http://schemas.openxmlformats.org/officeDocument/2006/relationships/image" Target="../media/image2316.png"/><Relationship Id="rId322" Type="http://schemas.openxmlformats.org/officeDocument/2006/relationships/customXml" Target="../ink/ink164.xml"/><Relationship Id="rId364" Type="http://schemas.openxmlformats.org/officeDocument/2006/relationships/image" Target="../media/image2418.png"/><Relationship Id="rId61" Type="http://schemas.openxmlformats.org/officeDocument/2006/relationships/image" Target="../media/image2268.png"/><Relationship Id="rId199" Type="http://schemas.openxmlformats.org/officeDocument/2006/relationships/customXml" Target="../ink/ink102.xml"/><Relationship Id="rId19" Type="http://schemas.openxmlformats.org/officeDocument/2006/relationships/image" Target="../media/image2247.png"/><Relationship Id="rId224" Type="http://schemas.openxmlformats.org/officeDocument/2006/relationships/image" Target="../media/image2349.png"/><Relationship Id="rId266" Type="http://schemas.openxmlformats.org/officeDocument/2006/relationships/customXml" Target="../ink/ink136.xml"/><Relationship Id="rId431" Type="http://schemas.openxmlformats.org/officeDocument/2006/relationships/customXml" Target="../ink/ink219.xml"/><Relationship Id="rId473" Type="http://schemas.openxmlformats.org/officeDocument/2006/relationships/customXml" Target="../ink/ink240.xml"/><Relationship Id="rId529" Type="http://schemas.openxmlformats.org/officeDocument/2006/relationships/customXml" Target="../ink/ink268.xml"/><Relationship Id="rId30" Type="http://schemas.openxmlformats.org/officeDocument/2006/relationships/customXml" Target="../ink/ink17.xml"/><Relationship Id="rId126" Type="http://schemas.openxmlformats.org/officeDocument/2006/relationships/customXml" Target="../ink/ink65.xml"/><Relationship Id="rId168" Type="http://schemas.openxmlformats.org/officeDocument/2006/relationships/image" Target="../media/image2321.png"/><Relationship Id="rId333" Type="http://schemas.openxmlformats.org/officeDocument/2006/relationships/image" Target="../media/image2403.png"/><Relationship Id="rId540" Type="http://schemas.openxmlformats.org/officeDocument/2006/relationships/customXml" Target="../ink/ink274.xml"/><Relationship Id="rId72" Type="http://schemas.openxmlformats.org/officeDocument/2006/relationships/customXml" Target="../ink/ink38.xml"/><Relationship Id="rId375" Type="http://schemas.openxmlformats.org/officeDocument/2006/relationships/customXml" Target="../ink/ink191.xml"/><Relationship Id="rId3" Type="http://schemas.openxmlformats.org/officeDocument/2006/relationships/image" Target="../media/image22391.png"/><Relationship Id="rId235" Type="http://schemas.openxmlformats.org/officeDocument/2006/relationships/customXml" Target="../ink/ink120.xml"/><Relationship Id="rId277" Type="http://schemas.openxmlformats.org/officeDocument/2006/relationships/image" Target="../media/image2375.png"/><Relationship Id="rId400" Type="http://schemas.openxmlformats.org/officeDocument/2006/relationships/image" Target="../media/image2436.png"/><Relationship Id="rId442" Type="http://schemas.openxmlformats.org/officeDocument/2006/relationships/image" Target="../media/image2457.png"/><Relationship Id="rId484" Type="http://schemas.openxmlformats.org/officeDocument/2006/relationships/image" Target="../media/image2478.png"/><Relationship Id="rId137" Type="http://schemas.openxmlformats.org/officeDocument/2006/relationships/image" Target="../media/image2306.png"/><Relationship Id="rId302" Type="http://schemas.openxmlformats.org/officeDocument/2006/relationships/customXml" Target="../ink/ink154.xml"/><Relationship Id="rId344" Type="http://schemas.openxmlformats.org/officeDocument/2006/relationships/image" Target="../media/image2408.png"/><Relationship Id="rId41" Type="http://schemas.openxmlformats.org/officeDocument/2006/relationships/image" Target="../media/image2258.png"/><Relationship Id="rId83" Type="http://schemas.openxmlformats.org/officeDocument/2006/relationships/image" Target="../media/image2279.png"/><Relationship Id="rId179" Type="http://schemas.openxmlformats.org/officeDocument/2006/relationships/customXml" Target="../ink/ink92.xml"/><Relationship Id="rId386" Type="http://schemas.openxmlformats.org/officeDocument/2006/relationships/image" Target="../media/image2243.png"/><Relationship Id="rId190" Type="http://schemas.openxmlformats.org/officeDocument/2006/relationships/image" Target="../media/image2332.png"/><Relationship Id="rId204" Type="http://schemas.openxmlformats.org/officeDocument/2006/relationships/image" Target="../media/image32.png"/><Relationship Id="rId246" Type="http://schemas.openxmlformats.org/officeDocument/2006/relationships/customXml" Target="../ink/ink126.xml"/><Relationship Id="rId288" Type="http://schemas.openxmlformats.org/officeDocument/2006/relationships/customXml" Target="../ink/ink147.xml"/><Relationship Id="rId411" Type="http://schemas.openxmlformats.org/officeDocument/2006/relationships/customXml" Target="../ink/ink209.xml"/><Relationship Id="rId453" Type="http://schemas.openxmlformats.org/officeDocument/2006/relationships/customXml" Target="../ink/ink230.xml"/><Relationship Id="rId509" Type="http://schemas.openxmlformats.org/officeDocument/2006/relationships/customXml" Target="../ink/ink258.xml"/><Relationship Id="rId106" Type="http://schemas.openxmlformats.org/officeDocument/2006/relationships/customXml" Target="../ink/ink55.xml"/><Relationship Id="rId313" Type="http://schemas.openxmlformats.org/officeDocument/2006/relationships/image" Target="../media/image2393.png"/><Relationship Id="rId495" Type="http://schemas.openxmlformats.org/officeDocument/2006/relationships/customXml" Target="../ink/ink251.xml"/><Relationship Id="rId10" Type="http://schemas.openxmlformats.org/officeDocument/2006/relationships/customXml" Target="../ink/ink7.xml"/><Relationship Id="rId52" Type="http://schemas.openxmlformats.org/officeDocument/2006/relationships/customXml" Target="../ink/ink28.xml"/><Relationship Id="rId94" Type="http://schemas.openxmlformats.org/officeDocument/2006/relationships/customXml" Target="../ink/ink49.xml"/><Relationship Id="rId148" Type="http://schemas.openxmlformats.org/officeDocument/2006/relationships/customXml" Target="../ink/ink76.xml"/><Relationship Id="rId355" Type="http://schemas.openxmlformats.org/officeDocument/2006/relationships/customXml" Target="../ink/ink181.xml"/><Relationship Id="rId397" Type="http://schemas.openxmlformats.org/officeDocument/2006/relationships/customXml" Target="../ink/ink202.xml"/><Relationship Id="rId520" Type="http://schemas.openxmlformats.org/officeDocument/2006/relationships/image" Target="../media/image2496.png"/><Relationship Id="rId215" Type="http://schemas.openxmlformats.org/officeDocument/2006/relationships/customXml" Target="../ink/ink110.xml"/><Relationship Id="rId257" Type="http://schemas.openxmlformats.org/officeDocument/2006/relationships/image" Target="../media/image2365.png"/><Relationship Id="rId422" Type="http://schemas.openxmlformats.org/officeDocument/2006/relationships/image" Target="../media/image2447.png"/><Relationship Id="rId464" Type="http://schemas.openxmlformats.org/officeDocument/2006/relationships/image" Target="../media/image2468.png"/><Relationship Id="rId299" Type="http://schemas.openxmlformats.org/officeDocument/2006/relationships/image" Target="../media/image2386.png"/><Relationship Id="rId63" Type="http://schemas.openxmlformats.org/officeDocument/2006/relationships/image" Target="../media/image2269.png"/><Relationship Id="rId159" Type="http://schemas.openxmlformats.org/officeDocument/2006/relationships/image" Target="../media/image2317.png"/><Relationship Id="rId366" Type="http://schemas.openxmlformats.org/officeDocument/2006/relationships/image" Target="../media/image2419.png"/><Relationship Id="rId226" Type="http://schemas.openxmlformats.org/officeDocument/2006/relationships/image" Target="../media/image2350.png"/><Relationship Id="rId433" Type="http://schemas.openxmlformats.org/officeDocument/2006/relationships/customXml" Target="../ink/ink220.xml"/><Relationship Id="rId74" Type="http://schemas.openxmlformats.org/officeDocument/2006/relationships/customXml" Target="../ink/ink39.xml"/><Relationship Id="rId377" Type="http://schemas.openxmlformats.org/officeDocument/2006/relationships/customXml" Target="../ink/ink192.xml"/><Relationship Id="rId500" Type="http://schemas.openxmlformats.org/officeDocument/2006/relationships/image" Target="../media/image2486.png"/><Relationship Id="rId5" Type="http://schemas.openxmlformats.org/officeDocument/2006/relationships/image" Target="../media/image22401.png"/><Relationship Id="rId237" Type="http://schemas.openxmlformats.org/officeDocument/2006/relationships/customXml" Target="../ink/ink121.xml"/><Relationship Id="rId444" Type="http://schemas.openxmlformats.org/officeDocument/2006/relationships/image" Target="../media/image2458.png"/><Relationship Id="rId290" Type="http://schemas.openxmlformats.org/officeDocument/2006/relationships/customXml" Target="../ink/ink148.xml"/><Relationship Id="rId304" Type="http://schemas.openxmlformats.org/officeDocument/2006/relationships/customXml" Target="../ink/ink155.xml"/><Relationship Id="rId388" Type="http://schemas.openxmlformats.org/officeDocument/2006/relationships/image" Target="../media/image2430.png"/><Relationship Id="rId511" Type="http://schemas.openxmlformats.org/officeDocument/2006/relationships/customXml" Target="../ink/ink259.xml"/><Relationship Id="rId85" Type="http://schemas.openxmlformats.org/officeDocument/2006/relationships/image" Target="../media/image2280.png"/><Relationship Id="rId150" Type="http://schemas.openxmlformats.org/officeDocument/2006/relationships/customXml" Target="../ink/ink77.xml"/></Relationships>
</file>

<file path=ppt/slides/_rels/slide11.xml.rels><?xml version="1.0" encoding="UTF-8" standalone="yes"?>
<Relationships xmlns="http://schemas.openxmlformats.org/package/2006/relationships"><Relationship Id="rId117" Type="http://schemas.openxmlformats.org/officeDocument/2006/relationships/image" Target="../media/image2567.png"/><Relationship Id="rId299" Type="http://schemas.openxmlformats.org/officeDocument/2006/relationships/image" Target="../media/image2658.png"/><Relationship Id="rId21" Type="http://schemas.openxmlformats.org/officeDocument/2006/relationships/image" Target="../media/image2519.png"/><Relationship Id="rId63" Type="http://schemas.openxmlformats.org/officeDocument/2006/relationships/image" Target="../media/image2540.png"/><Relationship Id="rId159" Type="http://schemas.openxmlformats.org/officeDocument/2006/relationships/image" Target="../media/image2588.png"/><Relationship Id="rId324" Type="http://schemas.openxmlformats.org/officeDocument/2006/relationships/customXml" Target="../ink/ink439.xml"/><Relationship Id="rId366" Type="http://schemas.openxmlformats.org/officeDocument/2006/relationships/customXml" Target="../ink/ink460.xml"/><Relationship Id="rId170" Type="http://schemas.openxmlformats.org/officeDocument/2006/relationships/customXml" Target="../ink/ink362.xml"/><Relationship Id="rId226" Type="http://schemas.openxmlformats.org/officeDocument/2006/relationships/customXml" Target="../ink/ink390.xml"/><Relationship Id="rId433" Type="http://schemas.openxmlformats.org/officeDocument/2006/relationships/image" Target="../media/image2733.png"/><Relationship Id="rId268" Type="http://schemas.openxmlformats.org/officeDocument/2006/relationships/customXml" Target="../ink/ink411.xml"/><Relationship Id="rId32" Type="http://schemas.openxmlformats.org/officeDocument/2006/relationships/customXml" Target="../ink/ink293.xml"/><Relationship Id="rId74" Type="http://schemas.openxmlformats.org/officeDocument/2006/relationships/customXml" Target="../ink/ink314.xml"/><Relationship Id="rId128" Type="http://schemas.openxmlformats.org/officeDocument/2006/relationships/customXml" Target="../ink/ink341.xml"/><Relationship Id="rId335" Type="http://schemas.openxmlformats.org/officeDocument/2006/relationships/image" Target="../media/image2678.png"/><Relationship Id="rId377" Type="http://schemas.openxmlformats.org/officeDocument/2006/relationships/image" Target="../media/image2702.png"/><Relationship Id="rId5" Type="http://schemas.openxmlformats.org/officeDocument/2006/relationships/image" Target="../media/image2511.png"/><Relationship Id="rId181" Type="http://schemas.openxmlformats.org/officeDocument/2006/relationships/image" Target="../media/image2599.png"/><Relationship Id="rId237" Type="http://schemas.openxmlformats.org/officeDocument/2006/relationships/image" Target="../media/image38.png"/><Relationship Id="rId402" Type="http://schemas.openxmlformats.org/officeDocument/2006/relationships/customXml" Target="../ink/ink478.xml"/><Relationship Id="rId279" Type="http://schemas.openxmlformats.org/officeDocument/2006/relationships/image" Target="../media/image2648.png"/><Relationship Id="rId43" Type="http://schemas.openxmlformats.org/officeDocument/2006/relationships/image" Target="../media/image2530.png"/><Relationship Id="rId139" Type="http://schemas.openxmlformats.org/officeDocument/2006/relationships/image" Target="../media/image2578.png"/><Relationship Id="rId290" Type="http://schemas.openxmlformats.org/officeDocument/2006/relationships/customXml" Target="../ink/ink422.xml"/><Relationship Id="rId304" Type="http://schemas.openxmlformats.org/officeDocument/2006/relationships/customXml" Target="../ink/ink429.xml"/><Relationship Id="rId346" Type="http://schemas.openxmlformats.org/officeDocument/2006/relationships/customXml" Target="../ink/ink450.xml"/><Relationship Id="rId388" Type="http://schemas.openxmlformats.org/officeDocument/2006/relationships/customXml" Target="../ink/ink471.xml"/><Relationship Id="rId85" Type="http://schemas.openxmlformats.org/officeDocument/2006/relationships/image" Target="../media/image2551.png"/><Relationship Id="rId150" Type="http://schemas.openxmlformats.org/officeDocument/2006/relationships/customXml" Target="../ink/ink352.xml"/><Relationship Id="rId192" Type="http://schemas.openxmlformats.org/officeDocument/2006/relationships/customXml" Target="../ink/ink373.xml"/><Relationship Id="rId206" Type="http://schemas.openxmlformats.org/officeDocument/2006/relationships/customXml" Target="../ink/ink380.xml"/><Relationship Id="rId413" Type="http://schemas.openxmlformats.org/officeDocument/2006/relationships/image" Target="../media/image2722.png"/><Relationship Id="rId248" Type="http://schemas.openxmlformats.org/officeDocument/2006/relationships/customXml" Target="../ink/ink401.xml"/><Relationship Id="rId12" Type="http://schemas.openxmlformats.org/officeDocument/2006/relationships/customXml" Target="../ink/ink283.xml"/><Relationship Id="rId108" Type="http://schemas.openxmlformats.org/officeDocument/2006/relationships/customXml" Target="../ink/ink331.xml"/><Relationship Id="rId315" Type="http://schemas.openxmlformats.org/officeDocument/2006/relationships/image" Target="../media/image41.png"/><Relationship Id="rId357" Type="http://schemas.openxmlformats.org/officeDocument/2006/relationships/image" Target="../media/image2691.png"/><Relationship Id="rId54" Type="http://schemas.openxmlformats.org/officeDocument/2006/relationships/customXml" Target="../ink/ink304.xml"/><Relationship Id="rId96" Type="http://schemas.openxmlformats.org/officeDocument/2006/relationships/customXml" Target="../ink/ink325.xml"/><Relationship Id="rId161" Type="http://schemas.openxmlformats.org/officeDocument/2006/relationships/image" Target="../media/image2589.png"/><Relationship Id="rId217" Type="http://schemas.openxmlformats.org/officeDocument/2006/relationships/image" Target="../media/image2617.png"/><Relationship Id="rId399" Type="http://schemas.openxmlformats.org/officeDocument/2006/relationships/image" Target="../media/image2714.png"/><Relationship Id="rId259" Type="http://schemas.openxmlformats.org/officeDocument/2006/relationships/image" Target="../media/image2638.png"/><Relationship Id="rId424" Type="http://schemas.openxmlformats.org/officeDocument/2006/relationships/customXml" Target="../ink/ink489.xml"/><Relationship Id="rId23" Type="http://schemas.openxmlformats.org/officeDocument/2006/relationships/image" Target="../media/image2520.png"/><Relationship Id="rId119" Type="http://schemas.openxmlformats.org/officeDocument/2006/relationships/image" Target="../media/image2568.png"/><Relationship Id="rId270" Type="http://schemas.openxmlformats.org/officeDocument/2006/relationships/customXml" Target="../ink/ink412.xml"/><Relationship Id="rId326" Type="http://schemas.openxmlformats.org/officeDocument/2006/relationships/customXml" Target="../ink/ink440.xml"/><Relationship Id="rId65" Type="http://schemas.openxmlformats.org/officeDocument/2006/relationships/image" Target="../media/image2541.png"/><Relationship Id="rId130" Type="http://schemas.openxmlformats.org/officeDocument/2006/relationships/customXml" Target="../ink/ink342.xml"/><Relationship Id="rId368" Type="http://schemas.openxmlformats.org/officeDocument/2006/relationships/customXml" Target="../ink/ink461.xml"/><Relationship Id="rId172" Type="http://schemas.openxmlformats.org/officeDocument/2006/relationships/customXml" Target="../ink/ink363.xml"/><Relationship Id="rId228" Type="http://schemas.openxmlformats.org/officeDocument/2006/relationships/customXml" Target="../ink/ink391.xml"/><Relationship Id="rId435" Type="http://schemas.openxmlformats.org/officeDocument/2006/relationships/image" Target="../media/image2734.png"/><Relationship Id="rId281" Type="http://schemas.openxmlformats.org/officeDocument/2006/relationships/image" Target="../media/image2649.png"/><Relationship Id="rId337" Type="http://schemas.openxmlformats.org/officeDocument/2006/relationships/image" Target="../media/image2679.png"/><Relationship Id="rId34" Type="http://schemas.openxmlformats.org/officeDocument/2006/relationships/customXml" Target="../ink/ink294.xml"/><Relationship Id="rId76" Type="http://schemas.openxmlformats.org/officeDocument/2006/relationships/customXml" Target="../ink/ink315.xml"/><Relationship Id="rId141" Type="http://schemas.openxmlformats.org/officeDocument/2006/relationships/image" Target="../media/image2579.png"/><Relationship Id="rId379" Type="http://schemas.openxmlformats.org/officeDocument/2006/relationships/image" Target="../media/image2703.png"/><Relationship Id="rId7" Type="http://schemas.openxmlformats.org/officeDocument/2006/relationships/image" Target="../media/image2512.png"/><Relationship Id="rId183" Type="http://schemas.openxmlformats.org/officeDocument/2006/relationships/image" Target="../media/image2600.png"/><Relationship Id="rId239" Type="http://schemas.openxmlformats.org/officeDocument/2006/relationships/image" Target="../media/image2628.png"/><Relationship Id="rId390" Type="http://schemas.openxmlformats.org/officeDocument/2006/relationships/customXml" Target="../ink/ink472.xml"/><Relationship Id="rId404" Type="http://schemas.openxmlformats.org/officeDocument/2006/relationships/customXml" Target="../ink/ink479.xml"/><Relationship Id="rId250" Type="http://schemas.openxmlformats.org/officeDocument/2006/relationships/customXml" Target="../ink/ink402.xml"/><Relationship Id="rId292" Type="http://schemas.openxmlformats.org/officeDocument/2006/relationships/customXml" Target="../ink/ink423.xml"/><Relationship Id="rId306" Type="http://schemas.openxmlformats.org/officeDocument/2006/relationships/customXml" Target="../ink/ink430.xml"/><Relationship Id="rId45" Type="http://schemas.openxmlformats.org/officeDocument/2006/relationships/image" Target="../media/image2531.png"/><Relationship Id="rId87" Type="http://schemas.openxmlformats.org/officeDocument/2006/relationships/image" Target="../media/image2552.png"/><Relationship Id="rId110" Type="http://schemas.openxmlformats.org/officeDocument/2006/relationships/customXml" Target="../ink/ink332.xml"/><Relationship Id="rId348" Type="http://schemas.openxmlformats.org/officeDocument/2006/relationships/customXml" Target="../ink/ink451.xml"/><Relationship Id="rId152" Type="http://schemas.openxmlformats.org/officeDocument/2006/relationships/customXml" Target="../ink/ink353.xml"/><Relationship Id="rId194" Type="http://schemas.openxmlformats.org/officeDocument/2006/relationships/customXml" Target="../ink/ink374.xml"/><Relationship Id="rId208" Type="http://schemas.openxmlformats.org/officeDocument/2006/relationships/customXml" Target="../ink/ink381.xml"/><Relationship Id="rId415" Type="http://schemas.openxmlformats.org/officeDocument/2006/relationships/image" Target="../media/image2723.png"/><Relationship Id="rId261" Type="http://schemas.openxmlformats.org/officeDocument/2006/relationships/image" Target="../media/image2639.png"/><Relationship Id="rId14" Type="http://schemas.openxmlformats.org/officeDocument/2006/relationships/customXml" Target="../ink/ink284.xml"/><Relationship Id="rId56" Type="http://schemas.openxmlformats.org/officeDocument/2006/relationships/customXml" Target="../ink/ink305.xml"/><Relationship Id="rId317" Type="http://schemas.openxmlformats.org/officeDocument/2006/relationships/image" Target="../media/image2668.png"/><Relationship Id="rId359" Type="http://schemas.openxmlformats.org/officeDocument/2006/relationships/image" Target="../media/image2692.png"/><Relationship Id="rId98" Type="http://schemas.openxmlformats.org/officeDocument/2006/relationships/customXml" Target="../ink/ink326.xml"/><Relationship Id="rId121" Type="http://schemas.openxmlformats.org/officeDocument/2006/relationships/image" Target="../media/image2569.png"/><Relationship Id="rId163" Type="http://schemas.openxmlformats.org/officeDocument/2006/relationships/image" Target="../media/image2590.png"/><Relationship Id="rId219" Type="http://schemas.openxmlformats.org/officeDocument/2006/relationships/image" Target="../media/image2618.png"/><Relationship Id="rId370" Type="http://schemas.openxmlformats.org/officeDocument/2006/relationships/customXml" Target="../ink/ink462.xml"/><Relationship Id="rId426" Type="http://schemas.openxmlformats.org/officeDocument/2006/relationships/customXml" Target="../ink/ink490.xml"/><Relationship Id="rId230" Type="http://schemas.openxmlformats.org/officeDocument/2006/relationships/customXml" Target="../ink/ink392.xml"/><Relationship Id="rId25" Type="http://schemas.openxmlformats.org/officeDocument/2006/relationships/image" Target="../media/image2521.png"/><Relationship Id="rId67" Type="http://schemas.openxmlformats.org/officeDocument/2006/relationships/image" Target="../media/image2542.png"/><Relationship Id="rId272" Type="http://schemas.openxmlformats.org/officeDocument/2006/relationships/customXml" Target="../ink/ink413.xml"/><Relationship Id="rId328" Type="http://schemas.openxmlformats.org/officeDocument/2006/relationships/customXml" Target="../ink/ink441.xml"/><Relationship Id="rId132" Type="http://schemas.openxmlformats.org/officeDocument/2006/relationships/customXml" Target="../ink/ink343.xml"/><Relationship Id="rId174" Type="http://schemas.openxmlformats.org/officeDocument/2006/relationships/customXml" Target="../ink/ink364.xml"/><Relationship Id="rId381" Type="http://schemas.openxmlformats.org/officeDocument/2006/relationships/image" Target="../media/image2704.png"/><Relationship Id="rId241" Type="http://schemas.openxmlformats.org/officeDocument/2006/relationships/image" Target="../media/image2629.png"/><Relationship Id="rId36" Type="http://schemas.openxmlformats.org/officeDocument/2006/relationships/customXml" Target="../ink/ink295.xml"/><Relationship Id="rId283" Type="http://schemas.openxmlformats.org/officeDocument/2006/relationships/image" Target="../media/image2650.png"/><Relationship Id="rId339" Type="http://schemas.openxmlformats.org/officeDocument/2006/relationships/image" Target="../media/image2681.png"/><Relationship Id="rId78" Type="http://schemas.openxmlformats.org/officeDocument/2006/relationships/customXml" Target="../ink/ink316.xml"/><Relationship Id="rId101" Type="http://schemas.openxmlformats.org/officeDocument/2006/relationships/image" Target="../media/image2559.png"/><Relationship Id="rId143" Type="http://schemas.openxmlformats.org/officeDocument/2006/relationships/image" Target="../media/image2580.png"/><Relationship Id="rId185" Type="http://schemas.openxmlformats.org/officeDocument/2006/relationships/image" Target="../media/image2601.png"/><Relationship Id="rId350" Type="http://schemas.openxmlformats.org/officeDocument/2006/relationships/customXml" Target="../ink/ink452.xml"/><Relationship Id="rId406" Type="http://schemas.openxmlformats.org/officeDocument/2006/relationships/customXml" Target="../ink/ink480.xml"/><Relationship Id="rId9" Type="http://schemas.openxmlformats.org/officeDocument/2006/relationships/image" Target="../media/image2513.png"/><Relationship Id="rId210" Type="http://schemas.openxmlformats.org/officeDocument/2006/relationships/customXml" Target="../ink/ink382.xml"/><Relationship Id="rId392" Type="http://schemas.openxmlformats.org/officeDocument/2006/relationships/customXml" Target="../ink/ink473.xml"/><Relationship Id="rId252" Type="http://schemas.openxmlformats.org/officeDocument/2006/relationships/customXml" Target="../ink/ink403.xml"/><Relationship Id="rId294" Type="http://schemas.openxmlformats.org/officeDocument/2006/relationships/customXml" Target="../ink/ink424.xml"/><Relationship Id="rId308" Type="http://schemas.openxmlformats.org/officeDocument/2006/relationships/customXml" Target="../ink/ink431.xml"/><Relationship Id="rId47" Type="http://schemas.openxmlformats.org/officeDocument/2006/relationships/image" Target="../media/image2532.png"/><Relationship Id="rId89" Type="http://schemas.openxmlformats.org/officeDocument/2006/relationships/image" Target="../media/image2553.png"/><Relationship Id="rId112" Type="http://schemas.openxmlformats.org/officeDocument/2006/relationships/customXml" Target="../ink/ink333.xml"/><Relationship Id="rId154" Type="http://schemas.openxmlformats.org/officeDocument/2006/relationships/customXml" Target="../ink/ink354.xml"/><Relationship Id="rId361" Type="http://schemas.openxmlformats.org/officeDocument/2006/relationships/image" Target="../media/image2693.png"/><Relationship Id="rId196" Type="http://schemas.openxmlformats.org/officeDocument/2006/relationships/customXml" Target="../ink/ink375.xml"/><Relationship Id="rId417" Type="http://schemas.openxmlformats.org/officeDocument/2006/relationships/image" Target="../media/image2724.png"/><Relationship Id="rId16" Type="http://schemas.openxmlformats.org/officeDocument/2006/relationships/customXml" Target="../ink/ink285.xml"/><Relationship Id="rId221" Type="http://schemas.openxmlformats.org/officeDocument/2006/relationships/image" Target="../media/image2619.png"/><Relationship Id="rId263" Type="http://schemas.openxmlformats.org/officeDocument/2006/relationships/image" Target="../media/image2640.png"/><Relationship Id="rId319" Type="http://schemas.openxmlformats.org/officeDocument/2006/relationships/image" Target="../media/image2669.png"/><Relationship Id="rId58" Type="http://schemas.openxmlformats.org/officeDocument/2006/relationships/customXml" Target="../ink/ink306.xml"/><Relationship Id="rId123" Type="http://schemas.openxmlformats.org/officeDocument/2006/relationships/image" Target="../media/image2570.png"/><Relationship Id="rId330" Type="http://schemas.openxmlformats.org/officeDocument/2006/relationships/customXml" Target="../ink/ink442.xml"/><Relationship Id="rId165" Type="http://schemas.openxmlformats.org/officeDocument/2006/relationships/image" Target="../media/image2591.png"/><Relationship Id="rId372" Type="http://schemas.openxmlformats.org/officeDocument/2006/relationships/customXml" Target="../ink/ink463.xml"/><Relationship Id="rId428" Type="http://schemas.openxmlformats.org/officeDocument/2006/relationships/customXml" Target="../ink/ink491.xml"/><Relationship Id="rId232" Type="http://schemas.openxmlformats.org/officeDocument/2006/relationships/customXml" Target="../ink/ink393.xml"/><Relationship Id="rId274" Type="http://schemas.openxmlformats.org/officeDocument/2006/relationships/customXml" Target="../ink/ink414.xml"/><Relationship Id="rId27" Type="http://schemas.openxmlformats.org/officeDocument/2006/relationships/image" Target="../media/image2522.png"/><Relationship Id="rId69" Type="http://schemas.openxmlformats.org/officeDocument/2006/relationships/image" Target="../media/image2543.png"/><Relationship Id="rId134" Type="http://schemas.openxmlformats.org/officeDocument/2006/relationships/customXml" Target="../ink/ink344.xml"/><Relationship Id="rId80" Type="http://schemas.openxmlformats.org/officeDocument/2006/relationships/customXml" Target="../ink/ink317.xml"/><Relationship Id="rId176" Type="http://schemas.openxmlformats.org/officeDocument/2006/relationships/customXml" Target="../ink/ink365.xml"/><Relationship Id="rId341" Type="http://schemas.openxmlformats.org/officeDocument/2006/relationships/image" Target="../media/image2682.png"/><Relationship Id="rId383" Type="http://schemas.openxmlformats.org/officeDocument/2006/relationships/image" Target="../media/image2705.png"/><Relationship Id="rId201" Type="http://schemas.openxmlformats.org/officeDocument/2006/relationships/image" Target="../media/image2609.png"/><Relationship Id="rId243" Type="http://schemas.openxmlformats.org/officeDocument/2006/relationships/image" Target="../media/image2630.png"/><Relationship Id="rId285" Type="http://schemas.openxmlformats.org/officeDocument/2006/relationships/image" Target="../media/image2651.png"/><Relationship Id="rId38" Type="http://schemas.openxmlformats.org/officeDocument/2006/relationships/customXml" Target="../ink/ink296.xml"/><Relationship Id="rId103" Type="http://schemas.openxmlformats.org/officeDocument/2006/relationships/image" Target="../media/image2560.png"/><Relationship Id="rId310" Type="http://schemas.openxmlformats.org/officeDocument/2006/relationships/customXml" Target="../ink/ink432.xml"/><Relationship Id="rId91" Type="http://schemas.openxmlformats.org/officeDocument/2006/relationships/image" Target="../media/image2554.png"/><Relationship Id="rId145" Type="http://schemas.openxmlformats.org/officeDocument/2006/relationships/image" Target="../media/image2581.png"/><Relationship Id="rId187" Type="http://schemas.openxmlformats.org/officeDocument/2006/relationships/image" Target="../media/image2602.png"/><Relationship Id="rId352" Type="http://schemas.openxmlformats.org/officeDocument/2006/relationships/customXml" Target="../ink/ink453.xml"/><Relationship Id="rId394" Type="http://schemas.openxmlformats.org/officeDocument/2006/relationships/customXml" Target="../ink/ink474.xml"/><Relationship Id="rId408" Type="http://schemas.openxmlformats.org/officeDocument/2006/relationships/customXml" Target="../ink/ink481.xml"/><Relationship Id="rId212" Type="http://schemas.openxmlformats.org/officeDocument/2006/relationships/customXml" Target="../ink/ink383.xml"/><Relationship Id="rId254" Type="http://schemas.openxmlformats.org/officeDocument/2006/relationships/customXml" Target="../ink/ink404.xml"/><Relationship Id="rId28" Type="http://schemas.openxmlformats.org/officeDocument/2006/relationships/customXml" Target="../ink/ink291.xml"/><Relationship Id="rId49" Type="http://schemas.openxmlformats.org/officeDocument/2006/relationships/image" Target="../media/image2533.png"/><Relationship Id="rId114" Type="http://schemas.openxmlformats.org/officeDocument/2006/relationships/customXml" Target="../ink/ink334.xml"/><Relationship Id="rId275" Type="http://schemas.openxmlformats.org/officeDocument/2006/relationships/image" Target="../media/image2646.png"/><Relationship Id="rId296" Type="http://schemas.openxmlformats.org/officeDocument/2006/relationships/customXml" Target="../ink/ink425.xml"/><Relationship Id="rId300" Type="http://schemas.openxmlformats.org/officeDocument/2006/relationships/customXml" Target="../ink/ink427.xml"/><Relationship Id="rId60" Type="http://schemas.openxmlformats.org/officeDocument/2006/relationships/customXml" Target="../ink/ink307.xml"/><Relationship Id="rId81" Type="http://schemas.openxmlformats.org/officeDocument/2006/relationships/image" Target="../media/image2549.png"/><Relationship Id="rId135" Type="http://schemas.openxmlformats.org/officeDocument/2006/relationships/image" Target="../media/image2576.png"/><Relationship Id="rId156" Type="http://schemas.openxmlformats.org/officeDocument/2006/relationships/customXml" Target="../ink/ink355.xml"/><Relationship Id="rId177" Type="http://schemas.openxmlformats.org/officeDocument/2006/relationships/image" Target="../media/image2597.png"/><Relationship Id="rId198" Type="http://schemas.openxmlformats.org/officeDocument/2006/relationships/customXml" Target="../ink/ink376.xml"/><Relationship Id="rId321" Type="http://schemas.openxmlformats.org/officeDocument/2006/relationships/image" Target="../media/image2671.png"/><Relationship Id="rId342" Type="http://schemas.openxmlformats.org/officeDocument/2006/relationships/customXml" Target="../ink/ink448.xml"/><Relationship Id="rId363" Type="http://schemas.openxmlformats.org/officeDocument/2006/relationships/image" Target="../media/image2694.png"/><Relationship Id="rId384" Type="http://schemas.openxmlformats.org/officeDocument/2006/relationships/customXml" Target="../ink/ink469.xml"/><Relationship Id="rId419" Type="http://schemas.openxmlformats.org/officeDocument/2006/relationships/image" Target="../media/image2725.png"/><Relationship Id="rId202" Type="http://schemas.openxmlformats.org/officeDocument/2006/relationships/customXml" Target="../ink/ink378.xml"/><Relationship Id="rId223" Type="http://schemas.openxmlformats.org/officeDocument/2006/relationships/image" Target="../media/image2620.png"/><Relationship Id="rId244" Type="http://schemas.openxmlformats.org/officeDocument/2006/relationships/customXml" Target="../ink/ink399.xml"/><Relationship Id="rId430" Type="http://schemas.openxmlformats.org/officeDocument/2006/relationships/customXml" Target="../ink/ink492.xml"/><Relationship Id="rId18" Type="http://schemas.openxmlformats.org/officeDocument/2006/relationships/customXml" Target="../ink/ink286.xml"/><Relationship Id="rId39" Type="http://schemas.openxmlformats.org/officeDocument/2006/relationships/image" Target="../media/image2528.png"/><Relationship Id="rId265" Type="http://schemas.openxmlformats.org/officeDocument/2006/relationships/image" Target="../media/image2641.png"/><Relationship Id="rId286" Type="http://schemas.openxmlformats.org/officeDocument/2006/relationships/customXml" Target="../ink/ink420.xml"/><Relationship Id="rId50" Type="http://schemas.openxmlformats.org/officeDocument/2006/relationships/customXml" Target="../ink/ink302.xml"/><Relationship Id="rId104" Type="http://schemas.openxmlformats.org/officeDocument/2006/relationships/customXml" Target="../ink/ink329.xml"/><Relationship Id="rId125" Type="http://schemas.openxmlformats.org/officeDocument/2006/relationships/image" Target="../media/image2571.png"/><Relationship Id="rId146" Type="http://schemas.openxmlformats.org/officeDocument/2006/relationships/customXml" Target="../ink/ink350.xml"/><Relationship Id="rId167" Type="http://schemas.openxmlformats.org/officeDocument/2006/relationships/image" Target="../media/image2592.png"/><Relationship Id="rId188" Type="http://schemas.openxmlformats.org/officeDocument/2006/relationships/customXml" Target="../ink/ink371.xml"/><Relationship Id="rId311" Type="http://schemas.openxmlformats.org/officeDocument/2006/relationships/image" Target="../media/image39.png"/><Relationship Id="rId332" Type="http://schemas.openxmlformats.org/officeDocument/2006/relationships/customXml" Target="../ink/ink443.xml"/><Relationship Id="rId353" Type="http://schemas.openxmlformats.org/officeDocument/2006/relationships/image" Target="../media/image2688.png"/><Relationship Id="rId374" Type="http://schemas.openxmlformats.org/officeDocument/2006/relationships/customXml" Target="../ink/ink464.xml"/><Relationship Id="rId395" Type="http://schemas.openxmlformats.org/officeDocument/2006/relationships/image" Target="../media/image2712.png"/><Relationship Id="rId409" Type="http://schemas.openxmlformats.org/officeDocument/2006/relationships/image" Target="../media/image2719.png"/><Relationship Id="rId71" Type="http://schemas.openxmlformats.org/officeDocument/2006/relationships/image" Target="../media/image2544.png"/><Relationship Id="rId92" Type="http://schemas.openxmlformats.org/officeDocument/2006/relationships/customXml" Target="../ink/ink323.xml"/><Relationship Id="rId213" Type="http://schemas.openxmlformats.org/officeDocument/2006/relationships/image" Target="../media/image2615.png"/><Relationship Id="rId234" Type="http://schemas.openxmlformats.org/officeDocument/2006/relationships/customXml" Target="../ink/ink394.xml"/><Relationship Id="rId420" Type="http://schemas.openxmlformats.org/officeDocument/2006/relationships/customXml" Target="../ink/ink487.xml"/><Relationship Id="rId2" Type="http://schemas.openxmlformats.org/officeDocument/2006/relationships/customXml" Target="../ink/ink278.xml"/><Relationship Id="rId29" Type="http://schemas.openxmlformats.org/officeDocument/2006/relationships/image" Target="../media/image2523.png"/><Relationship Id="rId255" Type="http://schemas.openxmlformats.org/officeDocument/2006/relationships/image" Target="../media/image2636.png"/><Relationship Id="rId276" Type="http://schemas.openxmlformats.org/officeDocument/2006/relationships/customXml" Target="../ink/ink415.xml"/><Relationship Id="rId297" Type="http://schemas.openxmlformats.org/officeDocument/2006/relationships/image" Target="../media/image2657.png"/><Relationship Id="rId40" Type="http://schemas.openxmlformats.org/officeDocument/2006/relationships/customXml" Target="../ink/ink297.xml"/><Relationship Id="rId115" Type="http://schemas.openxmlformats.org/officeDocument/2006/relationships/image" Target="../media/image2566.png"/><Relationship Id="rId136" Type="http://schemas.openxmlformats.org/officeDocument/2006/relationships/customXml" Target="../ink/ink345.xml"/><Relationship Id="rId157" Type="http://schemas.openxmlformats.org/officeDocument/2006/relationships/image" Target="../media/image2587.png"/><Relationship Id="rId178" Type="http://schemas.openxmlformats.org/officeDocument/2006/relationships/customXml" Target="../ink/ink366.xml"/><Relationship Id="rId301" Type="http://schemas.openxmlformats.org/officeDocument/2006/relationships/image" Target="../media/image2659.png"/><Relationship Id="rId322" Type="http://schemas.openxmlformats.org/officeDocument/2006/relationships/customXml" Target="../ink/ink438.xml"/><Relationship Id="rId343" Type="http://schemas.openxmlformats.org/officeDocument/2006/relationships/image" Target="../media/image2683.png"/><Relationship Id="rId364" Type="http://schemas.openxmlformats.org/officeDocument/2006/relationships/customXml" Target="../ink/ink459.xml"/><Relationship Id="rId61" Type="http://schemas.openxmlformats.org/officeDocument/2006/relationships/image" Target="../media/image2539.png"/><Relationship Id="rId82" Type="http://schemas.openxmlformats.org/officeDocument/2006/relationships/customXml" Target="../ink/ink318.xml"/><Relationship Id="rId199" Type="http://schemas.openxmlformats.org/officeDocument/2006/relationships/image" Target="../media/image2608.png"/><Relationship Id="rId203" Type="http://schemas.openxmlformats.org/officeDocument/2006/relationships/image" Target="../media/image2610.png"/><Relationship Id="rId385" Type="http://schemas.openxmlformats.org/officeDocument/2006/relationships/image" Target="../media/image2706.png"/><Relationship Id="rId19" Type="http://schemas.openxmlformats.org/officeDocument/2006/relationships/image" Target="../media/image2518.png"/><Relationship Id="rId224" Type="http://schemas.openxmlformats.org/officeDocument/2006/relationships/customXml" Target="../ink/ink389.xml"/><Relationship Id="rId245" Type="http://schemas.openxmlformats.org/officeDocument/2006/relationships/image" Target="../media/image2631.png"/><Relationship Id="rId266" Type="http://schemas.openxmlformats.org/officeDocument/2006/relationships/customXml" Target="../ink/ink410.xml"/><Relationship Id="rId287" Type="http://schemas.openxmlformats.org/officeDocument/2006/relationships/image" Target="../media/image2652.png"/><Relationship Id="rId410" Type="http://schemas.openxmlformats.org/officeDocument/2006/relationships/customXml" Target="../ink/ink482.xml"/><Relationship Id="rId431" Type="http://schemas.openxmlformats.org/officeDocument/2006/relationships/image" Target="../media/image2732.png"/><Relationship Id="rId30" Type="http://schemas.openxmlformats.org/officeDocument/2006/relationships/customXml" Target="../ink/ink292.xml"/><Relationship Id="rId105" Type="http://schemas.openxmlformats.org/officeDocument/2006/relationships/image" Target="../media/image2561.png"/><Relationship Id="rId126" Type="http://schemas.openxmlformats.org/officeDocument/2006/relationships/customXml" Target="../ink/ink340.xml"/><Relationship Id="rId147" Type="http://schemas.openxmlformats.org/officeDocument/2006/relationships/image" Target="../media/image2582.png"/><Relationship Id="rId168" Type="http://schemas.openxmlformats.org/officeDocument/2006/relationships/customXml" Target="../ink/ink361.xml"/><Relationship Id="rId312" Type="http://schemas.openxmlformats.org/officeDocument/2006/relationships/customXml" Target="../ink/ink433.xml"/><Relationship Id="rId333" Type="http://schemas.openxmlformats.org/officeDocument/2006/relationships/image" Target="../media/image2677.png"/><Relationship Id="rId354" Type="http://schemas.openxmlformats.org/officeDocument/2006/relationships/customXml" Target="../ink/ink454.xml"/><Relationship Id="rId51" Type="http://schemas.openxmlformats.org/officeDocument/2006/relationships/image" Target="../media/image2534.png"/><Relationship Id="rId72" Type="http://schemas.openxmlformats.org/officeDocument/2006/relationships/customXml" Target="../ink/ink313.xml"/><Relationship Id="rId93" Type="http://schemas.openxmlformats.org/officeDocument/2006/relationships/image" Target="../media/image2555.png"/><Relationship Id="rId189" Type="http://schemas.openxmlformats.org/officeDocument/2006/relationships/image" Target="../media/image2603.png"/><Relationship Id="rId375" Type="http://schemas.openxmlformats.org/officeDocument/2006/relationships/image" Target="../media/image2701.png"/><Relationship Id="rId396" Type="http://schemas.openxmlformats.org/officeDocument/2006/relationships/customXml" Target="../ink/ink475.xml"/><Relationship Id="rId3" Type="http://schemas.openxmlformats.org/officeDocument/2006/relationships/image" Target="../media/image2510.png"/><Relationship Id="rId214" Type="http://schemas.openxmlformats.org/officeDocument/2006/relationships/customXml" Target="../ink/ink384.xml"/><Relationship Id="rId235" Type="http://schemas.openxmlformats.org/officeDocument/2006/relationships/image" Target="../media/image2626.png"/><Relationship Id="rId256" Type="http://schemas.openxmlformats.org/officeDocument/2006/relationships/customXml" Target="../ink/ink405.xml"/><Relationship Id="rId277" Type="http://schemas.openxmlformats.org/officeDocument/2006/relationships/image" Target="../media/image2647.png"/><Relationship Id="rId298" Type="http://schemas.openxmlformats.org/officeDocument/2006/relationships/customXml" Target="../ink/ink426.xml"/><Relationship Id="rId400" Type="http://schemas.openxmlformats.org/officeDocument/2006/relationships/customXml" Target="../ink/ink477.xml"/><Relationship Id="rId421" Type="http://schemas.openxmlformats.org/officeDocument/2006/relationships/image" Target="../media/image2726.png"/><Relationship Id="rId116" Type="http://schemas.openxmlformats.org/officeDocument/2006/relationships/customXml" Target="../ink/ink335.xml"/><Relationship Id="rId137" Type="http://schemas.openxmlformats.org/officeDocument/2006/relationships/image" Target="../media/image2577.png"/><Relationship Id="rId158" Type="http://schemas.openxmlformats.org/officeDocument/2006/relationships/customXml" Target="../ink/ink356.xml"/><Relationship Id="rId302" Type="http://schemas.openxmlformats.org/officeDocument/2006/relationships/customXml" Target="../ink/ink428.xml"/><Relationship Id="rId323" Type="http://schemas.openxmlformats.org/officeDocument/2006/relationships/image" Target="../media/image2672.png"/><Relationship Id="rId344" Type="http://schemas.openxmlformats.org/officeDocument/2006/relationships/customXml" Target="../ink/ink449.xml"/><Relationship Id="rId20" Type="http://schemas.openxmlformats.org/officeDocument/2006/relationships/customXml" Target="../ink/ink287.xml"/><Relationship Id="rId41" Type="http://schemas.openxmlformats.org/officeDocument/2006/relationships/image" Target="../media/image2529.png"/><Relationship Id="rId62" Type="http://schemas.openxmlformats.org/officeDocument/2006/relationships/customXml" Target="../ink/ink308.xml"/><Relationship Id="rId83" Type="http://schemas.openxmlformats.org/officeDocument/2006/relationships/image" Target="../media/image2550.png"/><Relationship Id="rId179" Type="http://schemas.openxmlformats.org/officeDocument/2006/relationships/image" Target="../media/image2598.png"/><Relationship Id="rId365" Type="http://schemas.openxmlformats.org/officeDocument/2006/relationships/image" Target="../media/image2695.png"/><Relationship Id="rId386" Type="http://schemas.openxmlformats.org/officeDocument/2006/relationships/customXml" Target="../ink/ink470.xml"/><Relationship Id="rId190" Type="http://schemas.openxmlformats.org/officeDocument/2006/relationships/customXml" Target="../ink/ink372.xml"/><Relationship Id="rId204" Type="http://schemas.openxmlformats.org/officeDocument/2006/relationships/customXml" Target="../ink/ink379.xml"/><Relationship Id="rId225" Type="http://schemas.openxmlformats.org/officeDocument/2006/relationships/image" Target="../media/image2621.png"/><Relationship Id="rId246" Type="http://schemas.openxmlformats.org/officeDocument/2006/relationships/customXml" Target="../ink/ink400.xml"/><Relationship Id="rId267" Type="http://schemas.openxmlformats.org/officeDocument/2006/relationships/image" Target="../media/image2642.png"/><Relationship Id="rId288" Type="http://schemas.openxmlformats.org/officeDocument/2006/relationships/customXml" Target="../ink/ink421.xml"/><Relationship Id="rId411" Type="http://schemas.openxmlformats.org/officeDocument/2006/relationships/image" Target="../media/image2721.png"/><Relationship Id="rId432" Type="http://schemas.openxmlformats.org/officeDocument/2006/relationships/customXml" Target="../ink/ink493.xml"/><Relationship Id="rId106" Type="http://schemas.openxmlformats.org/officeDocument/2006/relationships/customXml" Target="../ink/ink330.xml"/><Relationship Id="rId127" Type="http://schemas.openxmlformats.org/officeDocument/2006/relationships/image" Target="../media/image2572.png"/><Relationship Id="rId313" Type="http://schemas.openxmlformats.org/officeDocument/2006/relationships/image" Target="../media/image40.png"/><Relationship Id="rId10" Type="http://schemas.openxmlformats.org/officeDocument/2006/relationships/customXml" Target="../ink/ink282.xml"/><Relationship Id="rId31" Type="http://schemas.openxmlformats.org/officeDocument/2006/relationships/image" Target="../media/image2524.png"/><Relationship Id="rId52" Type="http://schemas.openxmlformats.org/officeDocument/2006/relationships/customXml" Target="../ink/ink303.xml"/><Relationship Id="rId73" Type="http://schemas.openxmlformats.org/officeDocument/2006/relationships/image" Target="../media/image2545.png"/><Relationship Id="rId94" Type="http://schemas.openxmlformats.org/officeDocument/2006/relationships/customXml" Target="../ink/ink324.xml"/><Relationship Id="rId148" Type="http://schemas.openxmlformats.org/officeDocument/2006/relationships/customXml" Target="../ink/ink351.xml"/><Relationship Id="rId169" Type="http://schemas.openxmlformats.org/officeDocument/2006/relationships/image" Target="../media/image2593.png"/><Relationship Id="rId334" Type="http://schemas.openxmlformats.org/officeDocument/2006/relationships/customXml" Target="../ink/ink444.xml"/><Relationship Id="rId355" Type="http://schemas.openxmlformats.org/officeDocument/2006/relationships/image" Target="../media/image2689.png"/><Relationship Id="rId376" Type="http://schemas.openxmlformats.org/officeDocument/2006/relationships/customXml" Target="../ink/ink465.xml"/><Relationship Id="rId397" Type="http://schemas.openxmlformats.org/officeDocument/2006/relationships/image" Target="../media/image2713.png"/><Relationship Id="rId4" Type="http://schemas.openxmlformats.org/officeDocument/2006/relationships/customXml" Target="../ink/ink279.xml"/><Relationship Id="rId180" Type="http://schemas.openxmlformats.org/officeDocument/2006/relationships/customXml" Target="../ink/ink367.xml"/><Relationship Id="rId215" Type="http://schemas.openxmlformats.org/officeDocument/2006/relationships/image" Target="../media/image2616.png"/><Relationship Id="rId236" Type="http://schemas.openxmlformats.org/officeDocument/2006/relationships/customXml" Target="../ink/ink395.xml"/><Relationship Id="rId257" Type="http://schemas.openxmlformats.org/officeDocument/2006/relationships/image" Target="../media/image2637.png"/><Relationship Id="rId278" Type="http://schemas.openxmlformats.org/officeDocument/2006/relationships/customXml" Target="../ink/ink416.xml"/><Relationship Id="rId401" Type="http://schemas.openxmlformats.org/officeDocument/2006/relationships/image" Target="../media/image2715.png"/><Relationship Id="rId422" Type="http://schemas.openxmlformats.org/officeDocument/2006/relationships/customXml" Target="../ink/ink488.xml"/><Relationship Id="rId303" Type="http://schemas.openxmlformats.org/officeDocument/2006/relationships/image" Target="../media/image2661.png"/><Relationship Id="rId42" Type="http://schemas.openxmlformats.org/officeDocument/2006/relationships/customXml" Target="../ink/ink298.xml"/><Relationship Id="rId84" Type="http://schemas.openxmlformats.org/officeDocument/2006/relationships/customXml" Target="../ink/ink319.xml"/><Relationship Id="rId138" Type="http://schemas.openxmlformats.org/officeDocument/2006/relationships/customXml" Target="../ink/ink346.xml"/><Relationship Id="rId345" Type="http://schemas.openxmlformats.org/officeDocument/2006/relationships/image" Target="../media/image42.png"/><Relationship Id="rId387" Type="http://schemas.openxmlformats.org/officeDocument/2006/relationships/image" Target="../media/image2707.png"/><Relationship Id="rId191" Type="http://schemas.openxmlformats.org/officeDocument/2006/relationships/image" Target="../media/image2604.png"/><Relationship Id="rId205" Type="http://schemas.openxmlformats.org/officeDocument/2006/relationships/image" Target="../media/image2611.png"/><Relationship Id="rId247" Type="http://schemas.openxmlformats.org/officeDocument/2006/relationships/image" Target="../media/image2632.png"/><Relationship Id="rId412" Type="http://schemas.openxmlformats.org/officeDocument/2006/relationships/customXml" Target="../ink/ink483.xml"/><Relationship Id="rId107" Type="http://schemas.openxmlformats.org/officeDocument/2006/relationships/image" Target="../media/image2562.png"/><Relationship Id="rId289" Type="http://schemas.openxmlformats.org/officeDocument/2006/relationships/image" Target="../media/image2653.png"/><Relationship Id="rId11" Type="http://schemas.openxmlformats.org/officeDocument/2006/relationships/image" Target="../media/image2514.png"/><Relationship Id="rId53" Type="http://schemas.openxmlformats.org/officeDocument/2006/relationships/image" Target="../media/image2535.png"/><Relationship Id="rId149" Type="http://schemas.openxmlformats.org/officeDocument/2006/relationships/image" Target="../media/image2583.png"/><Relationship Id="rId314" Type="http://schemas.openxmlformats.org/officeDocument/2006/relationships/customXml" Target="../ink/ink434.xml"/><Relationship Id="rId356" Type="http://schemas.openxmlformats.org/officeDocument/2006/relationships/customXml" Target="../ink/ink455.xml"/><Relationship Id="rId398" Type="http://schemas.openxmlformats.org/officeDocument/2006/relationships/customXml" Target="../ink/ink476.xml"/><Relationship Id="rId95" Type="http://schemas.openxmlformats.org/officeDocument/2006/relationships/image" Target="../media/image2556.png"/><Relationship Id="rId160" Type="http://schemas.openxmlformats.org/officeDocument/2006/relationships/customXml" Target="../ink/ink357.xml"/><Relationship Id="rId216" Type="http://schemas.openxmlformats.org/officeDocument/2006/relationships/customXml" Target="../ink/ink385.xml"/><Relationship Id="rId423" Type="http://schemas.openxmlformats.org/officeDocument/2006/relationships/image" Target="../media/image2727.png"/><Relationship Id="rId258" Type="http://schemas.openxmlformats.org/officeDocument/2006/relationships/customXml" Target="../ink/ink406.xml"/><Relationship Id="rId22" Type="http://schemas.openxmlformats.org/officeDocument/2006/relationships/customXml" Target="../ink/ink288.xml"/><Relationship Id="rId64" Type="http://schemas.openxmlformats.org/officeDocument/2006/relationships/customXml" Target="../ink/ink309.xml"/><Relationship Id="rId118" Type="http://schemas.openxmlformats.org/officeDocument/2006/relationships/customXml" Target="../ink/ink336.xml"/><Relationship Id="rId325" Type="http://schemas.openxmlformats.org/officeDocument/2006/relationships/image" Target="../media/image2673.png"/><Relationship Id="rId367" Type="http://schemas.openxmlformats.org/officeDocument/2006/relationships/image" Target="../media/image2696.png"/><Relationship Id="rId171" Type="http://schemas.openxmlformats.org/officeDocument/2006/relationships/image" Target="../media/image2594.png"/><Relationship Id="rId227" Type="http://schemas.openxmlformats.org/officeDocument/2006/relationships/image" Target="../media/image2622.png"/><Relationship Id="rId269" Type="http://schemas.openxmlformats.org/officeDocument/2006/relationships/image" Target="../media/image2643.png"/><Relationship Id="rId434" Type="http://schemas.openxmlformats.org/officeDocument/2006/relationships/customXml" Target="../ink/ink494.xml"/><Relationship Id="rId33" Type="http://schemas.openxmlformats.org/officeDocument/2006/relationships/image" Target="../media/image2525.png"/><Relationship Id="rId129" Type="http://schemas.openxmlformats.org/officeDocument/2006/relationships/image" Target="../media/image2573.png"/><Relationship Id="rId280" Type="http://schemas.openxmlformats.org/officeDocument/2006/relationships/customXml" Target="../ink/ink417.xml"/><Relationship Id="rId336" Type="http://schemas.openxmlformats.org/officeDocument/2006/relationships/customXml" Target="../ink/ink445.xml"/><Relationship Id="rId75" Type="http://schemas.openxmlformats.org/officeDocument/2006/relationships/image" Target="../media/image2546.png"/><Relationship Id="rId140" Type="http://schemas.openxmlformats.org/officeDocument/2006/relationships/customXml" Target="../ink/ink347.xml"/><Relationship Id="rId182" Type="http://schemas.openxmlformats.org/officeDocument/2006/relationships/customXml" Target="../ink/ink368.xml"/><Relationship Id="rId378" Type="http://schemas.openxmlformats.org/officeDocument/2006/relationships/customXml" Target="../ink/ink466.xml"/><Relationship Id="rId403" Type="http://schemas.openxmlformats.org/officeDocument/2006/relationships/image" Target="../media/image2716.png"/><Relationship Id="rId6" Type="http://schemas.openxmlformats.org/officeDocument/2006/relationships/customXml" Target="../ink/ink280.xml"/><Relationship Id="rId238" Type="http://schemas.openxmlformats.org/officeDocument/2006/relationships/customXml" Target="../ink/ink396.xml"/><Relationship Id="rId291" Type="http://schemas.openxmlformats.org/officeDocument/2006/relationships/image" Target="../media/image2654.png"/><Relationship Id="rId305" Type="http://schemas.openxmlformats.org/officeDocument/2006/relationships/image" Target="../media/image2662.png"/><Relationship Id="rId347" Type="http://schemas.openxmlformats.org/officeDocument/2006/relationships/image" Target="../media/image2685.png"/><Relationship Id="rId44" Type="http://schemas.openxmlformats.org/officeDocument/2006/relationships/customXml" Target="../ink/ink299.xml"/><Relationship Id="rId86" Type="http://schemas.openxmlformats.org/officeDocument/2006/relationships/customXml" Target="../ink/ink320.xml"/><Relationship Id="rId151" Type="http://schemas.openxmlformats.org/officeDocument/2006/relationships/image" Target="../media/image2584.png"/><Relationship Id="rId389" Type="http://schemas.openxmlformats.org/officeDocument/2006/relationships/image" Target="../media/image2708.png"/><Relationship Id="rId193" Type="http://schemas.openxmlformats.org/officeDocument/2006/relationships/image" Target="../media/image2605.png"/><Relationship Id="rId207" Type="http://schemas.openxmlformats.org/officeDocument/2006/relationships/image" Target="../media/image2612.png"/><Relationship Id="rId249" Type="http://schemas.openxmlformats.org/officeDocument/2006/relationships/image" Target="../media/image2633.png"/><Relationship Id="rId414" Type="http://schemas.openxmlformats.org/officeDocument/2006/relationships/customXml" Target="../ink/ink484.xml"/><Relationship Id="rId13" Type="http://schemas.openxmlformats.org/officeDocument/2006/relationships/image" Target="../media/image2515.png"/><Relationship Id="rId109" Type="http://schemas.openxmlformats.org/officeDocument/2006/relationships/image" Target="../media/image2563.png"/><Relationship Id="rId260" Type="http://schemas.openxmlformats.org/officeDocument/2006/relationships/customXml" Target="../ink/ink407.xml"/><Relationship Id="rId316" Type="http://schemas.openxmlformats.org/officeDocument/2006/relationships/customXml" Target="../ink/ink435.xml"/><Relationship Id="rId55" Type="http://schemas.openxmlformats.org/officeDocument/2006/relationships/image" Target="../media/image2536.png"/><Relationship Id="rId97" Type="http://schemas.openxmlformats.org/officeDocument/2006/relationships/image" Target="../media/image2557.png"/><Relationship Id="rId120" Type="http://schemas.openxmlformats.org/officeDocument/2006/relationships/customXml" Target="../ink/ink337.xml"/><Relationship Id="rId358" Type="http://schemas.openxmlformats.org/officeDocument/2006/relationships/customXml" Target="../ink/ink456.xml"/><Relationship Id="rId162" Type="http://schemas.openxmlformats.org/officeDocument/2006/relationships/customXml" Target="../ink/ink358.xml"/><Relationship Id="rId218" Type="http://schemas.openxmlformats.org/officeDocument/2006/relationships/customXml" Target="../ink/ink386.xml"/><Relationship Id="rId425" Type="http://schemas.openxmlformats.org/officeDocument/2006/relationships/image" Target="../media/image2728.png"/><Relationship Id="rId271" Type="http://schemas.openxmlformats.org/officeDocument/2006/relationships/image" Target="../media/image2644.png"/><Relationship Id="rId24" Type="http://schemas.openxmlformats.org/officeDocument/2006/relationships/customXml" Target="../ink/ink289.xml"/><Relationship Id="rId66" Type="http://schemas.openxmlformats.org/officeDocument/2006/relationships/customXml" Target="../ink/ink310.xml"/><Relationship Id="rId131" Type="http://schemas.openxmlformats.org/officeDocument/2006/relationships/image" Target="../media/image2574.png"/><Relationship Id="rId327" Type="http://schemas.openxmlformats.org/officeDocument/2006/relationships/image" Target="../media/image2674.png"/><Relationship Id="rId369" Type="http://schemas.openxmlformats.org/officeDocument/2006/relationships/image" Target="../media/image2697.png"/><Relationship Id="rId173" Type="http://schemas.openxmlformats.org/officeDocument/2006/relationships/image" Target="../media/image2595.png"/><Relationship Id="rId229" Type="http://schemas.openxmlformats.org/officeDocument/2006/relationships/image" Target="../media/image2623.png"/><Relationship Id="rId380" Type="http://schemas.openxmlformats.org/officeDocument/2006/relationships/customXml" Target="../ink/ink467.xml"/><Relationship Id="rId240" Type="http://schemas.openxmlformats.org/officeDocument/2006/relationships/customXml" Target="../ink/ink397.xml"/><Relationship Id="rId35" Type="http://schemas.openxmlformats.org/officeDocument/2006/relationships/image" Target="../media/image2526.png"/><Relationship Id="rId77" Type="http://schemas.openxmlformats.org/officeDocument/2006/relationships/image" Target="../media/image2547.png"/><Relationship Id="rId100" Type="http://schemas.openxmlformats.org/officeDocument/2006/relationships/customXml" Target="../ink/ink327.xml"/><Relationship Id="rId282" Type="http://schemas.openxmlformats.org/officeDocument/2006/relationships/customXml" Target="../ink/ink418.xml"/><Relationship Id="rId338" Type="http://schemas.openxmlformats.org/officeDocument/2006/relationships/customXml" Target="../ink/ink446.xml"/><Relationship Id="rId8" Type="http://schemas.openxmlformats.org/officeDocument/2006/relationships/customXml" Target="../ink/ink281.xml"/><Relationship Id="rId142" Type="http://schemas.openxmlformats.org/officeDocument/2006/relationships/customXml" Target="../ink/ink348.xml"/><Relationship Id="rId184" Type="http://schemas.openxmlformats.org/officeDocument/2006/relationships/customXml" Target="../ink/ink369.xml"/><Relationship Id="rId391" Type="http://schemas.openxmlformats.org/officeDocument/2006/relationships/image" Target="../media/image2709.png"/><Relationship Id="rId405" Type="http://schemas.openxmlformats.org/officeDocument/2006/relationships/image" Target="../media/image2717.png"/><Relationship Id="rId251" Type="http://schemas.openxmlformats.org/officeDocument/2006/relationships/image" Target="../media/image2634.png"/><Relationship Id="rId46" Type="http://schemas.openxmlformats.org/officeDocument/2006/relationships/customXml" Target="../ink/ink300.xml"/><Relationship Id="rId293" Type="http://schemas.openxmlformats.org/officeDocument/2006/relationships/image" Target="../media/image2655.png"/><Relationship Id="rId307" Type="http://schemas.openxmlformats.org/officeDocument/2006/relationships/image" Target="../media/image2663.png"/><Relationship Id="rId349" Type="http://schemas.openxmlformats.org/officeDocument/2006/relationships/image" Target="../media/image2686.png"/><Relationship Id="rId88" Type="http://schemas.openxmlformats.org/officeDocument/2006/relationships/customXml" Target="../ink/ink321.xml"/><Relationship Id="rId111" Type="http://schemas.openxmlformats.org/officeDocument/2006/relationships/image" Target="../media/image2564.png"/><Relationship Id="rId153" Type="http://schemas.openxmlformats.org/officeDocument/2006/relationships/image" Target="../media/image2585.png"/><Relationship Id="rId195" Type="http://schemas.openxmlformats.org/officeDocument/2006/relationships/image" Target="../media/image2606.png"/><Relationship Id="rId209" Type="http://schemas.openxmlformats.org/officeDocument/2006/relationships/image" Target="../media/image2613.png"/><Relationship Id="rId360" Type="http://schemas.openxmlformats.org/officeDocument/2006/relationships/customXml" Target="../ink/ink457.xml"/><Relationship Id="rId416" Type="http://schemas.openxmlformats.org/officeDocument/2006/relationships/customXml" Target="../ink/ink485.xml"/><Relationship Id="rId220" Type="http://schemas.openxmlformats.org/officeDocument/2006/relationships/customXml" Target="../ink/ink387.xml"/><Relationship Id="rId15" Type="http://schemas.openxmlformats.org/officeDocument/2006/relationships/image" Target="../media/image37.png"/><Relationship Id="rId57" Type="http://schemas.openxmlformats.org/officeDocument/2006/relationships/image" Target="../media/image2537.png"/><Relationship Id="rId262" Type="http://schemas.openxmlformats.org/officeDocument/2006/relationships/customXml" Target="../ink/ink408.xml"/><Relationship Id="rId318" Type="http://schemas.openxmlformats.org/officeDocument/2006/relationships/customXml" Target="../ink/ink436.xml"/><Relationship Id="rId99" Type="http://schemas.openxmlformats.org/officeDocument/2006/relationships/image" Target="../media/image2558.png"/><Relationship Id="rId122" Type="http://schemas.openxmlformats.org/officeDocument/2006/relationships/customXml" Target="../ink/ink338.xml"/><Relationship Id="rId164" Type="http://schemas.openxmlformats.org/officeDocument/2006/relationships/customXml" Target="../ink/ink359.xml"/><Relationship Id="rId371" Type="http://schemas.openxmlformats.org/officeDocument/2006/relationships/image" Target="../media/image2698.png"/><Relationship Id="rId427" Type="http://schemas.openxmlformats.org/officeDocument/2006/relationships/image" Target="../media/image2729.png"/><Relationship Id="rId26" Type="http://schemas.openxmlformats.org/officeDocument/2006/relationships/customXml" Target="../ink/ink290.xml"/><Relationship Id="rId231" Type="http://schemas.openxmlformats.org/officeDocument/2006/relationships/image" Target="../media/image2624.png"/><Relationship Id="rId273" Type="http://schemas.openxmlformats.org/officeDocument/2006/relationships/image" Target="../media/image2645.png"/><Relationship Id="rId329" Type="http://schemas.openxmlformats.org/officeDocument/2006/relationships/image" Target="../media/image2675.png"/><Relationship Id="rId68" Type="http://schemas.openxmlformats.org/officeDocument/2006/relationships/customXml" Target="../ink/ink311.xml"/><Relationship Id="rId133" Type="http://schemas.openxmlformats.org/officeDocument/2006/relationships/image" Target="../media/image2575.png"/><Relationship Id="rId175" Type="http://schemas.openxmlformats.org/officeDocument/2006/relationships/image" Target="../media/image2596.png"/><Relationship Id="rId340" Type="http://schemas.openxmlformats.org/officeDocument/2006/relationships/customXml" Target="../ink/ink447.xml"/><Relationship Id="rId200" Type="http://schemas.openxmlformats.org/officeDocument/2006/relationships/customXml" Target="../ink/ink377.xml"/><Relationship Id="rId382" Type="http://schemas.openxmlformats.org/officeDocument/2006/relationships/customXml" Target="../ink/ink468.xml"/><Relationship Id="rId242" Type="http://schemas.openxmlformats.org/officeDocument/2006/relationships/customXml" Target="../ink/ink398.xml"/><Relationship Id="rId284" Type="http://schemas.openxmlformats.org/officeDocument/2006/relationships/customXml" Target="../ink/ink419.xml"/><Relationship Id="rId37" Type="http://schemas.openxmlformats.org/officeDocument/2006/relationships/image" Target="../media/image2527.png"/><Relationship Id="rId79" Type="http://schemas.openxmlformats.org/officeDocument/2006/relationships/image" Target="../media/image2548.png"/><Relationship Id="rId102" Type="http://schemas.openxmlformats.org/officeDocument/2006/relationships/customXml" Target="../ink/ink328.xml"/><Relationship Id="rId144" Type="http://schemas.openxmlformats.org/officeDocument/2006/relationships/customXml" Target="../ink/ink349.xml"/><Relationship Id="rId90" Type="http://schemas.openxmlformats.org/officeDocument/2006/relationships/customXml" Target="../ink/ink322.xml"/><Relationship Id="rId186" Type="http://schemas.openxmlformats.org/officeDocument/2006/relationships/customXml" Target="../ink/ink370.xml"/><Relationship Id="rId351" Type="http://schemas.openxmlformats.org/officeDocument/2006/relationships/image" Target="../media/image2687.png"/><Relationship Id="rId393" Type="http://schemas.openxmlformats.org/officeDocument/2006/relationships/image" Target="../media/image2711.png"/><Relationship Id="rId407" Type="http://schemas.openxmlformats.org/officeDocument/2006/relationships/image" Target="../media/image2718.png"/><Relationship Id="rId211" Type="http://schemas.openxmlformats.org/officeDocument/2006/relationships/image" Target="../media/image2614.png"/><Relationship Id="rId253" Type="http://schemas.openxmlformats.org/officeDocument/2006/relationships/image" Target="../media/image2635.png"/><Relationship Id="rId295" Type="http://schemas.openxmlformats.org/officeDocument/2006/relationships/image" Target="../media/image2656.png"/><Relationship Id="rId309" Type="http://schemas.openxmlformats.org/officeDocument/2006/relationships/image" Target="../media/image2664.png"/><Relationship Id="rId48" Type="http://schemas.openxmlformats.org/officeDocument/2006/relationships/customXml" Target="../ink/ink301.xml"/><Relationship Id="rId113" Type="http://schemas.openxmlformats.org/officeDocument/2006/relationships/image" Target="../media/image2565.png"/><Relationship Id="rId320" Type="http://schemas.openxmlformats.org/officeDocument/2006/relationships/customXml" Target="../ink/ink437.xml"/><Relationship Id="rId155" Type="http://schemas.openxmlformats.org/officeDocument/2006/relationships/image" Target="../media/image2586.png"/><Relationship Id="rId197" Type="http://schemas.openxmlformats.org/officeDocument/2006/relationships/image" Target="../media/image2607.png"/><Relationship Id="rId362" Type="http://schemas.openxmlformats.org/officeDocument/2006/relationships/customXml" Target="../ink/ink458.xml"/><Relationship Id="rId418" Type="http://schemas.openxmlformats.org/officeDocument/2006/relationships/customXml" Target="../ink/ink486.xml"/><Relationship Id="rId222" Type="http://schemas.openxmlformats.org/officeDocument/2006/relationships/customXml" Target="../ink/ink388.xml"/><Relationship Id="rId264" Type="http://schemas.openxmlformats.org/officeDocument/2006/relationships/customXml" Target="../ink/ink409.xml"/><Relationship Id="rId17" Type="http://schemas.openxmlformats.org/officeDocument/2006/relationships/image" Target="../media/image2517.png"/><Relationship Id="rId59" Type="http://schemas.openxmlformats.org/officeDocument/2006/relationships/image" Target="../media/image2538.png"/><Relationship Id="rId124" Type="http://schemas.openxmlformats.org/officeDocument/2006/relationships/customXml" Target="../ink/ink339.xml"/><Relationship Id="rId70" Type="http://schemas.openxmlformats.org/officeDocument/2006/relationships/customXml" Target="../ink/ink312.xml"/><Relationship Id="rId166" Type="http://schemas.openxmlformats.org/officeDocument/2006/relationships/customXml" Target="../ink/ink360.xml"/><Relationship Id="rId331" Type="http://schemas.openxmlformats.org/officeDocument/2006/relationships/image" Target="../media/image2676.png"/><Relationship Id="rId373" Type="http://schemas.openxmlformats.org/officeDocument/2006/relationships/image" Target="../media/image2699.png"/><Relationship Id="rId429" Type="http://schemas.openxmlformats.org/officeDocument/2006/relationships/image" Target="../media/image2731.png"/><Relationship Id="rId1" Type="http://schemas.openxmlformats.org/officeDocument/2006/relationships/slideLayout" Target="../slideLayouts/slideLayout7.xml"/><Relationship Id="rId233" Type="http://schemas.openxmlformats.org/officeDocument/2006/relationships/image" Target="../media/image2625.png"/></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17" Type="http://schemas.openxmlformats.org/officeDocument/2006/relationships/image" Target="../media/image2852.png"/><Relationship Id="rId21" Type="http://schemas.openxmlformats.org/officeDocument/2006/relationships/image" Target="../media/image2798.png"/><Relationship Id="rId63" Type="http://schemas.openxmlformats.org/officeDocument/2006/relationships/image" Target="../media/image2822.png"/><Relationship Id="rId159" Type="http://schemas.openxmlformats.org/officeDocument/2006/relationships/image" Target="../media/image2874.png"/><Relationship Id="rId531" Type="http://schemas.openxmlformats.org/officeDocument/2006/relationships/image" Target="../media/image2684.png"/><Relationship Id="rId170" Type="http://schemas.openxmlformats.org/officeDocument/2006/relationships/customXml" Target="../ink/ink579.xml"/><Relationship Id="rId226" Type="http://schemas.openxmlformats.org/officeDocument/2006/relationships/image" Target="../media/image2912.png"/><Relationship Id="rId268" Type="http://schemas.openxmlformats.org/officeDocument/2006/relationships/image" Target="../media/image2935.png"/><Relationship Id="rId475" Type="http://schemas.openxmlformats.org/officeDocument/2006/relationships/image" Target="../media/image2755.png"/><Relationship Id="rId32" Type="http://schemas.openxmlformats.org/officeDocument/2006/relationships/customXml" Target="../ink/ink510.xml"/><Relationship Id="rId74" Type="http://schemas.openxmlformats.org/officeDocument/2006/relationships/customXml" Target="../ink/ink531.xml"/><Relationship Id="rId128" Type="http://schemas.openxmlformats.org/officeDocument/2006/relationships/customXml" Target="../ink/ink558.xml"/><Relationship Id="rId500" Type="http://schemas.openxmlformats.org/officeDocument/2006/relationships/customXml" Target="../ink/ink665.xml"/><Relationship Id="rId5" Type="http://schemas.openxmlformats.org/officeDocument/2006/relationships/image" Target="../media/image2791.png"/><Relationship Id="rId181" Type="http://schemas.openxmlformats.org/officeDocument/2006/relationships/image" Target="../media/image2886.png"/><Relationship Id="rId237" Type="http://schemas.openxmlformats.org/officeDocument/2006/relationships/customXml" Target="../ink/ink612.xml"/><Relationship Id="rId279" Type="http://schemas.openxmlformats.org/officeDocument/2006/relationships/customXml" Target="../ink/ink633.xml"/><Relationship Id="rId444" Type="http://schemas.openxmlformats.org/officeDocument/2006/relationships/customXml" Target="../ink/ink638.xml"/><Relationship Id="rId486" Type="http://schemas.openxmlformats.org/officeDocument/2006/relationships/customXml" Target="../ink/ink659.xml"/><Relationship Id="rId43" Type="http://schemas.openxmlformats.org/officeDocument/2006/relationships/image" Target="../media/image2811.png"/><Relationship Id="rId139" Type="http://schemas.openxmlformats.org/officeDocument/2006/relationships/image" Target="../media/image22271.png"/><Relationship Id="rId511" Type="http://schemas.openxmlformats.org/officeDocument/2006/relationships/image" Target="../media/image2775.png"/><Relationship Id="rId85" Type="http://schemas.openxmlformats.org/officeDocument/2006/relationships/image" Target="../media/image2834.png"/><Relationship Id="rId150" Type="http://schemas.openxmlformats.org/officeDocument/2006/relationships/customXml" Target="../ink/ink569.xml"/><Relationship Id="rId192" Type="http://schemas.openxmlformats.org/officeDocument/2006/relationships/image" Target="../media/image2893.png"/><Relationship Id="rId206" Type="http://schemas.openxmlformats.org/officeDocument/2006/relationships/image" Target="../media/image2901.png"/><Relationship Id="rId248" Type="http://schemas.openxmlformats.org/officeDocument/2006/relationships/image" Target="../media/image2924.png"/><Relationship Id="rId455" Type="http://schemas.openxmlformats.org/officeDocument/2006/relationships/image" Target="../media/image2745.png"/><Relationship Id="rId497" Type="http://schemas.openxmlformats.org/officeDocument/2006/relationships/image" Target="../media/image2767.png"/><Relationship Id="rId12" Type="http://schemas.openxmlformats.org/officeDocument/2006/relationships/customXml" Target="../ink/ink500.xml"/><Relationship Id="rId108" Type="http://schemas.openxmlformats.org/officeDocument/2006/relationships/customXml" Target="../ink/ink548.xml"/><Relationship Id="rId522" Type="http://schemas.openxmlformats.org/officeDocument/2006/relationships/customXml" Target="../ink/ink676.xml"/><Relationship Id="rId54" Type="http://schemas.openxmlformats.org/officeDocument/2006/relationships/customXml" Target="../ink/ink521.xml"/><Relationship Id="rId96" Type="http://schemas.openxmlformats.org/officeDocument/2006/relationships/customXml" Target="../ink/ink542.xml"/><Relationship Id="rId161" Type="http://schemas.openxmlformats.org/officeDocument/2006/relationships/image" Target="../media/image2875.png"/><Relationship Id="rId217" Type="http://schemas.openxmlformats.org/officeDocument/2006/relationships/customXml" Target="../ink/ink602.xml"/><Relationship Id="rId259" Type="http://schemas.openxmlformats.org/officeDocument/2006/relationships/customXml" Target="../ink/ink623.xml"/><Relationship Id="rId466" Type="http://schemas.openxmlformats.org/officeDocument/2006/relationships/customXml" Target="../ink/ink649.xml"/><Relationship Id="rId23" Type="http://schemas.openxmlformats.org/officeDocument/2006/relationships/image" Target="../media/image2799.png"/><Relationship Id="rId119" Type="http://schemas.openxmlformats.org/officeDocument/2006/relationships/image" Target="../media/image2853.png"/><Relationship Id="rId270" Type="http://schemas.openxmlformats.org/officeDocument/2006/relationships/image" Target="../media/image2936.png"/><Relationship Id="rId533" Type="http://schemas.openxmlformats.org/officeDocument/2006/relationships/image" Target="../media/image2786.png"/><Relationship Id="rId65" Type="http://schemas.openxmlformats.org/officeDocument/2006/relationships/image" Target="../media/image2823.png"/><Relationship Id="rId130" Type="http://schemas.openxmlformats.org/officeDocument/2006/relationships/customXml" Target="../ink/ink559.xml"/><Relationship Id="rId172" Type="http://schemas.openxmlformats.org/officeDocument/2006/relationships/customXml" Target="../ink/ink580.xml"/><Relationship Id="rId228" Type="http://schemas.openxmlformats.org/officeDocument/2006/relationships/image" Target="../media/image2913.png"/><Relationship Id="rId477" Type="http://schemas.openxmlformats.org/officeDocument/2006/relationships/image" Target="../media/image2756.png"/><Relationship Id="rId281" Type="http://schemas.openxmlformats.org/officeDocument/2006/relationships/customXml" Target="../ink/ink634.xml"/><Relationship Id="rId502" Type="http://schemas.openxmlformats.org/officeDocument/2006/relationships/customXml" Target="../ink/ink666.xml"/><Relationship Id="rId34" Type="http://schemas.openxmlformats.org/officeDocument/2006/relationships/customXml" Target="../ink/ink511.xml"/><Relationship Id="rId76" Type="http://schemas.openxmlformats.org/officeDocument/2006/relationships/customXml" Target="../ink/ink532.xml"/><Relationship Id="rId141" Type="http://schemas.openxmlformats.org/officeDocument/2006/relationships/image" Target="../media/image2864.png"/><Relationship Id="rId7" Type="http://schemas.openxmlformats.org/officeDocument/2006/relationships/image" Target="../media/image2792.png"/><Relationship Id="rId183" Type="http://schemas.openxmlformats.org/officeDocument/2006/relationships/image" Target="../media/image2887.png"/><Relationship Id="rId239" Type="http://schemas.openxmlformats.org/officeDocument/2006/relationships/customXml" Target="../ink/ink613.xml"/><Relationship Id="rId446" Type="http://schemas.openxmlformats.org/officeDocument/2006/relationships/customXml" Target="../ink/ink639.xml"/><Relationship Id="rId250" Type="http://schemas.openxmlformats.org/officeDocument/2006/relationships/image" Target="../media/image2925.png"/><Relationship Id="rId488" Type="http://schemas.openxmlformats.org/officeDocument/2006/relationships/customXml" Target="../ink/ink660.xml"/><Relationship Id="rId45" Type="http://schemas.openxmlformats.org/officeDocument/2006/relationships/image" Target="../media/image2812.png"/><Relationship Id="rId87" Type="http://schemas.openxmlformats.org/officeDocument/2006/relationships/image" Target="../media/image2835.png"/><Relationship Id="rId110" Type="http://schemas.openxmlformats.org/officeDocument/2006/relationships/customXml" Target="../ink/ink549.xml"/><Relationship Id="rId513" Type="http://schemas.openxmlformats.org/officeDocument/2006/relationships/image" Target="../media/image2776.png"/><Relationship Id="rId152" Type="http://schemas.openxmlformats.org/officeDocument/2006/relationships/customXml" Target="../ink/ink570.xml"/><Relationship Id="rId194" Type="http://schemas.openxmlformats.org/officeDocument/2006/relationships/image" Target="../media/image2894.png"/><Relationship Id="rId208" Type="http://schemas.openxmlformats.org/officeDocument/2006/relationships/image" Target="../media/image2902.png"/><Relationship Id="rId457" Type="http://schemas.openxmlformats.org/officeDocument/2006/relationships/image" Target="../media/image2746.png"/><Relationship Id="rId261" Type="http://schemas.openxmlformats.org/officeDocument/2006/relationships/customXml" Target="../ink/ink624.xml"/><Relationship Id="rId499" Type="http://schemas.openxmlformats.org/officeDocument/2006/relationships/image" Target="../media/image2768.png"/><Relationship Id="rId14" Type="http://schemas.openxmlformats.org/officeDocument/2006/relationships/customXml" Target="../ink/ink501.xml"/><Relationship Id="rId56" Type="http://schemas.openxmlformats.org/officeDocument/2006/relationships/customXml" Target="../ink/ink522.xml"/><Relationship Id="rId524" Type="http://schemas.openxmlformats.org/officeDocument/2006/relationships/customXml" Target="../ink/ink677.xml"/><Relationship Id="rId98" Type="http://schemas.openxmlformats.org/officeDocument/2006/relationships/customXml" Target="../ink/ink543.xml"/><Relationship Id="rId121" Type="http://schemas.openxmlformats.org/officeDocument/2006/relationships/image" Target="../media/image2854.png"/><Relationship Id="rId163" Type="http://schemas.openxmlformats.org/officeDocument/2006/relationships/image" Target="../media/image2876.png"/><Relationship Id="rId219" Type="http://schemas.openxmlformats.org/officeDocument/2006/relationships/customXml" Target="../ink/ink603.xml"/><Relationship Id="rId230" Type="http://schemas.openxmlformats.org/officeDocument/2006/relationships/image" Target="../media/image2914.png"/><Relationship Id="rId468" Type="http://schemas.openxmlformats.org/officeDocument/2006/relationships/customXml" Target="../ink/ink650.xml"/><Relationship Id="rId25" Type="http://schemas.openxmlformats.org/officeDocument/2006/relationships/image" Target="../media/image2801.png"/><Relationship Id="rId67" Type="http://schemas.openxmlformats.org/officeDocument/2006/relationships/image" Target="../media/image2824.png"/><Relationship Id="rId272" Type="http://schemas.openxmlformats.org/officeDocument/2006/relationships/image" Target="../media/image2937.png"/><Relationship Id="rId535" Type="http://schemas.openxmlformats.org/officeDocument/2006/relationships/image" Target="../media/image2788.png"/><Relationship Id="rId132" Type="http://schemas.openxmlformats.org/officeDocument/2006/relationships/customXml" Target="../ink/ink560.xml"/><Relationship Id="rId174" Type="http://schemas.openxmlformats.org/officeDocument/2006/relationships/customXml" Target="../ink/ink581.xml"/><Relationship Id="rId241" Type="http://schemas.openxmlformats.org/officeDocument/2006/relationships/customXml" Target="../ink/ink614.xml"/><Relationship Id="rId479" Type="http://schemas.openxmlformats.org/officeDocument/2006/relationships/image" Target="../media/image2757.png"/><Relationship Id="rId437" Type="http://schemas.openxmlformats.org/officeDocument/2006/relationships/image" Target="../media/image2735.png"/><Relationship Id="rId36" Type="http://schemas.openxmlformats.org/officeDocument/2006/relationships/customXml" Target="../ink/ink512.xml"/><Relationship Id="rId283" Type="http://schemas.openxmlformats.org/officeDocument/2006/relationships/customXml" Target="../ink/ink635.xml"/><Relationship Id="rId504" Type="http://schemas.openxmlformats.org/officeDocument/2006/relationships/customXml" Target="../ink/ink667.xml"/><Relationship Id="rId78" Type="http://schemas.openxmlformats.org/officeDocument/2006/relationships/customXml" Target="../ink/ink533.xml"/><Relationship Id="rId101" Type="http://schemas.openxmlformats.org/officeDocument/2006/relationships/image" Target="../media/image2843.png"/><Relationship Id="rId143" Type="http://schemas.openxmlformats.org/officeDocument/2006/relationships/image" Target="../media/image2865.png"/><Relationship Id="rId185" Type="http://schemas.openxmlformats.org/officeDocument/2006/relationships/image" Target="../media/image2888.png"/><Relationship Id="rId9" Type="http://schemas.openxmlformats.org/officeDocument/2006/relationships/image" Target="../media/image2793.png"/><Relationship Id="rId210" Type="http://schemas.openxmlformats.org/officeDocument/2006/relationships/image" Target="../media/image2903.png"/><Relationship Id="rId448" Type="http://schemas.openxmlformats.org/officeDocument/2006/relationships/customXml" Target="../ink/ink640.xml"/><Relationship Id="rId26" Type="http://schemas.openxmlformats.org/officeDocument/2006/relationships/customXml" Target="../ink/ink507.xml"/><Relationship Id="rId231" Type="http://schemas.openxmlformats.org/officeDocument/2006/relationships/customXml" Target="../ink/ink609.xml"/><Relationship Id="rId252" Type="http://schemas.openxmlformats.org/officeDocument/2006/relationships/image" Target="../media/image2926.png"/><Relationship Id="rId273" Type="http://schemas.openxmlformats.org/officeDocument/2006/relationships/customXml" Target="../ink/ink630.xml"/><Relationship Id="rId480" Type="http://schemas.openxmlformats.org/officeDocument/2006/relationships/customXml" Target="../ink/ink656.xml"/><Relationship Id="rId515" Type="http://schemas.openxmlformats.org/officeDocument/2006/relationships/image" Target="../media/image2777.png"/><Relationship Id="rId536" Type="http://schemas.openxmlformats.org/officeDocument/2006/relationships/customXml" Target="../ink/ink683.xml"/><Relationship Id="rId47" Type="http://schemas.openxmlformats.org/officeDocument/2006/relationships/image" Target="../media/image2813.png"/><Relationship Id="rId68" Type="http://schemas.openxmlformats.org/officeDocument/2006/relationships/customXml" Target="../ink/ink528.xml"/><Relationship Id="rId89" Type="http://schemas.openxmlformats.org/officeDocument/2006/relationships/image" Target="../media/image2836.png"/><Relationship Id="rId112" Type="http://schemas.openxmlformats.org/officeDocument/2006/relationships/customXml" Target="../ink/ink550.xml"/><Relationship Id="rId133" Type="http://schemas.openxmlformats.org/officeDocument/2006/relationships/image" Target="../media/image2859.png"/><Relationship Id="rId154" Type="http://schemas.openxmlformats.org/officeDocument/2006/relationships/customXml" Target="../ink/ink571.xml"/><Relationship Id="rId175" Type="http://schemas.openxmlformats.org/officeDocument/2006/relationships/image" Target="../media/image2883.png"/><Relationship Id="rId196" Type="http://schemas.openxmlformats.org/officeDocument/2006/relationships/image" Target="../media/image2895.png"/><Relationship Id="rId200" Type="http://schemas.openxmlformats.org/officeDocument/2006/relationships/image" Target="../media/image2897.png"/><Relationship Id="rId459" Type="http://schemas.openxmlformats.org/officeDocument/2006/relationships/image" Target="../media/image2747.png"/><Relationship Id="rId16" Type="http://schemas.openxmlformats.org/officeDocument/2006/relationships/customXml" Target="../ink/ink502.xml"/><Relationship Id="rId221" Type="http://schemas.openxmlformats.org/officeDocument/2006/relationships/customXml" Target="../ink/ink604.xml"/><Relationship Id="rId242" Type="http://schemas.openxmlformats.org/officeDocument/2006/relationships/image" Target="../media/image2921.png"/><Relationship Id="rId263" Type="http://schemas.openxmlformats.org/officeDocument/2006/relationships/customXml" Target="../ink/ink625.xml"/><Relationship Id="rId284" Type="http://schemas.openxmlformats.org/officeDocument/2006/relationships/image" Target="../media/image2944.png"/><Relationship Id="rId470" Type="http://schemas.openxmlformats.org/officeDocument/2006/relationships/customXml" Target="../ink/ink651.xml"/><Relationship Id="rId491" Type="http://schemas.openxmlformats.org/officeDocument/2006/relationships/image" Target="../media/image2764.png"/><Relationship Id="rId505" Type="http://schemas.openxmlformats.org/officeDocument/2006/relationships/image" Target="../media/image2772.png"/><Relationship Id="rId526" Type="http://schemas.openxmlformats.org/officeDocument/2006/relationships/customXml" Target="../ink/ink678.xml"/><Relationship Id="rId37" Type="http://schemas.openxmlformats.org/officeDocument/2006/relationships/image" Target="../media/image2807.png"/><Relationship Id="rId58" Type="http://schemas.openxmlformats.org/officeDocument/2006/relationships/customXml" Target="../ink/ink523.xml"/><Relationship Id="rId79" Type="http://schemas.openxmlformats.org/officeDocument/2006/relationships/image" Target="../media/image2831.png"/><Relationship Id="rId102" Type="http://schemas.openxmlformats.org/officeDocument/2006/relationships/customXml" Target="../ink/ink545.xml"/><Relationship Id="rId123" Type="http://schemas.openxmlformats.org/officeDocument/2006/relationships/image" Target="../media/image2855.png"/><Relationship Id="rId144" Type="http://schemas.openxmlformats.org/officeDocument/2006/relationships/customXml" Target="../ink/ink566.xml"/><Relationship Id="rId90" Type="http://schemas.openxmlformats.org/officeDocument/2006/relationships/customXml" Target="../ink/ink539.xml"/><Relationship Id="rId165" Type="http://schemas.openxmlformats.org/officeDocument/2006/relationships/image" Target="../media/image2877.png"/><Relationship Id="rId186" Type="http://schemas.openxmlformats.org/officeDocument/2006/relationships/customXml" Target="../ink/ink587.xml"/><Relationship Id="rId449" Type="http://schemas.openxmlformats.org/officeDocument/2006/relationships/image" Target="../media/image2742.png"/><Relationship Id="rId211" Type="http://schemas.openxmlformats.org/officeDocument/2006/relationships/customXml" Target="../ink/ink599.xml"/><Relationship Id="rId232" Type="http://schemas.openxmlformats.org/officeDocument/2006/relationships/image" Target="../media/image2915.png"/><Relationship Id="rId253" Type="http://schemas.openxmlformats.org/officeDocument/2006/relationships/customXml" Target="../ink/ink620.xml"/><Relationship Id="rId274" Type="http://schemas.openxmlformats.org/officeDocument/2006/relationships/image" Target="../media/image2938.png"/><Relationship Id="rId460" Type="http://schemas.openxmlformats.org/officeDocument/2006/relationships/customXml" Target="../ink/ink646.xml"/><Relationship Id="rId481" Type="http://schemas.openxmlformats.org/officeDocument/2006/relationships/image" Target="../media/image2758.png"/><Relationship Id="rId516" Type="http://schemas.openxmlformats.org/officeDocument/2006/relationships/customXml" Target="../ink/ink673.xml"/><Relationship Id="rId27" Type="http://schemas.openxmlformats.org/officeDocument/2006/relationships/image" Target="../media/image2802.png"/><Relationship Id="rId48" Type="http://schemas.openxmlformats.org/officeDocument/2006/relationships/customXml" Target="../ink/ink518.xml"/><Relationship Id="rId69" Type="http://schemas.openxmlformats.org/officeDocument/2006/relationships/image" Target="../media/image2825.png"/><Relationship Id="rId113" Type="http://schemas.openxmlformats.org/officeDocument/2006/relationships/image" Target="../media/image2849.png"/><Relationship Id="rId134" Type="http://schemas.openxmlformats.org/officeDocument/2006/relationships/customXml" Target="../ink/ink561.xml"/><Relationship Id="rId537" Type="http://schemas.openxmlformats.org/officeDocument/2006/relationships/image" Target="../media/image47.png"/><Relationship Id="rId80" Type="http://schemas.openxmlformats.org/officeDocument/2006/relationships/customXml" Target="../ink/ink534.xml"/><Relationship Id="rId155" Type="http://schemas.openxmlformats.org/officeDocument/2006/relationships/image" Target="../media/image2872.png"/><Relationship Id="rId176" Type="http://schemas.openxmlformats.org/officeDocument/2006/relationships/customXml" Target="../ink/ink582.xml"/><Relationship Id="rId197" Type="http://schemas.openxmlformats.org/officeDocument/2006/relationships/customXml" Target="../ink/ink592.xml"/><Relationship Id="rId439" Type="http://schemas.openxmlformats.org/officeDocument/2006/relationships/image" Target="../media/image2736.png"/><Relationship Id="rId201" Type="http://schemas.openxmlformats.org/officeDocument/2006/relationships/customXml" Target="../ink/ink594.xml"/><Relationship Id="rId222" Type="http://schemas.openxmlformats.org/officeDocument/2006/relationships/image" Target="../media/image2909.png"/><Relationship Id="rId243" Type="http://schemas.openxmlformats.org/officeDocument/2006/relationships/customXml" Target="../ink/ink615.xml"/><Relationship Id="rId264" Type="http://schemas.openxmlformats.org/officeDocument/2006/relationships/image" Target="../media/image2933.png"/><Relationship Id="rId285" Type="http://schemas.openxmlformats.org/officeDocument/2006/relationships/customXml" Target="../ink/ink636.xml"/><Relationship Id="rId450" Type="http://schemas.openxmlformats.org/officeDocument/2006/relationships/customXml" Target="../ink/ink641.xml"/><Relationship Id="rId471" Type="http://schemas.openxmlformats.org/officeDocument/2006/relationships/image" Target="../media/image2753.png"/><Relationship Id="rId506" Type="http://schemas.openxmlformats.org/officeDocument/2006/relationships/customXml" Target="../ink/ink668.xml"/><Relationship Id="rId17" Type="http://schemas.openxmlformats.org/officeDocument/2006/relationships/image" Target="../media/image44.png"/><Relationship Id="rId38" Type="http://schemas.openxmlformats.org/officeDocument/2006/relationships/customXml" Target="../ink/ink513.xml"/><Relationship Id="rId59" Type="http://schemas.openxmlformats.org/officeDocument/2006/relationships/image" Target="../media/image2819.png"/><Relationship Id="rId103" Type="http://schemas.openxmlformats.org/officeDocument/2006/relationships/image" Target="../media/image2844.png"/><Relationship Id="rId124" Type="http://schemas.openxmlformats.org/officeDocument/2006/relationships/customXml" Target="../ink/ink556.xml"/><Relationship Id="rId492" Type="http://schemas.openxmlformats.org/officeDocument/2006/relationships/customXml" Target="../ink/ink661.xml"/><Relationship Id="rId527" Type="http://schemas.openxmlformats.org/officeDocument/2006/relationships/image" Target="../media/image2784.png"/><Relationship Id="rId70" Type="http://schemas.openxmlformats.org/officeDocument/2006/relationships/customXml" Target="../ink/ink529.xml"/><Relationship Id="rId91" Type="http://schemas.openxmlformats.org/officeDocument/2006/relationships/image" Target="../media/image2837.png"/><Relationship Id="rId145" Type="http://schemas.openxmlformats.org/officeDocument/2006/relationships/image" Target="../media/image2866.png"/><Relationship Id="rId166" Type="http://schemas.openxmlformats.org/officeDocument/2006/relationships/customXml" Target="../ink/ink577.xml"/><Relationship Id="rId1" Type="http://schemas.openxmlformats.org/officeDocument/2006/relationships/slideLayout" Target="../slideLayouts/slideLayout7.xml"/><Relationship Id="rId212" Type="http://schemas.openxmlformats.org/officeDocument/2006/relationships/image" Target="../media/image2904.png"/><Relationship Id="rId233" Type="http://schemas.openxmlformats.org/officeDocument/2006/relationships/customXml" Target="../ink/ink610.xml"/><Relationship Id="rId254" Type="http://schemas.openxmlformats.org/officeDocument/2006/relationships/image" Target="../media/image2927.png"/><Relationship Id="rId28" Type="http://schemas.openxmlformats.org/officeDocument/2006/relationships/customXml" Target="../ink/ink508.xml"/><Relationship Id="rId49" Type="http://schemas.openxmlformats.org/officeDocument/2006/relationships/image" Target="../media/image2814.png"/><Relationship Id="rId114" Type="http://schemas.openxmlformats.org/officeDocument/2006/relationships/customXml" Target="../ink/ink551.xml"/><Relationship Id="rId275" Type="http://schemas.openxmlformats.org/officeDocument/2006/relationships/customXml" Target="../ink/ink631.xml"/><Relationship Id="rId461" Type="http://schemas.openxmlformats.org/officeDocument/2006/relationships/image" Target="../media/image2262.png"/><Relationship Id="rId482" Type="http://schemas.openxmlformats.org/officeDocument/2006/relationships/customXml" Target="../ink/ink657.xml"/><Relationship Id="rId517" Type="http://schemas.openxmlformats.org/officeDocument/2006/relationships/image" Target="../media/image2778.png"/><Relationship Id="rId538" Type="http://schemas.openxmlformats.org/officeDocument/2006/relationships/customXml" Target="../ink/ink684.xml"/><Relationship Id="rId60" Type="http://schemas.openxmlformats.org/officeDocument/2006/relationships/customXml" Target="../ink/ink524.xml"/><Relationship Id="rId81" Type="http://schemas.openxmlformats.org/officeDocument/2006/relationships/image" Target="../media/image2832.png"/><Relationship Id="rId135" Type="http://schemas.openxmlformats.org/officeDocument/2006/relationships/image" Target="../media/image2861.png"/><Relationship Id="rId156" Type="http://schemas.openxmlformats.org/officeDocument/2006/relationships/customXml" Target="../ink/ink572.xml"/><Relationship Id="rId177" Type="http://schemas.openxmlformats.org/officeDocument/2006/relationships/image" Target="../media/image2884.png"/><Relationship Id="rId198" Type="http://schemas.openxmlformats.org/officeDocument/2006/relationships/image" Target="../media/image2896.png"/><Relationship Id="rId202" Type="http://schemas.openxmlformats.org/officeDocument/2006/relationships/image" Target="../media/image2898.png"/><Relationship Id="rId223" Type="http://schemas.openxmlformats.org/officeDocument/2006/relationships/customXml" Target="../ink/ink605.xml"/><Relationship Id="rId244" Type="http://schemas.openxmlformats.org/officeDocument/2006/relationships/image" Target="../media/image2922.png"/><Relationship Id="rId18" Type="http://schemas.openxmlformats.org/officeDocument/2006/relationships/customXml" Target="../ink/ink503.xml"/><Relationship Id="rId39" Type="http://schemas.openxmlformats.org/officeDocument/2006/relationships/image" Target="../media/image2808.png"/><Relationship Id="rId265" Type="http://schemas.openxmlformats.org/officeDocument/2006/relationships/customXml" Target="../ink/ink626.xml"/><Relationship Id="rId451" Type="http://schemas.openxmlformats.org/officeDocument/2006/relationships/image" Target="../media/image2743.png"/><Relationship Id="rId472" Type="http://schemas.openxmlformats.org/officeDocument/2006/relationships/customXml" Target="../ink/ink652.xml"/><Relationship Id="rId493" Type="http://schemas.openxmlformats.org/officeDocument/2006/relationships/image" Target="../media/image2765.png"/><Relationship Id="rId507" Type="http://schemas.openxmlformats.org/officeDocument/2006/relationships/image" Target="../media/image2773.png"/><Relationship Id="rId528" Type="http://schemas.openxmlformats.org/officeDocument/2006/relationships/customXml" Target="../ink/ink679.xml"/><Relationship Id="rId50" Type="http://schemas.openxmlformats.org/officeDocument/2006/relationships/customXml" Target="../ink/ink519.xml"/><Relationship Id="rId104" Type="http://schemas.openxmlformats.org/officeDocument/2006/relationships/customXml" Target="../ink/ink546.xml"/><Relationship Id="rId125" Type="http://schemas.openxmlformats.org/officeDocument/2006/relationships/image" Target="../media/image2856.png"/><Relationship Id="rId146" Type="http://schemas.openxmlformats.org/officeDocument/2006/relationships/customXml" Target="../ink/ink567.xml"/><Relationship Id="rId167" Type="http://schemas.openxmlformats.org/officeDocument/2006/relationships/image" Target="../media/image2878.png"/><Relationship Id="rId188" Type="http://schemas.openxmlformats.org/officeDocument/2006/relationships/image" Target="../media/image2891.png"/><Relationship Id="rId71" Type="http://schemas.openxmlformats.org/officeDocument/2006/relationships/image" Target="../media/image2826.png"/><Relationship Id="rId92" Type="http://schemas.openxmlformats.org/officeDocument/2006/relationships/customXml" Target="../ink/ink540.xml"/><Relationship Id="rId213" Type="http://schemas.openxmlformats.org/officeDocument/2006/relationships/customXml" Target="../ink/ink600.xml"/><Relationship Id="rId234" Type="http://schemas.openxmlformats.org/officeDocument/2006/relationships/image" Target="../media/image2916.png"/><Relationship Id="rId2" Type="http://schemas.openxmlformats.org/officeDocument/2006/relationships/customXml" Target="../ink/ink495.xml"/><Relationship Id="rId29" Type="http://schemas.openxmlformats.org/officeDocument/2006/relationships/image" Target="../media/image2803.png"/><Relationship Id="rId255" Type="http://schemas.openxmlformats.org/officeDocument/2006/relationships/customXml" Target="../ink/ink621.xml"/><Relationship Id="rId276" Type="http://schemas.openxmlformats.org/officeDocument/2006/relationships/image" Target="../media/image46.png"/><Relationship Id="rId441" Type="http://schemas.openxmlformats.org/officeDocument/2006/relationships/image" Target="../media/image2737.png"/><Relationship Id="rId462" Type="http://schemas.openxmlformats.org/officeDocument/2006/relationships/customXml" Target="../ink/ink647.xml"/><Relationship Id="rId483" Type="http://schemas.openxmlformats.org/officeDocument/2006/relationships/image" Target="../media/image2759.png"/><Relationship Id="rId518" Type="http://schemas.openxmlformats.org/officeDocument/2006/relationships/customXml" Target="../ink/ink674.xml"/><Relationship Id="rId539" Type="http://schemas.openxmlformats.org/officeDocument/2006/relationships/customXml" Target="../ink/ink685.xml"/><Relationship Id="rId40" Type="http://schemas.openxmlformats.org/officeDocument/2006/relationships/customXml" Target="../ink/ink514.xml"/><Relationship Id="rId115" Type="http://schemas.openxmlformats.org/officeDocument/2006/relationships/image" Target="../media/image22241.png"/><Relationship Id="rId136" Type="http://schemas.openxmlformats.org/officeDocument/2006/relationships/customXml" Target="../ink/ink562.xml"/><Relationship Id="rId157" Type="http://schemas.openxmlformats.org/officeDocument/2006/relationships/image" Target="../media/image2873.png"/><Relationship Id="rId178" Type="http://schemas.openxmlformats.org/officeDocument/2006/relationships/customXml" Target="../ink/ink583.xml"/><Relationship Id="rId61" Type="http://schemas.openxmlformats.org/officeDocument/2006/relationships/image" Target="../media/image2821.png"/><Relationship Id="rId82" Type="http://schemas.openxmlformats.org/officeDocument/2006/relationships/customXml" Target="../ink/ink535.xml"/><Relationship Id="rId199" Type="http://schemas.openxmlformats.org/officeDocument/2006/relationships/customXml" Target="../ink/ink593.xml"/><Relationship Id="rId203" Type="http://schemas.openxmlformats.org/officeDocument/2006/relationships/customXml" Target="../ink/ink595.xml"/><Relationship Id="rId19" Type="http://schemas.openxmlformats.org/officeDocument/2006/relationships/image" Target="../media/image2797.png"/><Relationship Id="rId224" Type="http://schemas.openxmlformats.org/officeDocument/2006/relationships/image" Target="../media/image2911.png"/><Relationship Id="rId245" Type="http://schemas.openxmlformats.org/officeDocument/2006/relationships/customXml" Target="../ink/ink616.xml"/><Relationship Id="rId266" Type="http://schemas.openxmlformats.org/officeDocument/2006/relationships/image" Target="../media/image2934.png"/><Relationship Id="rId452" Type="http://schemas.openxmlformats.org/officeDocument/2006/relationships/customXml" Target="../ink/ink642.xml"/><Relationship Id="rId473" Type="http://schemas.openxmlformats.org/officeDocument/2006/relationships/image" Target="../media/image2754.png"/><Relationship Id="rId494" Type="http://schemas.openxmlformats.org/officeDocument/2006/relationships/customXml" Target="../ink/ink662.xml"/><Relationship Id="rId508" Type="http://schemas.openxmlformats.org/officeDocument/2006/relationships/customXml" Target="../ink/ink669.xml"/><Relationship Id="rId529" Type="http://schemas.openxmlformats.org/officeDocument/2006/relationships/image" Target="../media/image2785.png"/><Relationship Id="rId30" Type="http://schemas.openxmlformats.org/officeDocument/2006/relationships/customXml" Target="../ink/ink509.xml"/><Relationship Id="rId105" Type="http://schemas.openxmlformats.org/officeDocument/2006/relationships/image" Target="../media/image2845.png"/><Relationship Id="rId126" Type="http://schemas.openxmlformats.org/officeDocument/2006/relationships/customXml" Target="../ink/ink557.xml"/><Relationship Id="rId147" Type="http://schemas.openxmlformats.org/officeDocument/2006/relationships/image" Target="../media/image2867.png"/><Relationship Id="rId168" Type="http://schemas.openxmlformats.org/officeDocument/2006/relationships/customXml" Target="../ink/ink578.xml"/><Relationship Id="rId51" Type="http://schemas.openxmlformats.org/officeDocument/2006/relationships/image" Target="../media/image2815.png"/><Relationship Id="rId72" Type="http://schemas.openxmlformats.org/officeDocument/2006/relationships/customXml" Target="../ink/ink530.xml"/><Relationship Id="rId93" Type="http://schemas.openxmlformats.org/officeDocument/2006/relationships/image" Target="../media/image2838.png"/><Relationship Id="rId189" Type="http://schemas.openxmlformats.org/officeDocument/2006/relationships/customXml" Target="../ink/ink588.xml"/><Relationship Id="rId3" Type="http://schemas.openxmlformats.org/officeDocument/2006/relationships/image" Target="../media/image2789.png"/><Relationship Id="rId214" Type="http://schemas.openxmlformats.org/officeDocument/2006/relationships/image" Target="../media/image2905.png"/><Relationship Id="rId235" Type="http://schemas.openxmlformats.org/officeDocument/2006/relationships/customXml" Target="../ink/ink611.xml"/><Relationship Id="rId256" Type="http://schemas.openxmlformats.org/officeDocument/2006/relationships/image" Target="../media/image2928.png"/><Relationship Id="rId277" Type="http://schemas.openxmlformats.org/officeDocument/2006/relationships/customXml" Target="../ink/ink632.xml"/><Relationship Id="rId442" Type="http://schemas.openxmlformats.org/officeDocument/2006/relationships/customXml" Target="../ink/ink637.xml"/><Relationship Id="rId463" Type="http://schemas.openxmlformats.org/officeDocument/2006/relationships/image" Target="../media/image2748.png"/><Relationship Id="rId484" Type="http://schemas.openxmlformats.org/officeDocument/2006/relationships/customXml" Target="../ink/ink658.xml"/><Relationship Id="rId519" Type="http://schemas.openxmlformats.org/officeDocument/2006/relationships/image" Target="../media/image2779.png"/><Relationship Id="rId116" Type="http://schemas.openxmlformats.org/officeDocument/2006/relationships/customXml" Target="../ink/ink552.xml"/><Relationship Id="rId137" Type="http://schemas.openxmlformats.org/officeDocument/2006/relationships/image" Target="../media/image22261.png"/><Relationship Id="rId158" Type="http://schemas.openxmlformats.org/officeDocument/2006/relationships/customXml" Target="../ink/ink573.xml"/><Relationship Id="rId530" Type="http://schemas.openxmlformats.org/officeDocument/2006/relationships/customXml" Target="../ink/ink680.xml"/><Relationship Id="rId20" Type="http://schemas.openxmlformats.org/officeDocument/2006/relationships/customXml" Target="../ink/ink504.xml"/><Relationship Id="rId41" Type="http://schemas.openxmlformats.org/officeDocument/2006/relationships/image" Target="../media/image2809.png"/><Relationship Id="rId62" Type="http://schemas.openxmlformats.org/officeDocument/2006/relationships/customXml" Target="../ink/ink525.xml"/><Relationship Id="rId83" Type="http://schemas.openxmlformats.org/officeDocument/2006/relationships/image" Target="../media/image2833.png"/><Relationship Id="rId179" Type="http://schemas.openxmlformats.org/officeDocument/2006/relationships/image" Target="../media/image2885.png"/><Relationship Id="rId190" Type="http://schemas.openxmlformats.org/officeDocument/2006/relationships/image" Target="../media/image2892.png"/><Relationship Id="rId204" Type="http://schemas.openxmlformats.org/officeDocument/2006/relationships/image" Target="../media/image2899.png"/><Relationship Id="rId225" Type="http://schemas.openxmlformats.org/officeDocument/2006/relationships/customXml" Target="../ink/ink606.xml"/><Relationship Id="rId246" Type="http://schemas.openxmlformats.org/officeDocument/2006/relationships/image" Target="../media/image2923.png"/><Relationship Id="rId267" Type="http://schemas.openxmlformats.org/officeDocument/2006/relationships/customXml" Target="../ink/ink627.xml"/><Relationship Id="rId453" Type="http://schemas.openxmlformats.org/officeDocument/2006/relationships/image" Target="../media/image2744.png"/><Relationship Id="rId474" Type="http://schemas.openxmlformats.org/officeDocument/2006/relationships/customXml" Target="../ink/ink653.xml"/><Relationship Id="rId509" Type="http://schemas.openxmlformats.org/officeDocument/2006/relationships/image" Target="../media/image2774.png"/><Relationship Id="rId106" Type="http://schemas.openxmlformats.org/officeDocument/2006/relationships/customXml" Target="../ink/ink547.xml"/><Relationship Id="rId127" Type="http://schemas.openxmlformats.org/officeDocument/2006/relationships/image" Target="../media/image2857.png"/><Relationship Id="rId495" Type="http://schemas.openxmlformats.org/officeDocument/2006/relationships/image" Target="../media/image2766.png"/><Relationship Id="rId10" Type="http://schemas.openxmlformats.org/officeDocument/2006/relationships/customXml" Target="../ink/ink499.xml"/><Relationship Id="rId31" Type="http://schemas.openxmlformats.org/officeDocument/2006/relationships/image" Target="../media/image2804.png"/><Relationship Id="rId52" Type="http://schemas.openxmlformats.org/officeDocument/2006/relationships/customXml" Target="../ink/ink520.xml"/><Relationship Id="rId73" Type="http://schemas.openxmlformats.org/officeDocument/2006/relationships/image" Target="../media/image2827.png"/><Relationship Id="rId94" Type="http://schemas.openxmlformats.org/officeDocument/2006/relationships/customXml" Target="../ink/ink541.xml"/><Relationship Id="rId148" Type="http://schemas.openxmlformats.org/officeDocument/2006/relationships/customXml" Target="../ink/ink568.xml"/><Relationship Id="rId169" Type="http://schemas.openxmlformats.org/officeDocument/2006/relationships/image" Target="../media/image2879.png"/><Relationship Id="rId520" Type="http://schemas.openxmlformats.org/officeDocument/2006/relationships/customXml" Target="../ink/ink675.xml"/><Relationship Id="rId4" Type="http://schemas.openxmlformats.org/officeDocument/2006/relationships/customXml" Target="../ink/ink496.xml"/><Relationship Id="rId180" Type="http://schemas.openxmlformats.org/officeDocument/2006/relationships/customXml" Target="../ink/ink584.xml"/><Relationship Id="rId215" Type="http://schemas.openxmlformats.org/officeDocument/2006/relationships/customXml" Target="../ink/ink601.xml"/><Relationship Id="rId236" Type="http://schemas.openxmlformats.org/officeDocument/2006/relationships/image" Target="../media/image2917.png"/><Relationship Id="rId257" Type="http://schemas.openxmlformats.org/officeDocument/2006/relationships/customXml" Target="../ink/ink622.xml"/><Relationship Id="rId278" Type="http://schemas.openxmlformats.org/officeDocument/2006/relationships/image" Target="../media/image2941.png"/><Relationship Id="rId443" Type="http://schemas.openxmlformats.org/officeDocument/2006/relationships/image" Target="../media/image2738.png"/><Relationship Id="rId464" Type="http://schemas.openxmlformats.org/officeDocument/2006/relationships/customXml" Target="../ink/ink648.xml"/><Relationship Id="rId485" Type="http://schemas.openxmlformats.org/officeDocument/2006/relationships/image" Target="../media/image2761.png"/><Relationship Id="rId42" Type="http://schemas.openxmlformats.org/officeDocument/2006/relationships/customXml" Target="../ink/ink515.xml"/><Relationship Id="rId84" Type="http://schemas.openxmlformats.org/officeDocument/2006/relationships/customXml" Target="../ink/ink536.xml"/><Relationship Id="rId138" Type="http://schemas.openxmlformats.org/officeDocument/2006/relationships/customXml" Target="../ink/ink563.xml"/><Relationship Id="rId510" Type="http://schemas.openxmlformats.org/officeDocument/2006/relationships/customXml" Target="../ink/ink670.xml"/><Relationship Id="rId191" Type="http://schemas.openxmlformats.org/officeDocument/2006/relationships/customXml" Target="../ink/ink589.xml"/><Relationship Id="rId205" Type="http://schemas.openxmlformats.org/officeDocument/2006/relationships/customXml" Target="../ink/ink596.xml"/><Relationship Id="rId247" Type="http://schemas.openxmlformats.org/officeDocument/2006/relationships/customXml" Target="../ink/ink617.xml"/><Relationship Id="rId107" Type="http://schemas.openxmlformats.org/officeDocument/2006/relationships/image" Target="../media/image2846.png"/><Relationship Id="rId454" Type="http://schemas.openxmlformats.org/officeDocument/2006/relationships/customXml" Target="../ink/ink643.xml"/><Relationship Id="rId496" Type="http://schemas.openxmlformats.org/officeDocument/2006/relationships/customXml" Target="../ink/ink663.xml"/><Relationship Id="rId11" Type="http://schemas.openxmlformats.org/officeDocument/2006/relationships/image" Target="../media/image2794.png"/><Relationship Id="rId53" Type="http://schemas.openxmlformats.org/officeDocument/2006/relationships/image" Target="../media/image2816.png"/><Relationship Id="rId149" Type="http://schemas.openxmlformats.org/officeDocument/2006/relationships/image" Target="../media/image2868.png"/><Relationship Id="rId521" Type="http://schemas.openxmlformats.org/officeDocument/2006/relationships/image" Target="../media/image2781.png"/><Relationship Id="rId95" Type="http://schemas.openxmlformats.org/officeDocument/2006/relationships/image" Target="../media/image2839.png"/><Relationship Id="rId160" Type="http://schemas.openxmlformats.org/officeDocument/2006/relationships/customXml" Target="../ink/ink574.xml"/><Relationship Id="rId216" Type="http://schemas.openxmlformats.org/officeDocument/2006/relationships/image" Target="../media/image2906.png"/><Relationship Id="rId258" Type="http://schemas.openxmlformats.org/officeDocument/2006/relationships/image" Target="../media/image2929.png"/><Relationship Id="rId465" Type="http://schemas.openxmlformats.org/officeDocument/2006/relationships/image" Target="../media/image2749.png"/><Relationship Id="rId22" Type="http://schemas.openxmlformats.org/officeDocument/2006/relationships/customXml" Target="../ink/ink505.xml"/><Relationship Id="rId64" Type="http://schemas.openxmlformats.org/officeDocument/2006/relationships/customXml" Target="../ink/ink526.xml"/><Relationship Id="rId118" Type="http://schemas.openxmlformats.org/officeDocument/2006/relationships/customXml" Target="../ink/ink553.xml"/><Relationship Id="rId532" Type="http://schemas.openxmlformats.org/officeDocument/2006/relationships/customXml" Target="../ink/ink681.xml"/><Relationship Id="rId171" Type="http://schemas.openxmlformats.org/officeDocument/2006/relationships/image" Target="../media/image2881.png"/><Relationship Id="rId227" Type="http://schemas.openxmlformats.org/officeDocument/2006/relationships/customXml" Target="../ink/ink607.xml"/><Relationship Id="rId269" Type="http://schemas.openxmlformats.org/officeDocument/2006/relationships/customXml" Target="../ink/ink628.xml"/><Relationship Id="rId476" Type="http://schemas.openxmlformats.org/officeDocument/2006/relationships/customXml" Target="../ink/ink654.xml"/><Relationship Id="rId33" Type="http://schemas.openxmlformats.org/officeDocument/2006/relationships/image" Target="../media/image2805.png"/><Relationship Id="rId129" Type="http://schemas.openxmlformats.org/officeDocument/2006/relationships/image" Target="../media/image45.png"/><Relationship Id="rId280" Type="http://schemas.openxmlformats.org/officeDocument/2006/relationships/image" Target="../media/image2942.png"/><Relationship Id="rId501" Type="http://schemas.openxmlformats.org/officeDocument/2006/relationships/image" Target="../media/image2769.png"/><Relationship Id="rId75" Type="http://schemas.openxmlformats.org/officeDocument/2006/relationships/image" Target="../media/image2828.png"/><Relationship Id="rId140" Type="http://schemas.openxmlformats.org/officeDocument/2006/relationships/customXml" Target="../ink/ink564.xml"/><Relationship Id="rId182" Type="http://schemas.openxmlformats.org/officeDocument/2006/relationships/customXml" Target="../ink/ink585.xml"/><Relationship Id="rId6" Type="http://schemas.openxmlformats.org/officeDocument/2006/relationships/customXml" Target="../ink/ink497.xml"/><Relationship Id="rId238" Type="http://schemas.openxmlformats.org/officeDocument/2006/relationships/image" Target="../media/image2918.png"/><Relationship Id="rId445" Type="http://schemas.openxmlformats.org/officeDocument/2006/relationships/image" Target="../media/image2739.png"/><Relationship Id="rId487" Type="http://schemas.openxmlformats.org/officeDocument/2006/relationships/image" Target="../media/image2762.png"/><Relationship Id="rId512" Type="http://schemas.openxmlformats.org/officeDocument/2006/relationships/customXml" Target="../ink/ink671.xml"/><Relationship Id="rId44" Type="http://schemas.openxmlformats.org/officeDocument/2006/relationships/customXml" Target="../ink/ink516.xml"/><Relationship Id="rId86" Type="http://schemas.openxmlformats.org/officeDocument/2006/relationships/customXml" Target="../ink/ink537.xml"/><Relationship Id="rId151" Type="http://schemas.openxmlformats.org/officeDocument/2006/relationships/image" Target="../media/image2869.png"/><Relationship Id="rId193" Type="http://schemas.openxmlformats.org/officeDocument/2006/relationships/customXml" Target="../ink/ink590.xml"/><Relationship Id="rId207" Type="http://schemas.openxmlformats.org/officeDocument/2006/relationships/customXml" Target="../ink/ink597.xml"/><Relationship Id="rId249" Type="http://schemas.openxmlformats.org/officeDocument/2006/relationships/customXml" Target="../ink/ink618.xml"/><Relationship Id="rId456" Type="http://schemas.openxmlformats.org/officeDocument/2006/relationships/customXml" Target="../ink/ink644.xml"/><Relationship Id="rId498" Type="http://schemas.openxmlformats.org/officeDocument/2006/relationships/customXml" Target="../ink/ink664.xml"/><Relationship Id="rId13" Type="http://schemas.openxmlformats.org/officeDocument/2006/relationships/image" Target="../media/image2795.png"/><Relationship Id="rId109" Type="http://schemas.openxmlformats.org/officeDocument/2006/relationships/image" Target="../media/image2847.png"/><Relationship Id="rId260" Type="http://schemas.openxmlformats.org/officeDocument/2006/relationships/image" Target="../media/image2931.png"/><Relationship Id="rId523" Type="http://schemas.openxmlformats.org/officeDocument/2006/relationships/image" Target="../media/image2782.png"/><Relationship Id="rId55" Type="http://schemas.openxmlformats.org/officeDocument/2006/relationships/image" Target="../media/image2817.png"/><Relationship Id="rId97" Type="http://schemas.openxmlformats.org/officeDocument/2006/relationships/image" Target="../media/image2841.png"/><Relationship Id="rId120" Type="http://schemas.openxmlformats.org/officeDocument/2006/relationships/customXml" Target="../ink/ink554.xml"/><Relationship Id="rId162" Type="http://schemas.openxmlformats.org/officeDocument/2006/relationships/customXml" Target="../ink/ink575.xml"/><Relationship Id="rId218" Type="http://schemas.openxmlformats.org/officeDocument/2006/relationships/image" Target="../media/image2907.png"/><Relationship Id="rId467" Type="http://schemas.openxmlformats.org/officeDocument/2006/relationships/image" Target="../media/image2751.png"/><Relationship Id="rId271" Type="http://schemas.openxmlformats.org/officeDocument/2006/relationships/customXml" Target="../ink/ink629.xml"/><Relationship Id="rId24" Type="http://schemas.openxmlformats.org/officeDocument/2006/relationships/customXml" Target="../ink/ink506.xml"/><Relationship Id="rId66" Type="http://schemas.openxmlformats.org/officeDocument/2006/relationships/customXml" Target="../ink/ink527.xml"/><Relationship Id="rId131" Type="http://schemas.openxmlformats.org/officeDocument/2006/relationships/image" Target="../media/image2858.png"/><Relationship Id="rId534" Type="http://schemas.openxmlformats.org/officeDocument/2006/relationships/customXml" Target="../ink/ink682.xml"/><Relationship Id="rId173" Type="http://schemas.openxmlformats.org/officeDocument/2006/relationships/image" Target="../media/image2882.png"/><Relationship Id="rId229" Type="http://schemas.openxmlformats.org/officeDocument/2006/relationships/customXml" Target="../ink/ink608.xml"/><Relationship Id="rId240" Type="http://schemas.openxmlformats.org/officeDocument/2006/relationships/image" Target="../media/image2919.png"/><Relationship Id="rId478" Type="http://schemas.openxmlformats.org/officeDocument/2006/relationships/customXml" Target="../ink/ink655.xml"/><Relationship Id="rId35" Type="http://schemas.openxmlformats.org/officeDocument/2006/relationships/image" Target="../media/image2806.png"/><Relationship Id="rId77" Type="http://schemas.openxmlformats.org/officeDocument/2006/relationships/image" Target="../media/image2829.png"/><Relationship Id="rId100" Type="http://schemas.openxmlformats.org/officeDocument/2006/relationships/customXml" Target="../ink/ink544.xml"/><Relationship Id="rId282" Type="http://schemas.openxmlformats.org/officeDocument/2006/relationships/image" Target="../media/image2943.png"/><Relationship Id="rId503" Type="http://schemas.openxmlformats.org/officeDocument/2006/relationships/image" Target="../media/image2771.png"/><Relationship Id="rId8" Type="http://schemas.openxmlformats.org/officeDocument/2006/relationships/customXml" Target="../ink/ink498.xml"/><Relationship Id="rId142" Type="http://schemas.openxmlformats.org/officeDocument/2006/relationships/customXml" Target="../ink/ink565.xml"/><Relationship Id="rId184" Type="http://schemas.openxmlformats.org/officeDocument/2006/relationships/customXml" Target="../ink/ink586.xml"/><Relationship Id="rId447" Type="http://schemas.openxmlformats.org/officeDocument/2006/relationships/image" Target="../media/image2741.png"/><Relationship Id="rId251" Type="http://schemas.openxmlformats.org/officeDocument/2006/relationships/customXml" Target="../ink/ink619.xml"/><Relationship Id="rId46" Type="http://schemas.openxmlformats.org/officeDocument/2006/relationships/customXml" Target="../ink/ink517.xml"/><Relationship Id="rId514" Type="http://schemas.openxmlformats.org/officeDocument/2006/relationships/customXml" Target="../ink/ink672.xml"/><Relationship Id="rId88" Type="http://schemas.openxmlformats.org/officeDocument/2006/relationships/customXml" Target="../ink/ink538.xml"/><Relationship Id="rId111" Type="http://schemas.openxmlformats.org/officeDocument/2006/relationships/image" Target="../media/image2848.png"/><Relationship Id="rId153" Type="http://schemas.openxmlformats.org/officeDocument/2006/relationships/image" Target="../media/image2871.png"/><Relationship Id="rId195" Type="http://schemas.openxmlformats.org/officeDocument/2006/relationships/customXml" Target="../ink/ink591.xml"/><Relationship Id="rId209" Type="http://schemas.openxmlformats.org/officeDocument/2006/relationships/customXml" Target="../ink/ink598.xml"/><Relationship Id="rId220" Type="http://schemas.openxmlformats.org/officeDocument/2006/relationships/image" Target="../media/image2908.png"/><Relationship Id="rId458" Type="http://schemas.openxmlformats.org/officeDocument/2006/relationships/customXml" Target="../ink/ink645.xml"/><Relationship Id="rId15" Type="http://schemas.openxmlformats.org/officeDocument/2006/relationships/image" Target="../media/image2796.png"/><Relationship Id="rId57" Type="http://schemas.openxmlformats.org/officeDocument/2006/relationships/image" Target="../media/image2818.png"/><Relationship Id="rId262" Type="http://schemas.openxmlformats.org/officeDocument/2006/relationships/image" Target="../media/image2932.png"/><Relationship Id="rId525" Type="http://schemas.openxmlformats.org/officeDocument/2006/relationships/image" Target="../media/image2783.png"/><Relationship Id="rId99" Type="http://schemas.openxmlformats.org/officeDocument/2006/relationships/image" Target="../media/image2842.png"/><Relationship Id="rId122" Type="http://schemas.openxmlformats.org/officeDocument/2006/relationships/customXml" Target="../ink/ink555.xml"/><Relationship Id="rId164" Type="http://schemas.openxmlformats.org/officeDocument/2006/relationships/customXml" Target="../ink/ink576.xml"/><Relationship Id="rId469" Type="http://schemas.openxmlformats.org/officeDocument/2006/relationships/image" Target="../media/image2752.png"/></Relationships>
</file>

<file path=ppt/slides/_rels/slide14.xml.rels><?xml version="1.0" encoding="UTF-8" standalone="yes"?>
<Relationships xmlns="http://schemas.openxmlformats.org/package/2006/relationships"><Relationship Id="rId117" Type="http://schemas.openxmlformats.org/officeDocument/2006/relationships/image" Target="../media/image55.png"/><Relationship Id="rId299" Type="http://schemas.openxmlformats.org/officeDocument/2006/relationships/image" Target="../media/image3105.png"/><Relationship Id="rId21" Type="http://schemas.openxmlformats.org/officeDocument/2006/relationships/image" Target="../media/image2955.png"/><Relationship Id="rId63" Type="http://schemas.openxmlformats.org/officeDocument/2006/relationships/image" Target="../media/image2978.png"/><Relationship Id="rId159" Type="http://schemas.openxmlformats.org/officeDocument/2006/relationships/image" Target="../media/image3028.png"/><Relationship Id="rId324" Type="http://schemas.openxmlformats.org/officeDocument/2006/relationships/customXml" Target="../ink/ink843.xml"/><Relationship Id="rId366" Type="http://schemas.openxmlformats.org/officeDocument/2006/relationships/image" Target="../media/image62.png"/><Relationship Id="rId170" Type="http://schemas.openxmlformats.org/officeDocument/2006/relationships/customXml" Target="../ink/ink770.xml"/><Relationship Id="rId226" Type="http://schemas.openxmlformats.org/officeDocument/2006/relationships/customXml" Target="../ink/ink795.xml"/><Relationship Id="rId433" Type="http://schemas.openxmlformats.org/officeDocument/2006/relationships/customXml" Target="../ink/ink897.xml"/><Relationship Id="rId268" Type="http://schemas.openxmlformats.org/officeDocument/2006/relationships/customXml" Target="../ink/ink816.xml"/><Relationship Id="rId32" Type="http://schemas.openxmlformats.org/officeDocument/2006/relationships/customXml" Target="../ink/ink701.xml"/><Relationship Id="rId74" Type="http://schemas.openxmlformats.org/officeDocument/2006/relationships/customXml" Target="../ink/ink722.xml"/><Relationship Id="rId128" Type="http://schemas.openxmlformats.org/officeDocument/2006/relationships/customXml" Target="../ink/ink749.xml"/><Relationship Id="rId335" Type="http://schemas.openxmlformats.org/officeDocument/2006/relationships/customXml" Target="../ink/ink849.xml"/><Relationship Id="rId377" Type="http://schemas.openxmlformats.org/officeDocument/2006/relationships/customXml" Target="../ink/ink869.xml"/><Relationship Id="rId5" Type="http://schemas.openxmlformats.org/officeDocument/2006/relationships/image" Target="../media/image2946.png"/><Relationship Id="rId181" Type="http://schemas.openxmlformats.org/officeDocument/2006/relationships/image" Target="../media/image3041.png"/><Relationship Id="rId237" Type="http://schemas.openxmlformats.org/officeDocument/2006/relationships/image" Target="../media/image3071.png"/><Relationship Id="rId402" Type="http://schemas.openxmlformats.org/officeDocument/2006/relationships/image" Target="../media/image3162.png"/><Relationship Id="rId279" Type="http://schemas.openxmlformats.org/officeDocument/2006/relationships/image" Target="../media/image3094.png"/><Relationship Id="rId444" Type="http://schemas.openxmlformats.org/officeDocument/2006/relationships/image" Target="../media/image3184.png"/><Relationship Id="rId43" Type="http://schemas.openxmlformats.org/officeDocument/2006/relationships/image" Target="../media/image2967.png"/><Relationship Id="rId139" Type="http://schemas.openxmlformats.org/officeDocument/2006/relationships/image" Target="../media/image3017.png"/><Relationship Id="rId290" Type="http://schemas.openxmlformats.org/officeDocument/2006/relationships/customXml" Target="../ink/ink827.xml"/><Relationship Id="rId388" Type="http://schemas.openxmlformats.org/officeDocument/2006/relationships/image" Target="../media/image3154.png"/><Relationship Id="rId85" Type="http://schemas.openxmlformats.org/officeDocument/2006/relationships/image" Target="../media/image54.png"/><Relationship Id="rId150" Type="http://schemas.openxmlformats.org/officeDocument/2006/relationships/customXml" Target="../ink/ink760.xml"/><Relationship Id="rId192" Type="http://schemas.openxmlformats.org/officeDocument/2006/relationships/customXml" Target="../ink/ink779.xml"/><Relationship Id="rId206" Type="http://schemas.openxmlformats.org/officeDocument/2006/relationships/customXml" Target="../ink/ink786.xml"/><Relationship Id="rId413" Type="http://schemas.openxmlformats.org/officeDocument/2006/relationships/customXml" Target="../ink/ink887.xml"/><Relationship Id="rId248" Type="http://schemas.openxmlformats.org/officeDocument/2006/relationships/customXml" Target="../ink/ink806.xml"/><Relationship Id="rId455" Type="http://schemas.openxmlformats.org/officeDocument/2006/relationships/customXml" Target="../ink/ink908.xml"/><Relationship Id="rId12" Type="http://schemas.openxmlformats.org/officeDocument/2006/relationships/customXml" Target="../ink/ink691.xml"/><Relationship Id="rId108" Type="http://schemas.openxmlformats.org/officeDocument/2006/relationships/customXml" Target="../ink/ink739.xml"/><Relationship Id="rId315" Type="http://schemas.openxmlformats.org/officeDocument/2006/relationships/image" Target="../media/image3114.png"/><Relationship Id="rId357" Type="http://schemas.openxmlformats.org/officeDocument/2006/relationships/customXml" Target="../ink/ink859.xml"/><Relationship Id="rId54" Type="http://schemas.openxmlformats.org/officeDocument/2006/relationships/customXml" Target="../ink/ink712.xml"/><Relationship Id="rId96" Type="http://schemas.openxmlformats.org/officeDocument/2006/relationships/customXml" Target="../ink/ink733.xml"/><Relationship Id="rId161" Type="http://schemas.openxmlformats.org/officeDocument/2006/relationships/image" Target="../media/image3029.png"/><Relationship Id="rId217" Type="http://schemas.openxmlformats.org/officeDocument/2006/relationships/image" Target="../media/image3060.png"/><Relationship Id="rId399" Type="http://schemas.openxmlformats.org/officeDocument/2006/relationships/customXml" Target="../ink/ink880.xml"/><Relationship Id="rId259" Type="http://schemas.openxmlformats.org/officeDocument/2006/relationships/image" Target="../media/image3083.png"/><Relationship Id="rId424" Type="http://schemas.openxmlformats.org/officeDocument/2006/relationships/image" Target="../media/image3173.png"/><Relationship Id="rId23" Type="http://schemas.openxmlformats.org/officeDocument/2006/relationships/image" Target="../media/image2956.png"/><Relationship Id="rId119" Type="http://schemas.openxmlformats.org/officeDocument/2006/relationships/image" Target="../media/image3006.png"/><Relationship Id="rId270" Type="http://schemas.openxmlformats.org/officeDocument/2006/relationships/customXml" Target="../ink/ink817.xml"/><Relationship Id="rId326" Type="http://schemas.openxmlformats.org/officeDocument/2006/relationships/customXml" Target="../ink/ink844.xml"/><Relationship Id="rId65" Type="http://schemas.openxmlformats.org/officeDocument/2006/relationships/image" Target="../media/image2979.png"/><Relationship Id="rId130" Type="http://schemas.openxmlformats.org/officeDocument/2006/relationships/customXml" Target="../ink/ink750.xml"/><Relationship Id="rId368" Type="http://schemas.openxmlformats.org/officeDocument/2006/relationships/image" Target="../media/image63.png"/><Relationship Id="rId228" Type="http://schemas.openxmlformats.org/officeDocument/2006/relationships/customXml" Target="../ink/ink796.xml"/><Relationship Id="rId435" Type="http://schemas.openxmlformats.org/officeDocument/2006/relationships/customXml" Target="../ink/ink898.xml"/><Relationship Id="rId281" Type="http://schemas.openxmlformats.org/officeDocument/2006/relationships/image" Target="../media/image3095.png"/><Relationship Id="rId337" Type="http://schemas.openxmlformats.org/officeDocument/2006/relationships/customXml" Target="../ink/ink850.xml"/><Relationship Id="rId34" Type="http://schemas.openxmlformats.org/officeDocument/2006/relationships/customXml" Target="../ink/ink702.xml"/><Relationship Id="rId76" Type="http://schemas.openxmlformats.org/officeDocument/2006/relationships/customXml" Target="../ink/ink723.xml"/><Relationship Id="rId141" Type="http://schemas.openxmlformats.org/officeDocument/2006/relationships/image" Target="../media/image3018.png"/><Relationship Id="rId379" Type="http://schemas.openxmlformats.org/officeDocument/2006/relationships/customXml" Target="../ink/ink870.xml"/><Relationship Id="rId7" Type="http://schemas.openxmlformats.org/officeDocument/2006/relationships/image" Target="../media/image2947.png"/><Relationship Id="rId183" Type="http://schemas.openxmlformats.org/officeDocument/2006/relationships/image" Target="../media/image3042.png"/><Relationship Id="rId239" Type="http://schemas.openxmlformats.org/officeDocument/2006/relationships/image" Target="../media/image3072.png"/><Relationship Id="rId390" Type="http://schemas.openxmlformats.org/officeDocument/2006/relationships/image" Target="../media/image3155.png"/><Relationship Id="rId404" Type="http://schemas.openxmlformats.org/officeDocument/2006/relationships/image" Target="../media/image3163.png"/><Relationship Id="rId446" Type="http://schemas.openxmlformats.org/officeDocument/2006/relationships/image" Target="../media/image3185.png"/><Relationship Id="rId250" Type="http://schemas.openxmlformats.org/officeDocument/2006/relationships/customXml" Target="../ink/ink807.xml"/><Relationship Id="rId292" Type="http://schemas.openxmlformats.org/officeDocument/2006/relationships/customXml" Target="../ink/ink828.xml"/><Relationship Id="rId306" Type="http://schemas.openxmlformats.org/officeDocument/2006/relationships/customXml" Target="../ink/ink834.xml"/><Relationship Id="rId45" Type="http://schemas.openxmlformats.org/officeDocument/2006/relationships/image" Target="../media/image2968.png"/><Relationship Id="rId87" Type="http://schemas.openxmlformats.org/officeDocument/2006/relationships/image" Target="../media/image2991.png"/><Relationship Id="rId110" Type="http://schemas.openxmlformats.org/officeDocument/2006/relationships/customXml" Target="../ink/ink740.xml"/><Relationship Id="rId348" Type="http://schemas.openxmlformats.org/officeDocument/2006/relationships/image" Target="../media/image3132.png"/><Relationship Id="rId152" Type="http://schemas.openxmlformats.org/officeDocument/2006/relationships/customXml" Target="../ink/ink761.xml"/><Relationship Id="rId194" Type="http://schemas.openxmlformats.org/officeDocument/2006/relationships/customXml" Target="../ink/ink780.xml"/><Relationship Id="rId208" Type="http://schemas.openxmlformats.org/officeDocument/2006/relationships/customXml" Target="../ink/ink787.xml"/><Relationship Id="rId415" Type="http://schemas.openxmlformats.org/officeDocument/2006/relationships/customXml" Target="../ink/ink888.xml"/><Relationship Id="rId457" Type="http://schemas.openxmlformats.org/officeDocument/2006/relationships/customXml" Target="../ink/ink909.xml"/><Relationship Id="rId261" Type="http://schemas.openxmlformats.org/officeDocument/2006/relationships/image" Target="../media/image3084.png"/><Relationship Id="rId14" Type="http://schemas.openxmlformats.org/officeDocument/2006/relationships/customXml" Target="../ink/ink692.xml"/><Relationship Id="rId56" Type="http://schemas.openxmlformats.org/officeDocument/2006/relationships/customXml" Target="../ink/ink713.xml"/><Relationship Id="rId317" Type="http://schemas.openxmlformats.org/officeDocument/2006/relationships/image" Target="../media/image3115.png"/><Relationship Id="rId359" Type="http://schemas.openxmlformats.org/officeDocument/2006/relationships/customXml" Target="../ink/ink860.xml"/><Relationship Id="rId98" Type="http://schemas.openxmlformats.org/officeDocument/2006/relationships/customXml" Target="../ink/ink734.xml"/><Relationship Id="rId121" Type="http://schemas.openxmlformats.org/officeDocument/2006/relationships/image" Target="../media/image3007.png"/><Relationship Id="rId163" Type="http://schemas.openxmlformats.org/officeDocument/2006/relationships/image" Target="../media/image3031.png"/><Relationship Id="rId219" Type="http://schemas.openxmlformats.org/officeDocument/2006/relationships/image" Target="../media/image3061.png"/><Relationship Id="rId370" Type="http://schemas.openxmlformats.org/officeDocument/2006/relationships/image" Target="../media/image64.png"/><Relationship Id="rId426" Type="http://schemas.openxmlformats.org/officeDocument/2006/relationships/image" Target="../media/image3174.png"/><Relationship Id="rId230" Type="http://schemas.openxmlformats.org/officeDocument/2006/relationships/customXml" Target="../ink/ink797.xml"/><Relationship Id="rId25" Type="http://schemas.openxmlformats.org/officeDocument/2006/relationships/image" Target="../media/image50.png"/><Relationship Id="rId67" Type="http://schemas.openxmlformats.org/officeDocument/2006/relationships/image" Target="../media/image2981.png"/><Relationship Id="rId272" Type="http://schemas.openxmlformats.org/officeDocument/2006/relationships/customXml" Target="../ink/ink818.xml"/><Relationship Id="rId328" Type="http://schemas.openxmlformats.org/officeDocument/2006/relationships/customXml" Target="../ink/ink845.xml"/><Relationship Id="rId132" Type="http://schemas.openxmlformats.org/officeDocument/2006/relationships/customXml" Target="../ink/ink751.xml"/><Relationship Id="rId381" Type="http://schemas.openxmlformats.org/officeDocument/2006/relationships/customXml" Target="../ink/ink871.xml"/><Relationship Id="rId241" Type="http://schemas.openxmlformats.org/officeDocument/2006/relationships/image" Target="../media/image3073.png"/><Relationship Id="rId437" Type="http://schemas.openxmlformats.org/officeDocument/2006/relationships/customXml" Target="../ink/ink899.xml"/><Relationship Id="rId36" Type="http://schemas.openxmlformats.org/officeDocument/2006/relationships/customXml" Target="../ink/ink703.xml"/><Relationship Id="rId283" Type="http://schemas.openxmlformats.org/officeDocument/2006/relationships/image" Target="../media/image3096.png"/><Relationship Id="rId339" Type="http://schemas.openxmlformats.org/officeDocument/2006/relationships/customXml" Target="../ink/ink851.xml"/><Relationship Id="rId78" Type="http://schemas.openxmlformats.org/officeDocument/2006/relationships/customXml" Target="../ink/ink724.xml"/><Relationship Id="rId101" Type="http://schemas.openxmlformats.org/officeDocument/2006/relationships/image" Target="../media/image2682.png"/><Relationship Id="rId143" Type="http://schemas.openxmlformats.org/officeDocument/2006/relationships/image" Target="../media/image3019.png"/><Relationship Id="rId185" Type="http://schemas.openxmlformats.org/officeDocument/2006/relationships/image" Target="../media/image3043.png"/><Relationship Id="rId350" Type="http://schemas.openxmlformats.org/officeDocument/2006/relationships/image" Target="../media/image3133.png"/><Relationship Id="rId406" Type="http://schemas.openxmlformats.org/officeDocument/2006/relationships/image" Target="../media/image3164.png"/><Relationship Id="rId9" Type="http://schemas.openxmlformats.org/officeDocument/2006/relationships/image" Target="../media/image48.png"/><Relationship Id="rId210" Type="http://schemas.openxmlformats.org/officeDocument/2006/relationships/customXml" Target="../ink/ink788.xml"/><Relationship Id="rId392" Type="http://schemas.openxmlformats.org/officeDocument/2006/relationships/image" Target="../media/image3156.png"/><Relationship Id="rId448" Type="http://schemas.openxmlformats.org/officeDocument/2006/relationships/image" Target="../media/image3186.png"/><Relationship Id="rId252" Type="http://schemas.openxmlformats.org/officeDocument/2006/relationships/customXml" Target="../ink/ink808.xml"/><Relationship Id="rId294" Type="http://schemas.openxmlformats.org/officeDocument/2006/relationships/customXml" Target="../ink/ink829.xml"/><Relationship Id="rId308" Type="http://schemas.openxmlformats.org/officeDocument/2006/relationships/customXml" Target="../ink/ink835.xml"/><Relationship Id="rId47" Type="http://schemas.openxmlformats.org/officeDocument/2006/relationships/image" Target="../media/image2969.png"/><Relationship Id="rId89" Type="http://schemas.openxmlformats.org/officeDocument/2006/relationships/image" Target="../media/image2992.png"/><Relationship Id="rId112" Type="http://schemas.openxmlformats.org/officeDocument/2006/relationships/customXml" Target="../ink/ink741.xml"/><Relationship Id="rId154" Type="http://schemas.openxmlformats.org/officeDocument/2006/relationships/customXml" Target="../ink/ink762.xml"/><Relationship Id="rId361" Type="http://schemas.openxmlformats.org/officeDocument/2006/relationships/customXml" Target="../ink/ink861.xml"/><Relationship Id="rId196" Type="http://schemas.openxmlformats.org/officeDocument/2006/relationships/customXml" Target="../ink/ink781.xml"/><Relationship Id="rId417" Type="http://schemas.openxmlformats.org/officeDocument/2006/relationships/customXml" Target="../ink/ink889.xml"/><Relationship Id="rId459" Type="http://schemas.openxmlformats.org/officeDocument/2006/relationships/customXml" Target="../ink/ink910.xml"/><Relationship Id="rId16" Type="http://schemas.openxmlformats.org/officeDocument/2006/relationships/customXml" Target="../ink/ink693.xml"/><Relationship Id="rId221" Type="http://schemas.openxmlformats.org/officeDocument/2006/relationships/image" Target="../media/image3062.png"/><Relationship Id="rId263" Type="http://schemas.openxmlformats.org/officeDocument/2006/relationships/image" Target="../media/image3085.png"/><Relationship Id="rId319" Type="http://schemas.openxmlformats.org/officeDocument/2006/relationships/image" Target="../media/image3116.png"/><Relationship Id="rId58" Type="http://schemas.openxmlformats.org/officeDocument/2006/relationships/customXml" Target="../ink/ink714.xml"/><Relationship Id="rId123" Type="http://schemas.openxmlformats.org/officeDocument/2006/relationships/image" Target="../media/image3008.png"/><Relationship Id="rId330" Type="http://schemas.openxmlformats.org/officeDocument/2006/relationships/customXml" Target="../ink/ink846.xml"/><Relationship Id="rId165" Type="http://schemas.openxmlformats.org/officeDocument/2006/relationships/image" Target="../media/image3032.png"/><Relationship Id="rId372" Type="http://schemas.openxmlformats.org/officeDocument/2006/relationships/image" Target="../media/image65.png"/><Relationship Id="rId428" Type="http://schemas.openxmlformats.org/officeDocument/2006/relationships/image" Target="../media/image3175.png"/><Relationship Id="rId232" Type="http://schemas.openxmlformats.org/officeDocument/2006/relationships/customXml" Target="../ink/ink798.xml"/><Relationship Id="rId274" Type="http://schemas.openxmlformats.org/officeDocument/2006/relationships/customXml" Target="../ink/ink819.xml"/><Relationship Id="rId27" Type="http://schemas.openxmlformats.org/officeDocument/2006/relationships/image" Target="../media/image51.png"/><Relationship Id="rId69" Type="http://schemas.openxmlformats.org/officeDocument/2006/relationships/image" Target="../media/image2982.png"/><Relationship Id="rId134" Type="http://schemas.openxmlformats.org/officeDocument/2006/relationships/customXml" Target="../ink/ink752.xml"/><Relationship Id="rId80" Type="http://schemas.openxmlformats.org/officeDocument/2006/relationships/customXml" Target="../ink/ink725.xml"/><Relationship Id="rId176" Type="http://schemas.openxmlformats.org/officeDocument/2006/relationships/customXml" Target="../ink/ink771.xml"/><Relationship Id="rId341" Type="http://schemas.openxmlformats.org/officeDocument/2006/relationships/customXml" Target="../ink/ink852.xml"/><Relationship Id="rId383" Type="http://schemas.openxmlformats.org/officeDocument/2006/relationships/customXml" Target="../ink/ink872.xml"/><Relationship Id="rId439" Type="http://schemas.openxmlformats.org/officeDocument/2006/relationships/customXml" Target="../ink/ink900.xml"/><Relationship Id="rId201" Type="http://schemas.openxmlformats.org/officeDocument/2006/relationships/image" Target="../media/image3052.png"/><Relationship Id="rId243" Type="http://schemas.openxmlformats.org/officeDocument/2006/relationships/image" Target="../media/image3074.png"/><Relationship Id="rId285" Type="http://schemas.openxmlformats.org/officeDocument/2006/relationships/image" Target="../media/image3097.png"/><Relationship Id="rId450" Type="http://schemas.openxmlformats.org/officeDocument/2006/relationships/image" Target="../media/image3187.png"/><Relationship Id="rId38" Type="http://schemas.openxmlformats.org/officeDocument/2006/relationships/customXml" Target="../ink/ink704.xml"/><Relationship Id="rId103" Type="http://schemas.openxmlformats.org/officeDocument/2006/relationships/image" Target="../media/image2997.png"/><Relationship Id="rId310" Type="http://schemas.openxmlformats.org/officeDocument/2006/relationships/customXml" Target="../ink/ink836.xml"/><Relationship Id="rId91" Type="http://schemas.openxmlformats.org/officeDocument/2006/relationships/image" Target="../media/image2993.png"/><Relationship Id="rId145" Type="http://schemas.openxmlformats.org/officeDocument/2006/relationships/image" Target="../media/image3021.png"/><Relationship Id="rId187" Type="http://schemas.openxmlformats.org/officeDocument/2006/relationships/image" Target="../media/image3044.png"/><Relationship Id="rId352" Type="http://schemas.openxmlformats.org/officeDocument/2006/relationships/image" Target="../media/image3134.png"/><Relationship Id="rId394" Type="http://schemas.openxmlformats.org/officeDocument/2006/relationships/image" Target="../media/image3157.png"/><Relationship Id="rId408" Type="http://schemas.openxmlformats.org/officeDocument/2006/relationships/image" Target="../media/image3165.png"/><Relationship Id="rId212" Type="http://schemas.openxmlformats.org/officeDocument/2006/relationships/customXml" Target="../ink/ink789.xml"/><Relationship Id="rId254" Type="http://schemas.openxmlformats.org/officeDocument/2006/relationships/customXml" Target="../ink/ink809.xml"/><Relationship Id="rId49" Type="http://schemas.openxmlformats.org/officeDocument/2006/relationships/image" Target="../media/image2971.png"/><Relationship Id="rId114" Type="http://schemas.openxmlformats.org/officeDocument/2006/relationships/customXml" Target="../ink/ink742.xml"/><Relationship Id="rId296" Type="http://schemas.openxmlformats.org/officeDocument/2006/relationships/customXml" Target="../ink/ink830.xml"/><Relationship Id="rId461" Type="http://schemas.openxmlformats.org/officeDocument/2006/relationships/customXml" Target="../ink/ink911.xml"/><Relationship Id="rId60" Type="http://schemas.openxmlformats.org/officeDocument/2006/relationships/customXml" Target="../ink/ink715.xml"/><Relationship Id="rId156" Type="http://schemas.openxmlformats.org/officeDocument/2006/relationships/customXml" Target="../ink/ink763.xml"/><Relationship Id="rId198" Type="http://schemas.openxmlformats.org/officeDocument/2006/relationships/customXml" Target="../ink/ink782.xml"/><Relationship Id="rId321" Type="http://schemas.openxmlformats.org/officeDocument/2006/relationships/image" Target="../media/image3117.png"/><Relationship Id="rId363" Type="http://schemas.openxmlformats.org/officeDocument/2006/relationships/customXml" Target="../ink/ink862.xml"/><Relationship Id="rId419" Type="http://schemas.openxmlformats.org/officeDocument/2006/relationships/customXml" Target="../ink/ink890.xml"/><Relationship Id="rId430" Type="http://schemas.openxmlformats.org/officeDocument/2006/relationships/image" Target="../media/image3176.png"/><Relationship Id="rId18" Type="http://schemas.openxmlformats.org/officeDocument/2006/relationships/customXml" Target="../ink/ink694.xml"/><Relationship Id="rId265" Type="http://schemas.openxmlformats.org/officeDocument/2006/relationships/image" Target="../media/image56.png"/><Relationship Id="rId50" Type="http://schemas.openxmlformats.org/officeDocument/2006/relationships/customXml" Target="../ink/ink710.xml"/><Relationship Id="rId104" Type="http://schemas.openxmlformats.org/officeDocument/2006/relationships/customXml" Target="../ink/ink737.xml"/><Relationship Id="rId125" Type="http://schemas.openxmlformats.org/officeDocument/2006/relationships/image" Target="../media/image3009.png"/><Relationship Id="rId146" Type="http://schemas.openxmlformats.org/officeDocument/2006/relationships/customXml" Target="../ink/ink758.xml"/><Relationship Id="rId167" Type="http://schemas.openxmlformats.org/officeDocument/2006/relationships/image" Target="../media/image3033.png"/><Relationship Id="rId188" Type="http://schemas.openxmlformats.org/officeDocument/2006/relationships/customXml" Target="../ink/ink777.xml"/><Relationship Id="rId311" Type="http://schemas.openxmlformats.org/officeDocument/2006/relationships/image" Target="../media/image3112.png"/><Relationship Id="rId332" Type="http://schemas.openxmlformats.org/officeDocument/2006/relationships/customXml" Target="../ink/ink847.xml"/><Relationship Id="rId353" Type="http://schemas.openxmlformats.org/officeDocument/2006/relationships/customXml" Target="../ink/ink857.xml"/><Relationship Id="rId374" Type="http://schemas.openxmlformats.org/officeDocument/2006/relationships/image" Target="../media/image66.png"/><Relationship Id="rId395" Type="http://schemas.openxmlformats.org/officeDocument/2006/relationships/customXml" Target="../ink/ink878.xml"/><Relationship Id="rId409" Type="http://schemas.openxmlformats.org/officeDocument/2006/relationships/customXml" Target="../ink/ink885.xml"/><Relationship Id="rId71" Type="http://schemas.openxmlformats.org/officeDocument/2006/relationships/image" Target="../media/image2983.png"/><Relationship Id="rId92" Type="http://schemas.openxmlformats.org/officeDocument/2006/relationships/customXml" Target="../ink/ink731.xml"/><Relationship Id="rId213" Type="http://schemas.openxmlformats.org/officeDocument/2006/relationships/image" Target="../media/image3058.png"/><Relationship Id="rId234" Type="http://schemas.openxmlformats.org/officeDocument/2006/relationships/customXml" Target="../ink/ink799.xml"/><Relationship Id="rId420" Type="http://schemas.openxmlformats.org/officeDocument/2006/relationships/image" Target="../media/image3171.png"/><Relationship Id="rId2" Type="http://schemas.openxmlformats.org/officeDocument/2006/relationships/customXml" Target="../ink/ink686.xml"/><Relationship Id="rId29" Type="http://schemas.openxmlformats.org/officeDocument/2006/relationships/image" Target="../media/image52.png"/><Relationship Id="rId255" Type="http://schemas.openxmlformats.org/officeDocument/2006/relationships/image" Target="../media/image3081.png"/><Relationship Id="rId276" Type="http://schemas.openxmlformats.org/officeDocument/2006/relationships/customXml" Target="../ink/ink820.xml"/><Relationship Id="rId297" Type="http://schemas.openxmlformats.org/officeDocument/2006/relationships/image" Target="../media/image3104.png"/><Relationship Id="rId441" Type="http://schemas.openxmlformats.org/officeDocument/2006/relationships/customXml" Target="../ink/ink901.xml"/><Relationship Id="rId462" Type="http://schemas.openxmlformats.org/officeDocument/2006/relationships/image" Target="../media/image3194.png"/><Relationship Id="rId40" Type="http://schemas.openxmlformats.org/officeDocument/2006/relationships/customXml" Target="../ink/ink705.xml"/><Relationship Id="rId115" Type="http://schemas.openxmlformats.org/officeDocument/2006/relationships/image" Target="../media/image3004.png"/><Relationship Id="rId136" Type="http://schemas.openxmlformats.org/officeDocument/2006/relationships/customXml" Target="../ink/ink753.xml"/><Relationship Id="rId157" Type="http://schemas.openxmlformats.org/officeDocument/2006/relationships/image" Target="../media/image3027.png"/><Relationship Id="rId178" Type="http://schemas.openxmlformats.org/officeDocument/2006/relationships/customXml" Target="../ink/ink772.xml"/><Relationship Id="rId301" Type="http://schemas.openxmlformats.org/officeDocument/2006/relationships/image" Target="../media/image3106.png"/><Relationship Id="rId322" Type="http://schemas.openxmlformats.org/officeDocument/2006/relationships/customXml" Target="../ink/ink842.xml"/><Relationship Id="rId343" Type="http://schemas.openxmlformats.org/officeDocument/2006/relationships/customXml" Target="../ink/ink853.xml"/><Relationship Id="rId364" Type="http://schemas.openxmlformats.org/officeDocument/2006/relationships/image" Target="../media/image61.png"/><Relationship Id="rId61" Type="http://schemas.openxmlformats.org/officeDocument/2006/relationships/image" Target="../media/image2977.png"/><Relationship Id="rId82" Type="http://schemas.openxmlformats.org/officeDocument/2006/relationships/customXml" Target="../ink/ink726.xml"/><Relationship Id="rId199" Type="http://schemas.openxmlformats.org/officeDocument/2006/relationships/image" Target="../media/image3051.png"/><Relationship Id="rId203" Type="http://schemas.openxmlformats.org/officeDocument/2006/relationships/image" Target="../media/image3053.png"/><Relationship Id="rId385" Type="http://schemas.openxmlformats.org/officeDocument/2006/relationships/customXml" Target="../ink/ink873.xml"/><Relationship Id="rId19" Type="http://schemas.openxmlformats.org/officeDocument/2006/relationships/image" Target="../media/image2954.png"/><Relationship Id="rId245" Type="http://schemas.openxmlformats.org/officeDocument/2006/relationships/image" Target="../media/image3075.png"/><Relationship Id="rId266" Type="http://schemas.openxmlformats.org/officeDocument/2006/relationships/customXml" Target="../ink/ink815.xml"/><Relationship Id="rId287" Type="http://schemas.openxmlformats.org/officeDocument/2006/relationships/image" Target="../media/image3098.png"/><Relationship Id="rId410" Type="http://schemas.openxmlformats.org/officeDocument/2006/relationships/image" Target="../media/image3166.png"/><Relationship Id="rId431" Type="http://schemas.openxmlformats.org/officeDocument/2006/relationships/customXml" Target="../ink/ink896.xml"/><Relationship Id="rId452" Type="http://schemas.openxmlformats.org/officeDocument/2006/relationships/image" Target="../media/image3188.png"/><Relationship Id="rId30" Type="http://schemas.openxmlformats.org/officeDocument/2006/relationships/customXml" Target="../ink/ink700.xml"/><Relationship Id="rId105" Type="http://schemas.openxmlformats.org/officeDocument/2006/relationships/image" Target="../media/image2998.png"/><Relationship Id="rId126" Type="http://schemas.openxmlformats.org/officeDocument/2006/relationships/customXml" Target="../ink/ink748.xml"/><Relationship Id="rId147" Type="http://schemas.openxmlformats.org/officeDocument/2006/relationships/image" Target="../media/image3022.png"/><Relationship Id="rId168" Type="http://schemas.openxmlformats.org/officeDocument/2006/relationships/customXml" Target="../ink/ink769.xml"/><Relationship Id="rId312" Type="http://schemas.openxmlformats.org/officeDocument/2006/relationships/customXml" Target="../ink/ink837.xml"/><Relationship Id="rId333" Type="http://schemas.openxmlformats.org/officeDocument/2006/relationships/customXml" Target="../ink/ink848.xml"/><Relationship Id="rId354" Type="http://schemas.openxmlformats.org/officeDocument/2006/relationships/image" Target="../media/image3135.png"/><Relationship Id="rId51" Type="http://schemas.openxmlformats.org/officeDocument/2006/relationships/image" Target="../media/image2972.png"/><Relationship Id="rId72" Type="http://schemas.openxmlformats.org/officeDocument/2006/relationships/customXml" Target="../ink/ink721.xml"/><Relationship Id="rId93" Type="http://schemas.openxmlformats.org/officeDocument/2006/relationships/image" Target="../media/image2994.png"/><Relationship Id="rId189" Type="http://schemas.openxmlformats.org/officeDocument/2006/relationships/image" Target="../media/image3045.png"/><Relationship Id="rId375" Type="http://schemas.openxmlformats.org/officeDocument/2006/relationships/customXml" Target="../ink/ink868.xml"/><Relationship Id="rId396" Type="http://schemas.openxmlformats.org/officeDocument/2006/relationships/image" Target="../media/image3158.png"/><Relationship Id="rId3" Type="http://schemas.openxmlformats.org/officeDocument/2006/relationships/image" Target="../media/image2945.png"/><Relationship Id="rId214" Type="http://schemas.openxmlformats.org/officeDocument/2006/relationships/customXml" Target="../ink/ink790.xml"/><Relationship Id="rId235" Type="http://schemas.openxmlformats.org/officeDocument/2006/relationships/image" Target="../media/image2237.png"/><Relationship Id="rId256" Type="http://schemas.openxmlformats.org/officeDocument/2006/relationships/customXml" Target="../ink/ink810.xml"/><Relationship Id="rId277" Type="http://schemas.openxmlformats.org/officeDocument/2006/relationships/image" Target="../media/image3093.png"/><Relationship Id="rId298" Type="http://schemas.openxmlformats.org/officeDocument/2006/relationships/customXml" Target="../ink/ink831.xml"/><Relationship Id="rId400" Type="http://schemas.openxmlformats.org/officeDocument/2006/relationships/image" Target="../media/image3161.png"/><Relationship Id="rId421" Type="http://schemas.openxmlformats.org/officeDocument/2006/relationships/customXml" Target="../ink/ink891.xml"/><Relationship Id="rId442" Type="http://schemas.openxmlformats.org/officeDocument/2006/relationships/image" Target="../media/image3183.png"/><Relationship Id="rId116" Type="http://schemas.openxmlformats.org/officeDocument/2006/relationships/customXml" Target="../ink/ink743.xml"/><Relationship Id="rId137" Type="http://schemas.openxmlformats.org/officeDocument/2006/relationships/image" Target="../media/image3016.png"/><Relationship Id="rId158" Type="http://schemas.openxmlformats.org/officeDocument/2006/relationships/customXml" Target="../ink/ink764.xml"/><Relationship Id="rId302" Type="http://schemas.openxmlformats.org/officeDocument/2006/relationships/customXml" Target="../ink/ink833.xml"/><Relationship Id="rId323" Type="http://schemas.openxmlformats.org/officeDocument/2006/relationships/image" Target="../media/image3118.png"/><Relationship Id="rId344" Type="http://schemas.openxmlformats.org/officeDocument/2006/relationships/image" Target="../media/image3129.png"/><Relationship Id="rId20" Type="http://schemas.openxmlformats.org/officeDocument/2006/relationships/customXml" Target="../ink/ink695.xml"/><Relationship Id="rId41" Type="http://schemas.openxmlformats.org/officeDocument/2006/relationships/image" Target="../media/image2966.png"/><Relationship Id="rId62" Type="http://schemas.openxmlformats.org/officeDocument/2006/relationships/customXml" Target="../ink/ink716.xml"/><Relationship Id="rId83" Type="http://schemas.openxmlformats.org/officeDocument/2006/relationships/image" Target="../media/image2988.png"/><Relationship Id="rId179" Type="http://schemas.openxmlformats.org/officeDocument/2006/relationships/image" Target="../media/image3039.png"/><Relationship Id="rId365" Type="http://schemas.openxmlformats.org/officeDocument/2006/relationships/customXml" Target="../ink/ink863.xml"/><Relationship Id="rId386" Type="http://schemas.openxmlformats.org/officeDocument/2006/relationships/image" Target="../media/image3153.png"/><Relationship Id="rId190" Type="http://schemas.openxmlformats.org/officeDocument/2006/relationships/customXml" Target="../ink/ink778.xml"/><Relationship Id="rId204" Type="http://schemas.openxmlformats.org/officeDocument/2006/relationships/customXml" Target="../ink/ink785.xml"/><Relationship Id="rId225" Type="http://schemas.openxmlformats.org/officeDocument/2006/relationships/image" Target="../media/image3064.png"/><Relationship Id="rId246" Type="http://schemas.openxmlformats.org/officeDocument/2006/relationships/customXml" Target="../ink/ink805.xml"/><Relationship Id="rId267" Type="http://schemas.openxmlformats.org/officeDocument/2006/relationships/image" Target="../media/image3087.png"/><Relationship Id="rId288" Type="http://schemas.openxmlformats.org/officeDocument/2006/relationships/customXml" Target="../ink/ink826.xml"/><Relationship Id="rId411" Type="http://schemas.openxmlformats.org/officeDocument/2006/relationships/customXml" Target="../ink/ink886.xml"/><Relationship Id="rId432" Type="http://schemas.openxmlformats.org/officeDocument/2006/relationships/image" Target="../media/image3177.png"/><Relationship Id="rId453" Type="http://schemas.openxmlformats.org/officeDocument/2006/relationships/customXml" Target="../ink/ink907.xml"/><Relationship Id="rId106" Type="http://schemas.openxmlformats.org/officeDocument/2006/relationships/customXml" Target="../ink/ink738.xml"/><Relationship Id="rId127" Type="http://schemas.openxmlformats.org/officeDocument/2006/relationships/image" Target="../media/image3011.png"/><Relationship Id="rId313" Type="http://schemas.openxmlformats.org/officeDocument/2006/relationships/image" Target="../media/image3113.png"/><Relationship Id="rId10" Type="http://schemas.openxmlformats.org/officeDocument/2006/relationships/customXml" Target="../ink/ink690.xml"/><Relationship Id="rId31" Type="http://schemas.openxmlformats.org/officeDocument/2006/relationships/image" Target="../media/image53.png"/><Relationship Id="rId52" Type="http://schemas.openxmlformats.org/officeDocument/2006/relationships/customXml" Target="../ink/ink711.xml"/><Relationship Id="rId73" Type="http://schemas.openxmlformats.org/officeDocument/2006/relationships/image" Target="../media/image2984.png"/><Relationship Id="rId94" Type="http://schemas.openxmlformats.org/officeDocument/2006/relationships/customXml" Target="../ink/ink732.xml"/><Relationship Id="rId148" Type="http://schemas.openxmlformats.org/officeDocument/2006/relationships/customXml" Target="../ink/ink759.xml"/><Relationship Id="rId169" Type="http://schemas.openxmlformats.org/officeDocument/2006/relationships/image" Target="../media/image3034.png"/><Relationship Id="rId334" Type="http://schemas.openxmlformats.org/officeDocument/2006/relationships/image" Target="../media/image3124.png"/><Relationship Id="rId355" Type="http://schemas.openxmlformats.org/officeDocument/2006/relationships/customXml" Target="../ink/ink858.xml"/><Relationship Id="rId376" Type="http://schemas.openxmlformats.org/officeDocument/2006/relationships/image" Target="../media/image67.png"/><Relationship Id="rId397" Type="http://schemas.openxmlformats.org/officeDocument/2006/relationships/customXml" Target="../ink/ink879.xml"/><Relationship Id="rId4" Type="http://schemas.openxmlformats.org/officeDocument/2006/relationships/customXml" Target="../ink/ink687.xml"/><Relationship Id="rId180" Type="http://schemas.openxmlformats.org/officeDocument/2006/relationships/customXml" Target="../ink/ink773.xml"/><Relationship Id="rId215" Type="http://schemas.openxmlformats.org/officeDocument/2006/relationships/image" Target="../media/image3059.png"/><Relationship Id="rId236" Type="http://schemas.openxmlformats.org/officeDocument/2006/relationships/customXml" Target="../ink/ink800.xml"/><Relationship Id="rId257" Type="http://schemas.openxmlformats.org/officeDocument/2006/relationships/image" Target="../media/image3082.png"/><Relationship Id="rId278" Type="http://schemas.openxmlformats.org/officeDocument/2006/relationships/customXml" Target="../ink/ink821.xml"/><Relationship Id="rId401" Type="http://schemas.openxmlformats.org/officeDocument/2006/relationships/customXml" Target="../ink/ink881.xml"/><Relationship Id="rId422" Type="http://schemas.openxmlformats.org/officeDocument/2006/relationships/image" Target="../media/image3172.png"/><Relationship Id="rId443" Type="http://schemas.openxmlformats.org/officeDocument/2006/relationships/customXml" Target="../ink/ink902.xml"/><Relationship Id="rId42" Type="http://schemas.openxmlformats.org/officeDocument/2006/relationships/customXml" Target="../ink/ink706.xml"/><Relationship Id="rId84" Type="http://schemas.openxmlformats.org/officeDocument/2006/relationships/customXml" Target="../ink/ink727.xml"/><Relationship Id="rId138" Type="http://schemas.openxmlformats.org/officeDocument/2006/relationships/customXml" Target="../ink/ink754.xml"/><Relationship Id="rId345" Type="http://schemas.openxmlformats.org/officeDocument/2006/relationships/customXml" Target="../ink/ink854.xml"/><Relationship Id="rId387" Type="http://schemas.openxmlformats.org/officeDocument/2006/relationships/customXml" Target="../ink/ink874.xml"/><Relationship Id="rId191" Type="http://schemas.openxmlformats.org/officeDocument/2006/relationships/image" Target="../media/image3046.png"/><Relationship Id="rId205" Type="http://schemas.openxmlformats.org/officeDocument/2006/relationships/image" Target="../media/image3054.png"/><Relationship Id="rId247" Type="http://schemas.openxmlformats.org/officeDocument/2006/relationships/image" Target="../media/image2238.png"/><Relationship Id="rId412" Type="http://schemas.openxmlformats.org/officeDocument/2006/relationships/image" Target="../media/image3167.png"/><Relationship Id="rId107" Type="http://schemas.openxmlformats.org/officeDocument/2006/relationships/image" Target="../media/image2999.png"/><Relationship Id="rId289" Type="http://schemas.openxmlformats.org/officeDocument/2006/relationships/image" Target="../media/image3099.png"/><Relationship Id="rId454" Type="http://schemas.openxmlformats.org/officeDocument/2006/relationships/image" Target="../media/image3189.png"/><Relationship Id="rId11" Type="http://schemas.openxmlformats.org/officeDocument/2006/relationships/image" Target="../media/image49.png"/><Relationship Id="rId53" Type="http://schemas.openxmlformats.org/officeDocument/2006/relationships/image" Target="../media/image2973.png"/><Relationship Id="rId149" Type="http://schemas.openxmlformats.org/officeDocument/2006/relationships/image" Target="../media/image3023.png"/><Relationship Id="rId314" Type="http://schemas.openxmlformats.org/officeDocument/2006/relationships/customXml" Target="../ink/ink838.xml"/><Relationship Id="rId356" Type="http://schemas.openxmlformats.org/officeDocument/2006/relationships/image" Target="../media/image57.png"/><Relationship Id="rId398" Type="http://schemas.openxmlformats.org/officeDocument/2006/relationships/image" Target="../media/image3159.png"/><Relationship Id="rId95" Type="http://schemas.openxmlformats.org/officeDocument/2006/relationships/image" Target="../media/image2262.png"/><Relationship Id="rId160" Type="http://schemas.openxmlformats.org/officeDocument/2006/relationships/customXml" Target="../ink/ink765.xml"/><Relationship Id="rId216" Type="http://schemas.openxmlformats.org/officeDocument/2006/relationships/customXml" Target="../ink/ink791.xml"/><Relationship Id="rId423" Type="http://schemas.openxmlformats.org/officeDocument/2006/relationships/customXml" Target="../ink/ink892.xml"/><Relationship Id="rId258" Type="http://schemas.openxmlformats.org/officeDocument/2006/relationships/customXml" Target="../ink/ink811.xml"/><Relationship Id="rId22" Type="http://schemas.openxmlformats.org/officeDocument/2006/relationships/customXml" Target="../ink/ink696.xml"/><Relationship Id="rId64" Type="http://schemas.openxmlformats.org/officeDocument/2006/relationships/customXml" Target="../ink/ink717.xml"/><Relationship Id="rId118" Type="http://schemas.openxmlformats.org/officeDocument/2006/relationships/customXml" Target="../ink/ink744.xml"/><Relationship Id="rId325" Type="http://schemas.openxmlformats.org/officeDocument/2006/relationships/image" Target="../media/image3119.png"/><Relationship Id="rId367" Type="http://schemas.openxmlformats.org/officeDocument/2006/relationships/customXml" Target="../ink/ink864.xml"/><Relationship Id="rId227" Type="http://schemas.openxmlformats.org/officeDocument/2006/relationships/image" Target="../media/image3065.png"/><Relationship Id="rId269" Type="http://schemas.openxmlformats.org/officeDocument/2006/relationships/image" Target="../media/image3088.png"/><Relationship Id="rId434" Type="http://schemas.openxmlformats.org/officeDocument/2006/relationships/image" Target="../media/image68.png"/><Relationship Id="rId33" Type="http://schemas.openxmlformats.org/officeDocument/2006/relationships/image" Target="../media/image2962.png"/><Relationship Id="rId129" Type="http://schemas.openxmlformats.org/officeDocument/2006/relationships/image" Target="../media/image3012.png"/><Relationship Id="rId280" Type="http://schemas.openxmlformats.org/officeDocument/2006/relationships/customXml" Target="../ink/ink822.xml"/><Relationship Id="rId336" Type="http://schemas.openxmlformats.org/officeDocument/2006/relationships/image" Target="../media/image3125.png"/><Relationship Id="rId75" Type="http://schemas.openxmlformats.org/officeDocument/2006/relationships/image" Target="../media/image2985.png"/><Relationship Id="rId140" Type="http://schemas.openxmlformats.org/officeDocument/2006/relationships/customXml" Target="../ink/ink755.xml"/><Relationship Id="rId182" Type="http://schemas.openxmlformats.org/officeDocument/2006/relationships/customXml" Target="../ink/ink774.xml"/><Relationship Id="rId378" Type="http://schemas.openxmlformats.org/officeDocument/2006/relationships/image" Target="../media/image3148.png"/><Relationship Id="rId403" Type="http://schemas.openxmlformats.org/officeDocument/2006/relationships/customXml" Target="../ink/ink882.xml"/><Relationship Id="rId6" Type="http://schemas.openxmlformats.org/officeDocument/2006/relationships/customXml" Target="../ink/ink688.xml"/><Relationship Id="rId238" Type="http://schemas.openxmlformats.org/officeDocument/2006/relationships/customXml" Target="../ink/ink801.xml"/><Relationship Id="rId445" Type="http://schemas.openxmlformats.org/officeDocument/2006/relationships/customXml" Target="../ink/ink903.xml"/><Relationship Id="rId291" Type="http://schemas.openxmlformats.org/officeDocument/2006/relationships/image" Target="../media/image3101.png"/><Relationship Id="rId305" Type="http://schemas.openxmlformats.org/officeDocument/2006/relationships/image" Target="../media/image3108.png"/><Relationship Id="rId44" Type="http://schemas.openxmlformats.org/officeDocument/2006/relationships/customXml" Target="../ink/ink707.xml"/><Relationship Id="rId86" Type="http://schemas.openxmlformats.org/officeDocument/2006/relationships/customXml" Target="../ink/ink728.xml"/><Relationship Id="rId151" Type="http://schemas.openxmlformats.org/officeDocument/2006/relationships/image" Target="../media/image3024.png"/><Relationship Id="rId389" Type="http://schemas.openxmlformats.org/officeDocument/2006/relationships/customXml" Target="../ink/ink875.xml"/><Relationship Id="rId193" Type="http://schemas.openxmlformats.org/officeDocument/2006/relationships/image" Target="../media/image3047.png"/><Relationship Id="rId207" Type="http://schemas.openxmlformats.org/officeDocument/2006/relationships/image" Target="../media/image3055.png"/><Relationship Id="rId249" Type="http://schemas.openxmlformats.org/officeDocument/2006/relationships/image" Target="../media/image3077.png"/><Relationship Id="rId414" Type="http://schemas.openxmlformats.org/officeDocument/2006/relationships/image" Target="../media/image3168.png"/><Relationship Id="rId456" Type="http://schemas.openxmlformats.org/officeDocument/2006/relationships/image" Target="../media/image3191.png"/><Relationship Id="rId13" Type="http://schemas.openxmlformats.org/officeDocument/2006/relationships/image" Target="../media/image2951.png"/><Relationship Id="rId109" Type="http://schemas.openxmlformats.org/officeDocument/2006/relationships/image" Target="../media/image3001.png"/><Relationship Id="rId260" Type="http://schemas.openxmlformats.org/officeDocument/2006/relationships/customXml" Target="../ink/ink812.xml"/><Relationship Id="rId316" Type="http://schemas.openxmlformats.org/officeDocument/2006/relationships/customXml" Target="../ink/ink839.xml"/><Relationship Id="rId55" Type="http://schemas.openxmlformats.org/officeDocument/2006/relationships/image" Target="../media/image2974.png"/><Relationship Id="rId97" Type="http://schemas.openxmlformats.org/officeDocument/2006/relationships/image" Target="../media/image2995.png"/><Relationship Id="rId120" Type="http://schemas.openxmlformats.org/officeDocument/2006/relationships/customXml" Target="../ink/ink745.xml"/><Relationship Id="rId358" Type="http://schemas.openxmlformats.org/officeDocument/2006/relationships/image" Target="../media/image58.png"/><Relationship Id="rId162" Type="http://schemas.openxmlformats.org/officeDocument/2006/relationships/customXml" Target="../ink/ink766.xml"/><Relationship Id="rId218" Type="http://schemas.openxmlformats.org/officeDocument/2006/relationships/customXml" Target="../ink/ink792.xml"/><Relationship Id="rId425" Type="http://schemas.openxmlformats.org/officeDocument/2006/relationships/customXml" Target="../ink/ink893.xml"/><Relationship Id="rId271" Type="http://schemas.openxmlformats.org/officeDocument/2006/relationships/image" Target="../media/image3089.png"/><Relationship Id="rId24" Type="http://schemas.openxmlformats.org/officeDocument/2006/relationships/customXml" Target="../ink/ink697.xml"/><Relationship Id="rId66" Type="http://schemas.openxmlformats.org/officeDocument/2006/relationships/customXml" Target="../ink/ink718.xml"/><Relationship Id="rId131" Type="http://schemas.openxmlformats.org/officeDocument/2006/relationships/image" Target="../media/image3013.png"/><Relationship Id="rId327" Type="http://schemas.openxmlformats.org/officeDocument/2006/relationships/image" Target="../media/image3121.png"/><Relationship Id="rId369" Type="http://schemas.openxmlformats.org/officeDocument/2006/relationships/customXml" Target="../ink/ink865.xml"/><Relationship Id="rId229" Type="http://schemas.openxmlformats.org/officeDocument/2006/relationships/image" Target="../media/image3066.png"/><Relationship Id="rId380" Type="http://schemas.openxmlformats.org/officeDocument/2006/relationships/image" Target="../media/image3149.png"/><Relationship Id="rId436" Type="http://schemas.openxmlformats.org/officeDocument/2006/relationships/image" Target="../media/image3179.png"/><Relationship Id="rId240" Type="http://schemas.openxmlformats.org/officeDocument/2006/relationships/customXml" Target="../ink/ink802.xml"/><Relationship Id="rId35" Type="http://schemas.openxmlformats.org/officeDocument/2006/relationships/image" Target="../media/image2963.png"/><Relationship Id="rId77" Type="http://schemas.openxmlformats.org/officeDocument/2006/relationships/image" Target="../media/image2986.png"/><Relationship Id="rId100" Type="http://schemas.openxmlformats.org/officeDocument/2006/relationships/customXml" Target="../ink/ink735.xml"/><Relationship Id="rId282" Type="http://schemas.openxmlformats.org/officeDocument/2006/relationships/customXml" Target="../ink/ink823.xml"/><Relationship Id="rId338" Type="http://schemas.openxmlformats.org/officeDocument/2006/relationships/image" Target="../media/image3126.png"/><Relationship Id="rId8" Type="http://schemas.openxmlformats.org/officeDocument/2006/relationships/customXml" Target="../ink/ink689.xml"/><Relationship Id="rId142" Type="http://schemas.openxmlformats.org/officeDocument/2006/relationships/customXml" Target="../ink/ink756.xml"/><Relationship Id="rId184" Type="http://schemas.openxmlformats.org/officeDocument/2006/relationships/customXml" Target="../ink/ink775.xml"/><Relationship Id="rId391" Type="http://schemas.openxmlformats.org/officeDocument/2006/relationships/customXml" Target="../ink/ink876.xml"/><Relationship Id="rId405" Type="http://schemas.openxmlformats.org/officeDocument/2006/relationships/customXml" Target="../ink/ink883.xml"/><Relationship Id="rId447" Type="http://schemas.openxmlformats.org/officeDocument/2006/relationships/customXml" Target="../ink/ink904.xml"/><Relationship Id="rId251" Type="http://schemas.openxmlformats.org/officeDocument/2006/relationships/image" Target="../media/image3078.png"/><Relationship Id="rId46" Type="http://schemas.openxmlformats.org/officeDocument/2006/relationships/customXml" Target="../ink/ink708.xml"/><Relationship Id="rId293" Type="http://schemas.openxmlformats.org/officeDocument/2006/relationships/image" Target="../media/image3102.png"/><Relationship Id="rId307" Type="http://schemas.openxmlformats.org/officeDocument/2006/relationships/image" Target="../media/image3109.png"/><Relationship Id="rId349" Type="http://schemas.openxmlformats.org/officeDocument/2006/relationships/customXml" Target="../ink/ink855.xml"/><Relationship Id="rId88" Type="http://schemas.openxmlformats.org/officeDocument/2006/relationships/customXml" Target="../ink/ink729.xml"/><Relationship Id="rId111" Type="http://schemas.openxmlformats.org/officeDocument/2006/relationships/image" Target="../media/image3002.png"/><Relationship Id="rId153" Type="http://schemas.openxmlformats.org/officeDocument/2006/relationships/image" Target="../media/image3025.png"/><Relationship Id="rId195" Type="http://schemas.openxmlformats.org/officeDocument/2006/relationships/image" Target="../media/image3048.png"/><Relationship Id="rId209" Type="http://schemas.openxmlformats.org/officeDocument/2006/relationships/image" Target="../media/image3056.png"/><Relationship Id="rId360" Type="http://schemas.openxmlformats.org/officeDocument/2006/relationships/image" Target="../media/image59.png"/><Relationship Id="rId416" Type="http://schemas.openxmlformats.org/officeDocument/2006/relationships/image" Target="../media/image3169.png"/><Relationship Id="rId220" Type="http://schemas.openxmlformats.org/officeDocument/2006/relationships/customXml" Target="../ink/ink793.xml"/><Relationship Id="rId458" Type="http://schemas.openxmlformats.org/officeDocument/2006/relationships/image" Target="../media/image3192.png"/><Relationship Id="rId15" Type="http://schemas.openxmlformats.org/officeDocument/2006/relationships/image" Target="../media/image2952.png"/><Relationship Id="rId57" Type="http://schemas.openxmlformats.org/officeDocument/2006/relationships/image" Target="../media/image2975.png"/><Relationship Id="rId262" Type="http://schemas.openxmlformats.org/officeDocument/2006/relationships/customXml" Target="../ink/ink813.xml"/><Relationship Id="rId318" Type="http://schemas.openxmlformats.org/officeDocument/2006/relationships/customXml" Target="../ink/ink840.xml"/><Relationship Id="rId99" Type="http://schemas.openxmlformats.org/officeDocument/2006/relationships/image" Target="../media/image2996.png"/><Relationship Id="rId122" Type="http://schemas.openxmlformats.org/officeDocument/2006/relationships/customXml" Target="../ink/ink746.xml"/><Relationship Id="rId164" Type="http://schemas.openxmlformats.org/officeDocument/2006/relationships/customXml" Target="../ink/ink767.xml"/><Relationship Id="rId371" Type="http://schemas.openxmlformats.org/officeDocument/2006/relationships/customXml" Target="../ink/ink866.xml"/><Relationship Id="rId427" Type="http://schemas.openxmlformats.org/officeDocument/2006/relationships/customXml" Target="../ink/ink894.xml"/><Relationship Id="rId26" Type="http://schemas.openxmlformats.org/officeDocument/2006/relationships/customXml" Target="../ink/ink698.xml"/><Relationship Id="rId231" Type="http://schemas.openxmlformats.org/officeDocument/2006/relationships/image" Target="../media/image3067.png"/><Relationship Id="rId273" Type="http://schemas.openxmlformats.org/officeDocument/2006/relationships/image" Target="../media/image3091.png"/><Relationship Id="rId329" Type="http://schemas.openxmlformats.org/officeDocument/2006/relationships/image" Target="../media/image3122.png"/><Relationship Id="rId68" Type="http://schemas.openxmlformats.org/officeDocument/2006/relationships/customXml" Target="../ink/ink719.xml"/><Relationship Id="rId133" Type="http://schemas.openxmlformats.org/officeDocument/2006/relationships/image" Target="../media/image3014.png"/><Relationship Id="rId175" Type="http://schemas.openxmlformats.org/officeDocument/2006/relationships/image" Target="../media/image3037.png"/><Relationship Id="rId340" Type="http://schemas.openxmlformats.org/officeDocument/2006/relationships/image" Target="../media/image3127.png"/><Relationship Id="rId200" Type="http://schemas.openxmlformats.org/officeDocument/2006/relationships/customXml" Target="../ink/ink783.xml"/><Relationship Id="rId382" Type="http://schemas.openxmlformats.org/officeDocument/2006/relationships/image" Target="../media/image3151.png"/><Relationship Id="rId438" Type="http://schemas.openxmlformats.org/officeDocument/2006/relationships/image" Target="../media/image3181.png"/><Relationship Id="rId242" Type="http://schemas.openxmlformats.org/officeDocument/2006/relationships/customXml" Target="../ink/ink803.xml"/><Relationship Id="rId284" Type="http://schemas.openxmlformats.org/officeDocument/2006/relationships/customXml" Target="../ink/ink824.xml"/><Relationship Id="rId37" Type="http://schemas.openxmlformats.org/officeDocument/2006/relationships/image" Target="../media/image2964.png"/><Relationship Id="rId79" Type="http://schemas.openxmlformats.org/officeDocument/2006/relationships/image" Target="../media/image2987.png"/><Relationship Id="rId102" Type="http://schemas.openxmlformats.org/officeDocument/2006/relationships/customXml" Target="../ink/ink736.xml"/><Relationship Id="rId144" Type="http://schemas.openxmlformats.org/officeDocument/2006/relationships/customXml" Target="../ink/ink757.xml"/><Relationship Id="rId90" Type="http://schemas.openxmlformats.org/officeDocument/2006/relationships/customXml" Target="../ink/ink730.xml"/><Relationship Id="rId186" Type="http://schemas.openxmlformats.org/officeDocument/2006/relationships/customXml" Target="../ink/ink776.xml"/><Relationship Id="rId351" Type="http://schemas.openxmlformats.org/officeDocument/2006/relationships/customXml" Target="../ink/ink856.xml"/><Relationship Id="rId393" Type="http://schemas.openxmlformats.org/officeDocument/2006/relationships/customXml" Target="../ink/ink877.xml"/><Relationship Id="rId407" Type="http://schemas.openxmlformats.org/officeDocument/2006/relationships/customXml" Target="../ink/ink884.xml"/><Relationship Id="rId449" Type="http://schemas.openxmlformats.org/officeDocument/2006/relationships/customXml" Target="../ink/ink905.xml"/><Relationship Id="rId211" Type="http://schemas.openxmlformats.org/officeDocument/2006/relationships/image" Target="../media/image3057.png"/><Relationship Id="rId253" Type="http://schemas.openxmlformats.org/officeDocument/2006/relationships/image" Target="../media/image2239.png"/><Relationship Id="rId295" Type="http://schemas.openxmlformats.org/officeDocument/2006/relationships/image" Target="../media/image3103.png"/><Relationship Id="rId309" Type="http://schemas.openxmlformats.org/officeDocument/2006/relationships/image" Target="../media/image3111.png"/><Relationship Id="rId460" Type="http://schemas.openxmlformats.org/officeDocument/2006/relationships/image" Target="../media/image3193.png"/><Relationship Id="rId48" Type="http://schemas.openxmlformats.org/officeDocument/2006/relationships/customXml" Target="../ink/ink709.xml"/><Relationship Id="rId113" Type="http://schemas.openxmlformats.org/officeDocument/2006/relationships/image" Target="../media/image3003.png"/><Relationship Id="rId320" Type="http://schemas.openxmlformats.org/officeDocument/2006/relationships/customXml" Target="../ink/ink841.xml"/><Relationship Id="rId155" Type="http://schemas.openxmlformats.org/officeDocument/2006/relationships/image" Target="../media/image3026.png"/><Relationship Id="rId197" Type="http://schemas.openxmlformats.org/officeDocument/2006/relationships/image" Target="../media/image3049.png"/><Relationship Id="rId362" Type="http://schemas.openxmlformats.org/officeDocument/2006/relationships/image" Target="../media/image60.png"/><Relationship Id="rId418" Type="http://schemas.openxmlformats.org/officeDocument/2006/relationships/image" Target="../media/image3170.png"/><Relationship Id="rId222" Type="http://schemas.openxmlformats.org/officeDocument/2006/relationships/customXml" Target="../ink/ink794.xml"/><Relationship Id="rId264" Type="http://schemas.openxmlformats.org/officeDocument/2006/relationships/customXml" Target="../ink/ink814.xml"/><Relationship Id="rId17" Type="http://schemas.openxmlformats.org/officeDocument/2006/relationships/image" Target="../media/image2953.png"/><Relationship Id="rId59" Type="http://schemas.openxmlformats.org/officeDocument/2006/relationships/image" Target="../media/image2976.png"/><Relationship Id="rId124" Type="http://schemas.openxmlformats.org/officeDocument/2006/relationships/customXml" Target="../ink/ink747.xml"/><Relationship Id="rId70" Type="http://schemas.openxmlformats.org/officeDocument/2006/relationships/customXml" Target="../ink/ink720.xml"/><Relationship Id="rId166" Type="http://schemas.openxmlformats.org/officeDocument/2006/relationships/customXml" Target="../ink/ink768.xml"/><Relationship Id="rId331" Type="http://schemas.openxmlformats.org/officeDocument/2006/relationships/image" Target="../media/image3123.png"/><Relationship Id="rId373" Type="http://schemas.openxmlformats.org/officeDocument/2006/relationships/customXml" Target="../ink/ink867.xml"/><Relationship Id="rId429" Type="http://schemas.openxmlformats.org/officeDocument/2006/relationships/customXml" Target="../ink/ink895.xml"/><Relationship Id="rId1" Type="http://schemas.openxmlformats.org/officeDocument/2006/relationships/slideLayout" Target="../slideLayouts/slideLayout7.xml"/><Relationship Id="rId233" Type="http://schemas.openxmlformats.org/officeDocument/2006/relationships/image" Target="../media/image2236.png"/><Relationship Id="rId440" Type="http://schemas.openxmlformats.org/officeDocument/2006/relationships/image" Target="../media/image3182.png"/><Relationship Id="rId28" Type="http://schemas.openxmlformats.org/officeDocument/2006/relationships/customXml" Target="../ink/ink699.xml"/><Relationship Id="rId275" Type="http://schemas.openxmlformats.org/officeDocument/2006/relationships/image" Target="../media/image3092.png"/><Relationship Id="rId300" Type="http://schemas.openxmlformats.org/officeDocument/2006/relationships/customXml" Target="../ink/ink832.xml"/><Relationship Id="rId81" Type="http://schemas.openxmlformats.org/officeDocument/2006/relationships/image" Target="../media/image2318.png"/><Relationship Id="rId135" Type="http://schemas.openxmlformats.org/officeDocument/2006/relationships/image" Target="../media/image3015.png"/><Relationship Id="rId177" Type="http://schemas.openxmlformats.org/officeDocument/2006/relationships/image" Target="../media/image3038.png"/><Relationship Id="rId342" Type="http://schemas.openxmlformats.org/officeDocument/2006/relationships/image" Target="../media/image3128.png"/><Relationship Id="rId384" Type="http://schemas.openxmlformats.org/officeDocument/2006/relationships/image" Target="../media/image3152.png"/><Relationship Id="rId202" Type="http://schemas.openxmlformats.org/officeDocument/2006/relationships/customXml" Target="../ink/ink784.xml"/><Relationship Id="rId244" Type="http://schemas.openxmlformats.org/officeDocument/2006/relationships/customXml" Target="../ink/ink804.xml"/><Relationship Id="rId39" Type="http://schemas.openxmlformats.org/officeDocument/2006/relationships/image" Target="../media/image2965.png"/><Relationship Id="rId286" Type="http://schemas.openxmlformats.org/officeDocument/2006/relationships/customXml" Target="../ink/ink825.xml"/><Relationship Id="rId451" Type="http://schemas.openxmlformats.org/officeDocument/2006/relationships/customXml" Target="../ink/ink906.xml"/></Relationships>
</file>

<file path=ppt/slides/_rels/slide15.xml.rels><?xml version="1.0" encoding="UTF-8" standalone="yes"?>
<Relationships xmlns="http://schemas.openxmlformats.org/package/2006/relationships"><Relationship Id="rId117" Type="http://schemas.openxmlformats.org/officeDocument/2006/relationships/image" Target="../media/image3258.png"/><Relationship Id="rId21" Type="http://schemas.openxmlformats.org/officeDocument/2006/relationships/image" Target="../media/image3205.png"/><Relationship Id="rId324" Type="http://schemas.openxmlformats.org/officeDocument/2006/relationships/customXml" Target="../ink/ink1073.xml"/><Relationship Id="rId170" Type="http://schemas.openxmlformats.org/officeDocument/2006/relationships/customXml" Target="../ink/ink996.xml"/><Relationship Id="rId268" Type="http://schemas.openxmlformats.org/officeDocument/2006/relationships/customXml" Target="../ink/ink1045.xml"/><Relationship Id="rId475" Type="http://schemas.openxmlformats.org/officeDocument/2006/relationships/image" Target="../media/image3453.png"/><Relationship Id="rId32" Type="http://schemas.openxmlformats.org/officeDocument/2006/relationships/customXml" Target="../ink/ink927.xml"/><Relationship Id="rId74" Type="http://schemas.openxmlformats.org/officeDocument/2006/relationships/customXml" Target="../ink/ink948.xml"/><Relationship Id="rId128" Type="http://schemas.openxmlformats.org/officeDocument/2006/relationships/customXml" Target="../ink/ink975.xml"/><Relationship Id="rId335" Type="http://schemas.openxmlformats.org/officeDocument/2006/relationships/image" Target="../media/image3376.png"/><Relationship Id="rId377" Type="http://schemas.openxmlformats.org/officeDocument/2006/relationships/image" Target="../media/image3398.png"/><Relationship Id="rId500" Type="http://schemas.openxmlformats.org/officeDocument/2006/relationships/customXml" Target="../ink/ink1161.xml"/><Relationship Id="rId5" Type="http://schemas.openxmlformats.org/officeDocument/2006/relationships/image" Target="../media/image3196.png"/><Relationship Id="rId181" Type="http://schemas.openxmlformats.org/officeDocument/2006/relationships/image" Target="../media/image3294.png"/><Relationship Id="rId237" Type="http://schemas.openxmlformats.org/officeDocument/2006/relationships/image" Target="../media/image3324.png"/><Relationship Id="rId402" Type="http://schemas.openxmlformats.org/officeDocument/2006/relationships/customXml" Target="../ink/ink1112.xml"/><Relationship Id="rId279" Type="http://schemas.openxmlformats.org/officeDocument/2006/relationships/image" Target="../media/image3346.png"/><Relationship Id="rId444" Type="http://schemas.openxmlformats.org/officeDocument/2006/relationships/customXml" Target="../ink/ink1133.xml"/><Relationship Id="rId486" Type="http://schemas.openxmlformats.org/officeDocument/2006/relationships/customXml" Target="../ink/ink1154.xml"/><Relationship Id="rId43" Type="http://schemas.openxmlformats.org/officeDocument/2006/relationships/image" Target="../media/image3217.png"/><Relationship Id="rId139" Type="http://schemas.openxmlformats.org/officeDocument/2006/relationships/image" Target="../media/image3271.png"/><Relationship Id="rId290" Type="http://schemas.openxmlformats.org/officeDocument/2006/relationships/customXml" Target="../ink/ink1056.xml"/><Relationship Id="rId304" Type="http://schemas.openxmlformats.org/officeDocument/2006/relationships/customXml" Target="../ink/ink1063.xml"/><Relationship Id="rId346" Type="http://schemas.openxmlformats.org/officeDocument/2006/relationships/customXml" Target="../ink/ink1084.xml"/><Relationship Id="rId388" Type="http://schemas.openxmlformats.org/officeDocument/2006/relationships/customXml" Target="../ink/ink1105.xml"/><Relationship Id="rId511" Type="http://schemas.openxmlformats.org/officeDocument/2006/relationships/image" Target="../media/image3473.png"/><Relationship Id="rId85" Type="http://schemas.openxmlformats.org/officeDocument/2006/relationships/image" Target="../media/image3241.png"/><Relationship Id="rId150" Type="http://schemas.openxmlformats.org/officeDocument/2006/relationships/customXml" Target="../ink/ink986.xml"/><Relationship Id="rId192" Type="http://schemas.openxmlformats.org/officeDocument/2006/relationships/customXml" Target="../ink/ink1007.xml"/><Relationship Id="rId206" Type="http://schemas.openxmlformats.org/officeDocument/2006/relationships/customXml" Target="../ink/ink1014.xml"/><Relationship Id="rId413" Type="http://schemas.openxmlformats.org/officeDocument/2006/relationships/image" Target="../media/image3418.png"/><Relationship Id="rId248" Type="http://schemas.openxmlformats.org/officeDocument/2006/relationships/customXml" Target="../ink/ink1035.xml"/><Relationship Id="rId455" Type="http://schemas.openxmlformats.org/officeDocument/2006/relationships/image" Target="../media/image3442.png"/><Relationship Id="rId497" Type="http://schemas.openxmlformats.org/officeDocument/2006/relationships/image" Target="../media/image3465.png"/><Relationship Id="rId12" Type="http://schemas.openxmlformats.org/officeDocument/2006/relationships/customXml" Target="../ink/ink917.xml"/><Relationship Id="rId108" Type="http://schemas.openxmlformats.org/officeDocument/2006/relationships/customXml" Target="../ink/ink965.xml"/><Relationship Id="rId315" Type="http://schemas.openxmlformats.org/officeDocument/2006/relationships/image" Target="../media/image3365.png"/><Relationship Id="rId357" Type="http://schemas.openxmlformats.org/officeDocument/2006/relationships/image" Target="../media/image3388.png"/><Relationship Id="rId522" Type="http://schemas.openxmlformats.org/officeDocument/2006/relationships/customXml" Target="../ink/ink1172.xml"/><Relationship Id="rId54" Type="http://schemas.openxmlformats.org/officeDocument/2006/relationships/customXml" Target="../ink/ink938.xml"/><Relationship Id="rId96" Type="http://schemas.openxmlformats.org/officeDocument/2006/relationships/customXml" Target="../ink/ink959.xml"/><Relationship Id="rId161" Type="http://schemas.openxmlformats.org/officeDocument/2006/relationships/image" Target="../media/image3283.png"/><Relationship Id="rId217" Type="http://schemas.openxmlformats.org/officeDocument/2006/relationships/image" Target="../media/image74.png"/><Relationship Id="rId399" Type="http://schemas.openxmlformats.org/officeDocument/2006/relationships/image" Target="../media/image3411.png"/><Relationship Id="rId259" Type="http://schemas.openxmlformats.org/officeDocument/2006/relationships/image" Target="../media/image3336.png"/><Relationship Id="rId424" Type="http://schemas.openxmlformats.org/officeDocument/2006/relationships/customXml" Target="../ink/ink1123.xml"/><Relationship Id="rId466" Type="http://schemas.openxmlformats.org/officeDocument/2006/relationships/customXml" Target="../ink/ink1144.xml"/><Relationship Id="rId23" Type="http://schemas.openxmlformats.org/officeDocument/2006/relationships/image" Target="../media/image3206.png"/><Relationship Id="rId119" Type="http://schemas.openxmlformats.org/officeDocument/2006/relationships/image" Target="../media/image3259.png"/><Relationship Id="rId270" Type="http://schemas.openxmlformats.org/officeDocument/2006/relationships/customXml" Target="../ink/ink1046.xml"/><Relationship Id="rId326" Type="http://schemas.openxmlformats.org/officeDocument/2006/relationships/customXml" Target="../ink/ink1074.xml"/><Relationship Id="rId65" Type="http://schemas.openxmlformats.org/officeDocument/2006/relationships/image" Target="../media/image3229.png"/><Relationship Id="rId130" Type="http://schemas.openxmlformats.org/officeDocument/2006/relationships/customXml" Target="../ink/ink976.xml"/><Relationship Id="rId368" Type="http://schemas.openxmlformats.org/officeDocument/2006/relationships/customXml" Target="../ink/ink1095.xml"/><Relationship Id="rId172" Type="http://schemas.openxmlformats.org/officeDocument/2006/relationships/customXml" Target="../ink/ink997.xml"/><Relationship Id="rId228" Type="http://schemas.openxmlformats.org/officeDocument/2006/relationships/customXml" Target="../ink/ink1025.xml"/><Relationship Id="rId435" Type="http://schemas.openxmlformats.org/officeDocument/2006/relationships/image" Target="../media/image3431.png"/><Relationship Id="rId477" Type="http://schemas.openxmlformats.org/officeDocument/2006/relationships/image" Target="../media/image3454.png"/><Relationship Id="rId281" Type="http://schemas.openxmlformats.org/officeDocument/2006/relationships/image" Target="../media/image3347.png"/><Relationship Id="rId337" Type="http://schemas.openxmlformats.org/officeDocument/2006/relationships/image" Target="../media/image3377.png"/><Relationship Id="rId502" Type="http://schemas.openxmlformats.org/officeDocument/2006/relationships/customXml" Target="../ink/ink1162.xml"/><Relationship Id="rId34" Type="http://schemas.openxmlformats.org/officeDocument/2006/relationships/customXml" Target="../ink/ink928.xml"/><Relationship Id="rId76" Type="http://schemas.openxmlformats.org/officeDocument/2006/relationships/customXml" Target="../ink/ink949.xml"/><Relationship Id="rId141" Type="http://schemas.openxmlformats.org/officeDocument/2006/relationships/image" Target="../media/image3272.png"/><Relationship Id="rId379" Type="http://schemas.openxmlformats.org/officeDocument/2006/relationships/image" Target="../media/image3399.png"/><Relationship Id="rId7" Type="http://schemas.openxmlformats.org/officeDocument/2006/relationships/image" Target="../media/image3197.png"/><Relationship Id="rId183" Type="http://schemas.openxmlformats.org/officeDocument/2006/relationships/image" Target="../media/image3295.png"/><Relationship Id="rId239" Type="http://schemas.openxmlformats.org/officeDocument/2006/relationships/image" Target="../media/image3325.png"/><Relationship Id="rId390" Type="http://schemas.openxmlformats.org/officeDocument/2006/relationships/customXml" Target="../ink/ink1106.xml"/><Relationship Id="rId404" Type="http://schemas.openxmlformats.org/officeDocument/2006/relationships/customXml" Target="../ink/ink1113.xml"/><Relationship Id="rId446" Type="http://schemas.openxmlformats.org/officeDocument/2006/relationships/customXml" Target="../ink/ink1134.xml"/><Relationship Id="rId250" Type="http://schemas.openxmlformats.org/officeDocument/2006/relationships/customXml" Target="../ink/ink1036.xml"/><Relationship Id="rId292" Type="http://schemas.openxmlformats.org/officeDocument/2006/relationships/customXml" Target="../ink/ink1057.xml"/><Relationship Id="rId306" Type="http://schemas.openxmlformats.org/officeDocument/2006/relationships/customXml" Target="../ink/ink1064.xml"/><Relationship Id="rId488" Type="http://schemas.openxmlformats.org/officeDocument/2006/relationships/customXml" Target="../ink/ink1155.xml"/><Relationship Id="rId45" Type="http://schemas.openxmlformats.org/officeDocument/2006/relationships/image" Target="../media/image3218.png"/><Relationship Id="rId87" Type="http://schemas.openxmlformats.org/officeDocument/2006/relationships/image" Target="../media/image3242.png"/><Relationship Id="rId110" Type="http://schemas.openxmlformats.org/officeDocument/2006/relationships/customXml" Target="../ink/ink966.xml"/><Relationship Id="rId348" Type="http://schemas.openxmlformats.org/officeDocument/2006/relationships/customXml" Target="../ink/ink1085.xml"/><Relationship Id="rId513" Type="http://schemas.openxmlformats.org/officeDocument/2006/relationships/image" Target="../media/image3474.png"/><Relationship Id="rId152" Type="http://schemas.openxmlformats.org/officeDocument/2006/relationships/customXml" Target="../ink/ink987.xml"/><Relationship Id="rId194" Type="http://schemas.openxmlformats.org/officeDocument/2006/relationships/customXml" Target="../ink/ink1008.xml"/><Relationship Id="rId208" Type="http://schemas.openxmlformats.org/officeDocument/2006/relationships/customXml" Target="../ink/ink1015.xml"/><Relationship Id="rId415" Type="http://schemas.openxmlformats.org/officeDocument/2006/relationships/image" Target="../media/image3419.png"/><Relationship Id="rId457" Type="http://schemas.openxmlformats.org/officeDocument/2006/relationships/image" Target="../media/image81.png"/><Relationship Id="rId261" Type="http://schemas.openxmlformats.org/officeDocument/2006/relationships/image" Target="../media/image3337.png"/><Relationship Id="rId499" Type="http://schemas.openxmlformats.org/officeDocument/2006/relationships/image" Target="../media/image3466.png"/><Relationship Id="rId14" Type="http://schemas.openxmlformats.org/officeDocument/2006/relationships/customXml" Target="../ink/ink918.xml"/><Relationship Id="rId56" Type="http://schemas.openxmlformats.org/officeDocument/2006/relationships/customXml" Target="../ink/ink939.xml"/><Relationship Id="rId317" Type="http://schemas.openxmlformats.org/officeDocument/2006/relationships/image" Target="../media/image3366.png"/><Relationship Id="rId359" Type="http://schemas.openxmlformats.org/officeDocument/2006/relationships/image" Target="../media/image79.png"/><Relationship Id="rId524" Type="http://schemas.openxmlformats.org/officeDocument/2006/relationships/customXml" Target="../ink/ink1173.xml"/><Relationship Id="rId98" Type="http://schemas.openxmlformats.org/officeDocument/2006/relationships/customXml" Target="../ink/ink960.xml"/><Relationship Id="rId121" Type="http://schemas.openxmlformats.org/officeDocument/2006/relationships/image" Target="../media/image3261.png"/><Relationship Id="rId163" Type="http://schemas.openxmlformats.org/officeDocument/2006/relationships/image" Target="../media/image3284.png"/><Relationship Id="rId219" Type="http://schemas.openxmlformats.org/officeDocument/2006/relationships/image" Target="../media/image3314.png"/><Relationship Id="rId370" Type="http://schemas.openxmlformats.org/officeDocument/2006/relationships/customXml" Target="../ink/ink1096.xml"/><Relationship Id="rId426" Type="http://schemas.openxmlformats.org/officeDocument/2006/relationships/customXml" Target="../ink/ink1124.xml"/><Relationship Id="rId230" Type="http://schemas.openxmlformats.org/officeDocument/2006/relationships/customXml" Target="../ink/ink1026.xml"/><Relationship Id="rId468" Type="http://schemas.openxmlformats.org/officeDocument/2006/relationships/customXml" Target="../ink/ink1145.xml"/><Relationship Id="rId25" Type="http://schemas.openxmlformats.org/officeDocument/2006/relationships/image" Target="../media/image3207.png"/><Relationship Id="rId67" Type="http://schemas.openxmlformats.org/officeDocument/2006/relationships/image" Target="../media/image3231.png"/><Relationship Id="rId272" Type="http://schemas.openxmlformats.org/officeDocument/2006/relationships/customXml" Target="../ink/ink1047.xml"/><Relationship Id="rId328" Type="http://schemas.openxmlformats.org/officeDocument/2006/relationships/customXml" Target="../ink/ink1075.xml"/><Relationship Id="rId132" Type="http://schemas.openxmlformats.org/officeDocument/2006/relationships/customXml" Target="../ink/ink977.xml"/><Relationship Id="rId174" Type="http://schemas.openxmlformats.org/officeDocument/2006/relationships/customXml" Target="../ink/ink998.xml"/><Relationship Id="rId381" Type="http://schemas.openxmlformats.org/officeDocument/2006/relationships/image" Target="../media/image3401.png"/><Relationship Id="rId241" Type="http://schemas.openxmlformats.org/officeDocument/2006/relationships/image" Target="../media/image3326.png"/><Relationship Id="rId437" Type="http://schemas.openxmlformats.org/officeDocument/2006/relationships/image" Target="../media/image3432.png"/><Relationship Id="rId479" Type="http://schemas.openxmlformats.org/officeDocument/2006/relationships/image" Target="../media/image3455.png"/><Relationship Id="rId36" Type="http://schemas.openxmlformats.org/officeDocument/2006/relationships/customXml" Target="../ink/ink929.xml"/><Relationship Id="rId283" Type="http://schemas.openxmlformats.org/officeDocument/2006/relationships/image" Target="../media/image3348.png"/><Relationship Id="rId339" Type="http://schemas.openxmlformats.org/officeDocument/2006/relationships/image" Target="../media/image3378.png"/><Relationship Id="rId490" Type="http://schemas.openxmlformats.org/officeDocument/2006/relationships/customXml" Target="../ink/ink1156.xml"/><Relationship Id="rId504" Type="http://schemas.openxmlformats.org/officeDocument/2006/relationships/customXml" Target="../ink/ink1163.xml"/><Relationship Id="rId78" Type="http://schemas.openxmlformats.org/officeDocument/2006/relationships/customXml" Target="../ink/ink950.xml"/><Relationship Id="rId101" Type="http://schemas.openxmlformats.org/officeDocument/2006/relationships/image" Target="../media/image3249.png"/><Relationship Id="rId143" Type="http://schemas.openxmlformats.org/officeDocument/2006/relationships/image" Target="../media/image3273.png"/><Relationship Id="rId185" Type="http://schemas.openxmlformats.org/officeDocument/2006/relationships/image" Target="../media/image3296.png"/><Relationship Id="rId350" Type="http://schemas.openxmlformats.org/officeDocument/2006/relationships/customXml" Target="../ink/ink1086.xml"/><Relationship Id="rId406" Type="http://schemas.openxmlformats.org/officeDocument/2006/relationships/customXml" Target="../ink/ink1114.xml"/><Relationship Id="rId9" Type="http://schemas.openxmlformats.org/officeDocument/2006/relationships/image" Target="../media/image3198.png"/><Relationship Id="rId210" Type="http://schemas.openxmlformats.org/officeDocument/2006/relationships/customXml" Target="../ink/ink1016.xml"/><Relationship Id="rId392" Type="http://schemas.openxmlformats.org/officeDocument/2006/relationships/customXml" Target="../ink/ink1107.xml"/><Relationship Id="rId448" Type="http://schemas.openxmlformats.org/officeDocument/2006/relationships/customXml" Target="../ink/ink1135.xml"/><Relationship Id="rId252" Type="http://schemas.openxmlformats.org/officeDocument/2006/relationships/customXml" Target="../ink/ink1037.xml"/><Relationship Id="rId294" Type="http://schemas.openxmlformats.org/officeDocument/2006/relationships/customXml" Target="../ink/ink1058.xml"/><Relationship Id="rId308" Type="http://schemas.openxmlformats.org/officeDocument/2006/relationships/customXml" Target="../ink/ink1065.xml"/><Relationship Id="rId515" Type="http://schemas.openxmlformats.org/officeDocument/2006/relationships/image" Target="../media/image3475.png"/><Relationship Id="rId47" Type="http://schemas.openxmlformats.org/officeDocument/2006/relationships/image" Target="../media/image3219.png"/><Relationship Id="rId89" Type="http://schemas.openxmlformats.org/officeDocument/2006/relationships/image" Target="../media/image3243.png"/><Relationship Id="rId112" Type="http://schemas.openxmlformats.org/officeDocument/2006/relationships/customXml" Target="../ink/ink967.xml"/><Relationship Id="rId154" Type="http://schemas.openxmlformats.org/officeDocument/2006/relationships/customXml" Target="../ink/ink988.xml"/><Relationship Id="rId361" Type="http://schemas.openxmlformats.org/officeDocument/2006/relationships/image" Target="../media/image80.png"/><Relationship Id="rId196" Type="http://schemas.openxmlformats.org/officeDocument/2006/relationships/customXml" Target="../ink/ink1009.xml"/><Relationship Id="rId417" Type="http://schemas.openxmlformats.org/officeDocument/2006/relationships/image" Target="../media/image3421.png"/><Relationship Id="rId459" Type="http://schemas.openxmlformats.org/officeDocument/2006/relationships/image" Target="../media/image82.png"/><Relationship Id="rId16" Type="http://schemas.openxmlformats.org/officeDocument/2006/relationships/customXml" Target="../ink/ink919.xml"/><Relationship Id="rId221" Type="http://schemas.openxmlformats.org/officeDocument/2006/relationships/image" Target="../media/image3315.png"/><Relationship Id="rId263" Type="http://schemas.openxmlformats.org/officeDocument/2006/relationships/image" Target="../media/image3338.png"/><Relationship Id="rId319" Type="http://schemas.openxmlformats.org/officeDocument/2006/relationships/image" Target="../media/image3367.png"/><Relationship Id="rId470" Type="http://schemas.openxmlformats.org/officeDocument/2006/relationships/customXml" Target="../ink/ink1146.xml"/><Relationship Id="rId526" Type="http://schemas.openxmlformats.org/officeDocument/2006/relationships/customXml" Target="../ink/ink1174.xml"/><Relationship Id="rId58" Type="http://schemas.openxmlformats.org/officeDocument/2006/relationships/customXml" Target="../ink/ink940.xml"/><Relationship Id="rId123" Type="http://schemas.openxmlformats.org/officeDocument/2006/relationships/image" Target="../media/image3262.png"/><Relationship Id="rId330" Type="http://schemas.openxmlformats.org/officeDocument/2006/relationships/customXml" Target="../ink/ink1076.xml"/><Relationship Id="rId165" Type="http://schemas.openxmlformats.org/officeDocument/2006/relationships/image" Target="../media/image3285.png"/><Relationship Id="rId372" Type="http://schemas.openxmlformats.org/officeDocument/2006/relationships/customXml" Target="../ink/ink1097.xml"/><Relationship Id="rId428" Type="http://schemas.openxmlformats.org/officeDocument/2006/relationships/customXml" Target="../ink/ink1125.xml"/><Relationship Id="rId232" Type="http://schemas.openxmlformats.org/officeDocument/2006/relationships/customXml" Target="../ink/ink1027.xml"/><Relationship Id="rId274" Type="http://schemas.openxmlformats.org/officeDocument/2006/relationships/customXml" Target="../ink/ink1048.xml"/><Relationship Id="rId481" Type="http://schemas.openxmlformats.org/officeDocument/2006/relationships/image" Target="../media/image3456.png"/><Relationship Id="rId27" Type="http://schemas.openxmlformats.org/officeDocument/2006/relationships/image" Target="../media/image3208.png"/><Relationship Id="rId69" Type="http://schemas.openxmlformats.org/officeDocument/2006/relationships/image" Target="../media/image3232.png"/><Relationship Id="rId134" Type="http://schemas.openxmlformats.org/officeDocument/2006/relationships/customXml" Target="../ink/ink978.xml"/><Relationship Id="rId80" Type="http://schemas.openxmlformats.org/officeDocument/2006/relationships/customXml" Target="../ink/ink951.xml"/><Relationship Id="rId176" Type="http://schemas.openxmlformats.org/officeDocument/2006/relationships/customXml" Target="../ink/ink999.xml"/><Relationship Id="rId341" Type="http://schemas.openxmlformats.org/officeDocument/2006/relationships/image" Target="../media/image3379.png"/><Relationship Id="rId383" Type="http://schemas.openxmlformats.org/officeDocument/2006/relationships/image" Target="../media/image3402.png"/><Relationship Id="rId439" Type="http://schemas.openxmlformats.org/officeDocument/2006/relationships/image" Target="../media/image3433.png"/><Relationship Id="rId201" Type="http://schemas.openxmlformats.org/officeDocument/2006/relationships/image" Target="../media/image3305.png"/><Relationship Id="rId243" Type="http://schemas.openxmlformats.org/officeDocument/2006/relationships/image" Target="../media/image3327.png"/><Relationship Id="rId285" Type="http://schemas.openxmlformats.org/officeDocument/2006/relationships/image" Target="../media/image3349.png"/><Relationship Id="rId450" Type="http://schemas.openxmlformats.org/officeDocument/2006/relationships/customXml" Target="../ink/ink1136.xml"/><Relationship Id="rId506" Type="http://schemas.openxmlformats.org/officeDocument/2006/relationships/customXml" Target="../ink/ink1164.xml"/><Relationship Id="rId38" Type="http://schemas.openxmlformats.org/officeDocument/2006/relationships/customXml" Target="../ink/ink930.xml"/><Relationship Id="rId103" Type="http://schemas.openxmlformats.org/officeDocument/2006/relationships/image" Target="../media/image3251.png"/><Relationship Id="rId310" Type="http://schemas.openxmlformats.org/officeDocument/2006/relationships/customXml" Target="../ink/ink1066.xml"/><Relationship Id="rId492" Type="http://schemas.openxmlformats.org/officeDocument/2006/relationships/customXml" Target="../ink/ink1157.xml"/><Relationship Id="rId91" Type="http://schemas.openxmlformats.org/officeDocument/2006/relationships/image" Target="../media/image3244.png"/><Relationship Id="rId145" Type="http://schemas.openxmlformats.org/officeDocument/2006/relationships/image" Target="../media/image3274.png"/><Relationship Id="rId187" Type="http://schemas.openxmlformats.org/officeDocument/2006/relationships/image" Target="../media/image3297.png"/><Relationship Id="rId352" Type="http://schemas.openxmlformats.org/officeDocument/2006/relationships/customXml" Target="../ink/ink1087.xml"/><Relationship Id="rId394" Type="http://schemas.openxmlformats.org/officeDocument/2006/relationships/customXml" Target="../ink/ink1108.xml"/><Relationship Id="rId408" Type="http://schemas.openxmlformats.org/officeDocument/2006/relationships/customXml" Target="../ink/ink1115.xml"/><Relationship Id="rId212" Type="http://schemas.openxmlformats.org/officeDocument/2006/relationships/customXml" Target="../ink/ink1017.xml"/><Relationship Id="rId254" Type="http://schemas.openxmlformats.org/officeDocument/2006/relationships/customXml" Target="../ink/ink1038.xml"/><Relationship Id="rId49" Type="http://schemas.openxmlformats.org/officeDocument/2006/relationships/image" Target="../media/image3221.png"/><Relationship Id="rId114" Type="http://schemas.openxmlformats.org/officeDocument/2006/relationships/customXml" Target="../ink/ink968.xml"/><Relationship Id="rId296" Type="http://schemas.openxmlformats.org/officeDocument/2006/relationships/customXml" Target="../ink/ink1059.xml"/><Relationship Id="rId461" Type="http://schemas.openxmlformats.org/officeDocument/2006/relationships/image" Target="../media/image3445.png"/><Relationship Id="rId517" Type="http://schemas.openxmlformats.org/officeDocument/2006/relationships/image" Target="../media/image3476.png"/><Relationship Id="rId60" Type="http://schemas.openxmlformats.org/officeDocument/2006/relationships/customXml" Target="../ink/ink941.xml"/><Relationship Id="rId156" Type="http://schemas.openxmlformats.org/officeDocument/2006/relationships/customXml" Target="../ink/ink989.xml"/><Relationship Id="rId198" Type="http://schemas.openxmlformats.org/officeDocument/2006/relationships/customXml" Target="../ink/ink1010.xml"/><Relationship Id="rId321" Type="http://schemas.openxmlformats.org/officeDocument/2006/relationships/image" Target="../media/image3368.png"/><Relationship Id="rId363" Type="http://schemas.openxmlformats.org/officeDocument/2006/relationships/image" Target="../media/image2607.png"/><Relationship Id="rId419" Type="http://schemas.openxmlformats.org/officeDocument/2006/relationships/image" Target="../media/image3422.png"/><Relationship Id="rId223" Type="http://schemas.openxmlformats.org/officeDocument/2006/relationships/image" Target="../media/image3316.png"/><Relationship Id="rId430" Type="http://schemas.openxmlformats.org/officeDocument/2006/relationships/customXml" Target="../ink/ink1126.xml"/><Relationship Id="rId18" Type="http://schemas.openxmlformats.org/officeDocument/2006/relationships/customXml" Target="../ink/ink920.xml"/><Relationship Id="rId265" Type="http://schemas.openxmlformats.org/officeDocument/2006/relationships/image" Target="../media/image3339.png"/><Relationship Id="rId472" Type="http://schemas.openxmlformats.org/officeDocument/2006/relationships/customXml" Target="../ink/ink1147.xml"/><Relationship Id="rId125" Type="http://schemas.openxmlformats.org/officeDocument/2006/relationships/image" Target="../media/image3263.png"/><Relationship Id="rId167" Type="http://schemas.openxmlformats.org/officeDocument/2006/relationships/image" Target="../media/image3286.png"/><Relationship Id="rId332" Type="http://schemas.openxmlformats.org/officeDocument/2006/relationships/customXml" Target="../ink/ink1077.xml"/><Relationship Id="rId374" Type="http://schemas.openxmlformats.org/officeDocument/2006/relationships/customXml" Target="../ink/ink1098.xml"/><Relationship Id="rId71" Type="http://schemas.openxmlformats.org/officeDocument/2006/relationships/image" Target="../media/image3233.png"/><Relationship Id="rId234" Type="http://schemas.openxmlformats.org/officeDocument/2006/relationships/customXml" Target="../ink/ink1028.xml"/><Relationship Id="rId2" Type="http://schemas.openxmlformats.org/officeDocument/2006/relationships/customXml" Target="../ink/ink912.xml"/><Relationship Id="rId29" Type="http://schemas.openxmlformats.org/officeDocument/2006/relationships/image" Target="../media/image3209.png"/><Relationship Id="rId276" Type="http://schemas.openxmlformats.org/officeDocument/2006/relationships/customXml" Target="../ink/ink1049.xml"/><Relationship Id="rId441" Type="http://schemas.openxmlformats.org/officeDocument/2006/relationships/image" Target="../media/image3434.png"/><Relationship Id="rId483" Type="http://schemas.openxmlformats.org/officeDocument/2006/relationships/image" Target="../media/image3457.png"/><Relationship Id="rId40" Type="http://schemas.openxmlformats.org/officeDocument/2006/relationships/customXml" Target="../ink/ink931.xml"/><Relationship Id="rId136" Type="http://schemas.openxmlformats.org/officeDocument/2006/relationships/customXml" Target="../ink/ink979.xml"/><Relationship Id="rId178" Type="http://schemas.openxmlformats.org/officeDocument/2006/relationships/customXml" Target="../ink/ink1000.xml"/><Relationship Id="rId301" Type="http://schemas.openxmlformats.org/officeDocument/2006/relationships/image" Target="../media/image3358.png"/><Relationship Id="rId343" Type="http://schemas.openxmlformats.org/officeDocument/2006/relationships/image" Target="../media/image3381.png"/><Relationship Id="rId82" Type="http://schemas.openxmlformats.org/officeDocument/2006/relationships/customXml" Target="../ink/ink952.xml"/><Relationship Id="rId203" Type="http://schemas.openxmlformats.org/officeDocument/2006/relationships/image" Target="../media/image3306.png"/><Relationship Id="rId385" Type="http://schemas.openxmlformats.org/officeDocument/2006/relationships/image" Target="../media/image3403.png"/><Relationship Id="rId245" Type="http://schemas.openxmlformats.org/officeDocument/2006/relationships/image" Target="../media/image3328.png"/><Relationship Id="rId287" Type="http://schemas.openxmlformats.org/officeDocument/2006/relationships/image" Target="../media/image3351.png"/><Relationship Id="rId410" Type="http://schemas.openxmlformats.org/officeDocument/2006/relationships/customXml" Target="../ink/ink1116.xml"/><Relationship Id="rId452" Type="http://schemas.openxmlformats.org/officeDocument/2006/relationships/customXml" Target="../ink/ink1137.xml"/><Relationship Id="rId494" Type="http://schemas.openxmlformats.org/officeDocument/2006/relationships/customXml" Target="../ink/ink1158.xml"/><Relationship Id="rId508" Type="http://schemas.openxmlformats.org/officeDocument/2006/relationships/customXml" Target="../ink/ink1165.xml"/><Relationship Id="rId105" Type="http://schemas.openxmlformats.org/officeDocument/2006/relationships/image" Target="../media/image3252.png"/><Relationship Id="rId147" Type="http://schemas.openxmlformats.org/officeDocument/2006/relationships/image" Target="../media/image3275.png"/><Relationship Id="rId312" Type="http://schemas.openxmlformats.org/officeDocument/2006/relationships/customXml" Target="../ink/ink1067.xml"/><Relationship Id="rId354" Type="http://schemas.openxmlformats.org/officeDocument/2006/relationships/customXml" Target="../ink/ink1088.xml"/><Relationship Id="rId51" Type="http://schemas.openxmlformats.org/officeDocument/2006/relationships/image" Target="../media/image3222.png"/><Relationship Id="rId93" Type="http://schemas.openxmlformats.org/officeDocument/2006/relationships/image" Target="../media/image3245.png"/><Relationship Id="rId189" Type="http://schemas.openxmlformats.org/officeDocument/2006/relationships/image" Target="../media/image3298.png"/><Relationship Id="rId396" Type="http://schemas.openxmlformats.org/officeDocument/2006/relationships/customXml" Target="../ink/ink1109.xml"/><Relationship Id="rId214" Type="http://schemas.openxmlformats.org/officeDocument/2006/relationships/customXml" Target="../ink/ink1018.xml"/><Relationship Id="rId256" Type="http://schemas.openxmlformats.org/officeDocument/2006/relationships/customXml" Target="../ink/ink1039.xml"/><Relationship Id="rId298" Type="http://schemas.openxmlformats.org/officeDocument/2006/relationships/customXml" Target="../ink/ink1060.xml"/><Relationship Id="rId421" Type="http://schemas.openxmlformats.org/officeDocument/2006/relationships/image" Target="../media/image3423.png"/><Relationship Id="rId463" Type="http://schemas.openxmlformats.org/officeDocument/2006/relationships/image" Target="../media/image3446.png"/><Relationship Id="rId519" Type="http://schemas.openxmlformats.org/officeDocument/2006/relationships/image" Target="../media/image3477.png"/><Relationship Id="rId116" Type="http://schemas.openxmlformats.org/officeDocument/2006/relationships/customXml" Target="../ink/ink969.xml"/><Relationship Id="rId158" Type="http://schemas.openxmlformats.org/officeDocument/2006/relationships/customXml" Target="../ink/ink990.xml"/><Relationship Id="rId323" Type="http://schemas.openxmlformats.org/officeDocument/2006/relationships/image" Target="../media/image3369.png"/><Relationship Id="rId20" Type="http://schemas.openxmlformats.org/officeDocument/2006/relationships/customXml" Target="../ink/ink921.xml"/><Relationship Id="rId62" Type="http://schemas.openxmlformats.org/officeDocument/2006/relationships/customXml" Target="../ink/ink942.xml"/><Relationship Id="rId365" Type="http://schemas.openxmlformats.org/officeDocument/2006/relationships/image" Target="../media/image3392.png"/><Relationship Id="rId225" Type="http://schemas.openxmlformats.org/officeDocument/2006/relationships/image" Target="../media/image3317.png"/><Relationship Id="rId267" Type="http://schemas.openxmlformats.org/officeDocument/2006/relationships/image" Target="../media/image3341.png"/><Relationship Id="rId432" Type="http://schemas.openxmlformats.org/officeDocument/2006/relationships/customXml" Target="../ink/ink1127.xml"/><Relationship Id="rId474" Type="http://schemas.openxmlformats.org/officeDocument/2006/relationships/customXml" Target="../ink/ink1148.xml"/><Relationship Id="rId127" Type="http://schemas.openxmlformats.org/officeDocument/2006/relationships/image" Target="../media/image3264.png"/><Relationship Id="rId31" Type="http://schemas.openxmlformats.org/officeDocument/2006/relationships/image" Target="../media/image3211.png"/><Relationship Id="rId73" Type="http://schemas.openxmlformats.org/officeDocument/2006/relationships/image" Target="../media/image3234.png"/><Relationship Id="rId169" Type="http://schemas.openxmlformats.org/officeDocument/2006/relationships/image" Target="../media/image3287.png"/><Relationship Id="rId334" Type="http://schemas.openxmlformats.org/officeDocument/2006/relationships/customXml" Target="../ink/ink1078.xml"/><Relationship Id="rId376" Type="http://schemas.openxmlformats.org/officeDocument/2006/relationships/customXml" Target="../ink/ink1099.xml"/><Relationship Id="rId4" Type="http://schemas.openxmlformats.org/officeDocument/2006/relationships/customXml" Target="../ink/ink913.xml"/><Relationship Id="rId180" Type="http://schemas.openxmlformats.org/officeDocument/2006/relationships/customXml" Target="../ink/ink1001.xml"/><Relationship Id="rId236" Type="http://schemas.openxmlformats.org/officeDocument/2006/relationships/customXml" Target="../ink/ink1029.xml"/><Relationship Id="rId278" Type="http://schemas.openxmlformats.org/officeDocument/2006/relationships/customXml" Target="../ink/ink1050.xml"/><Relationship Id="rId401" Type="http://schemas.openxmlformats.org/officeDocument/2006/relationships/image" Target="../media/image3412.png"/><Relationship Id="rId443" Type="http://schemas.openxmlformats.org/officeDocument/2006/relationships/image" Target="../media/image3435.png"/><Relationship Id="rId303" Type="http://schemas.openxmlformats.org/officeDocument/2006/relationships/image" Target="../media/image3359.png"/><Relationship Id="rId485" Type="http://schemas.openxmlformats.org/officeDocument/2006/relationships/image" Target="../media/image3458.png"/><Relationship Id="rId42" Type="http://schemas.openxmlformats.org/officeDocument/2006/relationships/customXml" Target="../ink/ink932.xml"/><Relationship Id="rId84" Type="http://schemas.openxmlformats.org/officeDocument/2006/relationships/customXml" Target="../ink/ink953.xml"/><Relationship Id="rId138" Type="http://schemas.openxmlformats.org/officeDocument/2006/relationships/customXml" Target="../ink/ink980.xml"/><Relationship Id="rId345" Type="http://schemas.openxmlformats.org/officeDocument/2006/relationships/image" Target="../media/image3382.png"/><Relationship Id="rId387" Type="http://schemas.openxmlformats.org/officeDocument/2006/relationships/image" Target="../media/image3404.png"/><Relationship Id="rId510" Type="http://schemas.openxmlformats.org/officeDocument/2006/relationships/customXml" Target="../ink/ink1166.xml"/><Relationship Id="rId191" Type="http://schemas.openxmlformats.org/officeDocument/2006/relationships/image" Target="../media/image3299.png"/><Relationship Id="rId205" Type="http://schemas.openxmlformats.org/officeDocument/2006/relationships/image" Target="../media/image3307.png"/><Relationship Id="rId247" Type="http://schemas.openxmlformats.org/officeDocument/2006/relationships/image" Target="../media/image3329.png"/><Relationship Id="rId412" Type="http://schemas.openxmlformats.org/officeDocument/2006/relationships/customXml" Target="../ink/ink1117.xml"/><Relationship Id="rId107" Type="http://schemas.openxmlformats.org/officeDocument/2006/relationships/image" Target="../media/image3253.png"/><Relationship Id="rId289" Type="http://schemas.openxmlformats.org/officeDocument/2006/relationships/image" Target="../media/image3352.png"/><Relationship Id="rId454" Type="http://schemas.openxmlformats.org/officeDocument/2006/relationships/customXml" Target="../ink/ink1138.xml"/><Relationship Id="rId496" Type="http://schemas.openxmlformats.org/officeDocument/2006/relationships/customXml" Target="../ink/ink1159.xml"/><Relationship Id="rId11" Type="http://schemas.openxmlformats.org/officeDocument/2006/relationships/image" Target="../media/image3199.png"/><Relationship Id="rId53" Type="http://schemas.openxmlformats.org/officeDocument/2006/relationships/image" Target="../media/image3223.png"/><Relationship Id="rId149" Type="http://schemas.openxmlformats.org/officeDocument/2006/relationships/image" Target="../media/image3276.png"/><Relationship Id="rId314" Type="http://schemas.openxmlformats.org/officeDocument/2006/relationships/customXml" Target="../ink/ink1068.xml"/><Relationship Id="rId356" Type="http://schemas.openxmlformats.org/officeDocument/2006/relationships/customXml" Target="../ink/ink1089.xml"/><Relationship Id="rId398" Type="http://schemas.openxmlformats.org/officeDocument/2006/relationships/customXml" Target="../ink/ink1110.xml"/><Relationship Id="rId521" Type="http://schemas.openxmlformats.org/officeDocument/2006/relationships/image" Target="../media/image3478.png"/><Relationship Id="rId95" Type="http://schemas.openxmlformats.org/officeDocument/2006/relationships/image" Target="../media/image3246.png"/><Relationship Id="rId160" Type="http://schemas.openxmlformats.org/officeDocument/2006/relationships/customXml" Target="../ink/ink991.xml"/><Relationship Id="rId216" Type="http://schemas.openxmlformats.org/officeDocument/2006/relationships/customXml" Target="../ink/ink1019.xml"/><Relationship Id="rId423" Type="http://schemas.openxmlformats.org/officeDocument/2006/relationships/image" Target="../media/image3424.png"/><Relationship Id="rId258" Type="http://schemas.openxmlformats.org/officeDocument/2006/relationships/customXml" Target="../ink/ink1040.xml"/><Relationship Id="rId465" Type="http://schemas.openxmlformats.org/officeDocument/2006/relationships/image" Target="../media/image3447.png"/><Relationship Id="rId22" Type="http://schemas.openxmlformats.org/officeDocument/2006/relationships/customXml" Target="../ink/ink922.xml"/><Relationship Id="rId64" Type="http://schemas.openxmlformats.org/officeDocument/2006/relationships/customXml" Target="../ink/ink943.xml"/><Relationship Id="rId118" Type="http://schemas.openxmlformats.org/officeDocument/2006/relationships/customXml" Target="../ink/ink970.xml"/><Relationship Id="rId325" Type="http://schemas.openxmlformats.org/officeDocument/2006/relationships/image" Target="../media/image3371.png"/><Relationship Id="rId367" Type="http://schemas.openxmlformats.org/officeDocument/2006/relationships/image" Target="../media/image3393.png"/><Relationship Id="rId171" Type="http://schemas.openxmlformats.org/officeDocument/2006/relationships/image" Target="../media/image3288.png"/><Relationship Id="rId227" Type="http://schemas.openxmlformats.org/officeDocument/2006/relationships/image" Target="../media/image3318.png"/><Relationship Id="rId269" Type="http://schemas.openxmlformats.org/officeDocument/2006/relationships/image" Target="../media/image3342.png"/><Relationship Id="rId434" Type="http://schemas.openxmlformats.org/officeDocument/2006/relationships/customXml" Target="../ink/ink1128.xml"/><Relationship Id="rId476" Type="http://schemas.openxmlformats.org/officeDocument/2006/relationships/customXml" Target="../ink/ink1149.xml"/><Relationship Id="rId33" Type="http://schemas.openxmlformats.org/officeDocument/2006/relationships/image" Target="../media/image3212.png"/><Relationship Id="rId129" Type="http://schemas.openxmlformats.org/officeDocument/2006/relationships/image" Target="../media/image3265.png"/><Relationship Id="rId280" Type="http://schemas.openxmlformats.org/officeDocument/2006/relationships/customXml" Target="../ink/ink1051.xml"/><Relationship Id="rId336" Type="http://schemas.openxmlformats.org/officeDocument/2006/relationships/customXml" Target="../ink/ink1079.xml"/><Relationship Id="rId501" Type="http://schemas.openxmlformats.org/officeDocument/2006/relationships/image" Target="../media/image3467.png"/><Relationship Id="rId75" Type="http://schemas.openxmlformats.org/officeDocument/2006/relationships/image" Target="../media/image3235.png"/><Relationship Id="rId140" Type="http://schemas.openxmlformats.org/officeDocument/2006/relationships/customXml" Target="../ink/ink981.xml"/><Relationship Id="rId182" Type="http://schemas.openxmlformats.org/officeDocument/2006/relationships/customXml" Target="../ink/ink1002.xml"/><Relationship Id="rId378" Type="http://schemas.openxmlformats.org/officeDocument/2006/relationships/customXml" Target="../ink/ink1100.xml"/><Relationship Id="rId403" Type="http://schemas.openxmlformats.org/officeDocument/2006/relationships/image" Target="../media/image3413.png"/><Relationship Id="rId6" Type="http://schemas.openxmlformats.org/officeDocument/2006/relationships/customXml" Target="../ink/ink914.xml"/><Relationship Id="rId238" Type="http://schemas.openxmlformats.org/officeDocument/2006/relationships/customXml" Target="../ink/ink1030.xml"/><Relationship Id="rId445" Type="http://schemas.openxmlformats.org/officeDocument/2006/relationships/image" Target="../media/image3436.png"/><Relationship Id="rId487" Type="http://schemas.openxmlformats.org/officeDocument/2006/relationships/image" Target="../media/image3459.png"/><Relationship Id="rId291" Type="http://schemas.openxmlformats.org/officeDocument/2006/relationships/image" Target="../media/image3353.png"/><Relationship Id="rId305" Type="http://schemas.openxmlformats.org/officeDocument/2006/relationships/image" Target="../media/image3360.png"/><Relationship Id="rId347" Type="http://schemas.openxmlformats.org/officeDocument/2006/relationships/image" Target="../media/image3383.png"/><Relationship Id="rId512" Type="http://schemas.openxmlformats.org/officeDocument/2006/relationships/customXml" Target="../ink/ink1167.xml"/><Relationship Id="rId44" Type="http://schemas.openxmlformats.org/officeDocument/2006/relationships/customXml" Target="../ink/ink933.xml"/><Relationship Id="rId86" Type="http://schemas.openxmlformats.org/officeDocument/2006/relationships/customXml" Target="../ink/ink954.xml"/><Relationship Id="rId151" Type="http://schemas.openxmlformats.org/officeDocument/2006/relationships/image" Target="../media/image3277.png"/><Relationship Id="rId389" Type="http://schemas.openxmlformats.org/officeDocument/2006/relationships/image" Target="../media/image3405.png"/><Relationship Id="rId193" Type="http://schemas.openxmlformats.org/officeDocument/2006/relationships/image" Target="../media/image3301.png"/><Relationship Id="rId207" Type="http://schemas.openxmlformats.org/officeDocument/2006/relationships/image" Target="../media/image3308.png"/><Relationship Id="rId249" Type="http://schemas.openxmlformats.org/officeDocument/2006/relationships/image" Target="../media/image3331.png"/><Relationship Id="rId414" Type="http://schemas.openxmlformats.org/officeDocument/2006/relationships/customXml" Target="../ink/ink1118.xml"/><Relationship Id="rId456" Type="http://schemas.openxmlformats.org/officeDocument/2006/relationships/customXml" Target="../ink/ink1139.xml"/><Relationship Id="rId498" Type="http://schemas.openxmlformats.org/officeDocument/2006/relationships/customXml" Target="../ink/ink1160.xml"/><Relationship Id="rId13" Type="http://schemas.openxmlformats.org/officeDocument/2006/relationships/image" Target="../media/image3201.png"/><Relationship Id="rId109" Type="http://schemas.openxmlformats.org/officeDocument/2006/relationships/image" Target="../media/image3254.png"/><Relationship Id="rId260" Type="http://schemas.openxmlformats.org/officeDocument/2006/relationships/customXml" Target="../ink/ink1041.xml"/><Relationship Id="rId316" Type="http://schemas.openxmlformats.org/officeDocument/2006/relationships/customXml" Target="../ink/ink1069.xml"/><Relationship Id="rId523" Type="http://schemas.openxmlformats.org/officeDocument/2006/relationships/image" Target="../media/image3479.png"/><Relationship Id="rId55" Type="http://schemas.openxmlformats.org/officeDocument/2006/relationships/image" Target="../media/image3224.png"/><Relationship Id="rId97" Type="http://schemas.openxmlformats.org/officeDocument/2006/relationships/image" Target="../media/image3247.png"/><Relationship Id="rId120" Type="http://schemas.openxmlformats.org/officeDocument/2006/relationships/customXml" Target="../ink/ink971.xml"/><Relationship Id="rId358" Type="http://schemas.openxmlformats.org/officeDocument/2006/relationships/customXml" Target="../ink/ink1090.xml"/><Relationship Id="rId162" Type="http://schemas.openxmlformats.org/officeDocument/2006/relationships/customXml" Target="../ink/ink992.xml"/><Relationship Id="rId218" Type="http://schemas.openxmlformats.org/officeDocument/2006/relationships/customXml" Target="../ink/ink1020.xml"/><Relationship Id="rId425" Type="http://schemas.openxmlformats.org/officeDocument/2006/relationships/image" Target="../media/image3425.png"/><Relationship Id="rId467" Type="http://schemas.openxmlformats.org/officeDocument/2006/relationships/image" Target="../media/image3448.png"/><Relationship Id="rId271" Type="http://schemas.openxmlformats.org/officeDocument/2006/relationships/image" Target="../media/image3343.png"/><Relationship Id="rId24" Type="http://schemas.openxmlformats.org/officeDocument/2006/relationships/customXml" Target="../ink/ink923.xml"/><Relationship Id="rId66" Type="http://schemas.openxmlformats.org/officeDocument/2006/relationships/customXml" Target="../ink/ink944.xml"/><Relationship Id="rId131" Type="http://schemas.openxmlformats.org/officeDocument/2006/relationships/image" Target="../media/image72.png"/><Relationship Id="rId327" Type="http://schemas.openxmlformats.org/officeDocument/2006/relationships/image" Target="../media/image3372.png"/><Relationship Id="rId369" Type="http://schemas.openxmlformats.org/officeDocument/2006/relationships/image" Target="../media/image3394.png"/><Relationship Id="rId173" Type="http://schemas.openxmlformats.org/officeDocument/2006/relationships/image" Target="../media/image3289.png"/><Relationship Id="rId229" Type="http://schemas.openxmlformats.org/officeDocument/2006/relationships/image" Target="../media/image3319.png"/><Relationship Id="rId380" Type="http://schemas.openxmlformats.org/officeDocument/2006/relationships/customXml" Target="../ink/ink1101.xml"/><Relationship Id="rId436" Type="http://schemas.openxmlformats.org/officeDocument/2006/relationships/customXml" Target="../ink/ink1129.xml"/><Relationship Id="rId240" Type="http://schemas.openxmlformats.org/officeDocument/2006/relationships/customXml" Target="../ink/ink1031.xml"/><Relationship Id="rId478" Type="http://schemas.openxmlformats.org/officeDocument/2006/relationships/customXml" Target="../ink/ink1150.xml"/><Relationship Id="rId35" Type="http://schemas.openxmlformats.org/officeDocument/2006/relationships/image" Target="../media/image3213.png"/><Relationship Id="rId77" Type="http://schemas.openxmlformats.org/officeDocument/2006/relationships/image" Target="../media/image3236.png"/><Relationship Id="rId100" Type="http://schemas.openxmlformats.org/officeDocument/2006/relationships/customXml" Target="../ink/ink961.xml"/><Relationship Id="rId282" Type="http://schemas.openxmlformats.org/officeDocument/2006/relationships/customXml" Target="../ink/ink1052.xml"/><Relationship Id="rId338" Type="http://schemas.openxmlformats.org/officeDocument/2006/relationships/customXml" Target="../ink/ink1080.xml"/><Relationship Id="rId503" Type="http://schemas.openxmlformats.org/officeDocument/2006/relationships/image" Target="../media/image3468.png"/><Relationship Id="rId8" Type="http://schemas.openxmlformats.org/officeDocument/2006/relationships/customXml" Target="../ink/ink915.xml"/><Relationship Id="rId142" Type="http://schemas.openxmlformats.org/officeDocument/2006/relationships/customXml" Target="../ink/ink982.xml"/><Relationship Id="rId184" Type="http://schemas.openxmlformats.org/officeDocument/2006/relationships/customXml" Target="../ink/ink1003.xml"/><Relationship Id="rId391" Type="http://schemas.openxmlformats.org/officeDocument/2006/relationships/image" Target="../media/image3406.png"/><Relationship Id="rId405" Type="http://schemas.openxmlformats.org/officeDocument/2006/relationships/image" Target="../media/image3414.png"/><Relationship Id="rId447" Type="http://schemas.openxmlformats.org/officeDocument/2006/relationships/image" Target="../media/image3437.png"/><Relationship Id="rId251" Type="http://schemas.openxmlformats.org/officeDocument/2006/relationships/image" Target="../media/image3332.png"/><Relationship Id="rId489" Type="http://schemas.openxmlformats.org/officeDocument/2006/relationships/image" Target="../media/image3461.png"/><Relationship Id="rId46" Type="http://schemas.openxmlformats.org/officeDocument/2006/relationships/customXml" Target="../ink/ink934.xml"/><Relationship Id="rId293" Type="http://schemas.openxmlformats.org/officeDocument/2006/relationships/image" Target="../media/image3354.png"/><Relationship Id="rId307" Type="http://schemas.openxmlformats.org/officeDocument/2006/relationships/image" Target="../media/image77.png"/><Relationship Id="rId349" Type="http://schemas.openxmlformats.org/officeDocument/2006/relationships/image" Target="../media/image3384.png"/><Relationship Id="rId514" Type="http://schemas.openxmlformats.org/officeDocument/2006/relationships/customXml" Target="../ink/ink1168.xml"/><Relationship Id="rId88" Type="http://schemas.openxmlformats.org/officeDocument/2006/relationships/customXml" Target="../ink/ink955.xml"/><Relationship Id="rId111" Type="http://schemas.openxmlformats.org/officeDocument/2006/relationships/image" Target="../media/image3255.png"/><Relationship Id="rId153" Type="http://schemas.openxmlformats.org/officeDocument/2006/relationships/image" Target="../media/image3278.png"/><Relationship Id="rId195" Type="http://schemas.openxmlformats.org/officeDocument/2006/relationships/image" Target="../media/image3302.png"/><Relationship Id="rId209" Type="http://schemas.openxmlformats.org/officeDocument/2006/relationships/image" Target="../media/image3309.png"/><Relationship Id="rId360" Type="http://schemas.openxmlformats.org/officeDocument/2006/relationships/customXml" Target="../ink/ink1091.xml"/><Relationship Id="rId416" Type="http://schemas.openxmlformats.org/officeDocument/2006/relationships/customXml" Target="../ink/ink1119.xml"/><Relationship Id="rId220" Type="http://schemas.openxmlformats.org/officeDocument/2006/relationships/customXml" Target="../ink/ink1021.xml"/><Relationship Id="rId458" Type="http://schemas.openxmlformats.org/officeDocument/2006/relationships/customXml" Target="../ink/ink1140.xml"/><Relationship Id="rId15" Type="http://schemas.openxmlformats.org/officeDocument/2006/relationships/image" Target="../media/image69.png"/><Relationship Id="rId57" Type="http://schemas.openxmlformats.org/officeDocument/2006/relationships/image" Target="../media/image3225.png"/><Relationship Id="rId262" Type="http://schemas.openxmlformats.org/officeDocument/2006/relationships/customXml" Target="../ink/ink1042.xml"/><Relationship Id="rId318" Type="http://schemas.openxmlformats.org/officeDocument/2006/relationships/customXml" Target="../ink/ink1070.xml"/><Relationship Id="rId525" Type="http://schemas.openxmlformats.org/officeDocument/2006/relationships/image" Target="../media/image3481.png"/><Relationship Id="rId99" Type="http://schemas.openxmlformats.org/officeDocument/2006/relationships/image" Target="../media/image3248.png"/><Relationship Id="rId122" Type="http://schemas.openxmlformats.org/officeDocument/2006/relationships/customXml" Target="../ink/ink972.xml"/><Relationship Id="rId164" Type="http://schemas.openxmlformats.org/officeDocument/2006/relationships/customXml" Target="../ink/ink993.xml"/><Relationship Id="rId371" Type="http://schemas.openxmlformats.org/officeDocument/2006/relationships/image" Target="../media/image3395.png"/><Relationship Id="rId427" Type="http://schemas.openxmlformats.org/officeDocument/2006/relationships/image" Target="../media/image3426.png"/><Relationship Id="rId469" Type="http://schemas.openxmlformats.org/officeDocument/2006/relationships/image" Target="../media/image3449.png"/><Relationship Id="rId26" Type="http://schemas.openxmlformats.org/officeDocument/2006/relationships/customXml" Target="../ink/ink924.xml"/><Relationship Id="rId231" Type="http://schemas.openxmlformats.org/officeDocument/2006/relationships/image" Target="../media/image3321.png"/><Relationship Id="rId273" Type="http://schemas.openxmlformats.org/officeDocument/2006/relationships/image" Target="../media/image2944.png"/><Relationship Id="rId329" Type="http://schemas.openxmlformats.org/officeDocument/2006/relationships/image" Target="../media/image78.png"/><Relationship Id="rId480" Type="http://schemas.openxmlformats.org/officeDocument/2006/relationships/customXml" Target="../ink/ink1151.xml"/><Relationship Id="rId68" Type="http://schemas.openxmlformats.org/officeDocument/2006/relationships/customXml" Target="../ink/ink945.xml"/><Relationship Id="rId133" Type="http://schemas.openxmlformats.org/officeDocument/2006/relationships/image" Target="../media/image73.png"/><Relationship Id="rId175" Type="http://schemas.openxmlformats.org/officeDocument/2006/relationships/image" Target="../media/image3291.png"/><Relationship Id="rId340" Type="http://schemas.openxmlformats.org/officeDocument/2006/relationships/customXml" Target="../ink/ink1081.xml"/><Relationship Id="rId200" Type="http://schemas.openxmlformats.org/officeDocument/2006/relationships/customXml" Target="../ink/ink1011.xml"/><Relationship Id="rId382" Type="http://schemas.openxmlformats.org/officeDocument/2006/relationships/customXml" Target="../ink/ink1102.xml"/><Relationship Id="rId438" Type="http://schemas.openxmlformats.org/officeDocument/2006/relationships/customXml" Target="../ink/ink1130.xml"/><Relationship Id="rId242" Type="http://schemas.openxmlformats.org/officeDocument/2006/relationships/customXml" Target="../ink/ink1032.xml"/><Relationship Id="rId284" Type="http://schemas.openxmlformats.org/officeDocument/2006/relationships/customXml" Target="../ink/ink1053.xml"/><Relationship Id="rId491" Type="http://schemas.openxmlformats.org/officeDocument/2006/relationships/image" Target="../media/image3462.png"/><Relationship Id="rId505" Type="http://schemas.openxmlformats.org/officeDocument/2006/relationships/image" Target="../media/image3469.png"/><Relationship Id="rId37" Type="http://schemas.openxmlformats.org/officeDocument/2006/relationships/image" Target="../media/image3214.png"/><Relationship Id="rId79" Type="http://schemas.openxmlformats.org/officeDocument/2006/relationships/image" Target="../media/image3237.png"/><Relationship Id="rId102" Type="http://schemas.openxmlformats.org/officeDocument/2006/relationships/customXml" Target="../ink/ink962.xml"/><Relationship Id="rId144" Type="http://schemas.openxmlformats.org/officeDocument/2006/relationships/customXml" Target="../ink/ink983.xml"/><Relationship Id="rId90" Type="http://schemas.openxmlformats.org/officeDocument/2006/relationships/customXml" Target="../ink/ink956.xml"/><Relationship Id="rId186" Type="http://schemas.openxmlformats.org/officeDocument/2006/relationships/customXml" Target="../ink/ink1004.xml"/><Relationship Id="rId351" Type="http://schemas.openxmlformats.org/officeDocument/2006/relationships/image" Target="../media/image3385.png"/><Relationship Id="rId393" Type="http://schemas.openxmlformats.org/officeDocument/2006/relationships/image" Target="../media/image3407.png"/><Relationship Id="rId407" Type="http://schemas.openxmlformats.org/officeDocument/2006/relationships/image" Target="../media/image3415.png"/><Relationship Id="rId449" Type="http://schemas.openxmlformats.org/officeDocument/2006/relationships/image" Target="../media/image3438.png"/><Relationship Id="rId211" Type="http://schemas.openxmlformats.org/officeDocument/2006/relationships/image" Target="../media/image3311.png"/><Relationship Id="rId253" Type="http://schemas.openxmlformats.org/officeDocument/2006/relationships/image" Target="../media/image3333.png"/><Relationship Id="rId295" Type="http://schemas.openxmlformats.org/officeDocument/2006/relationships/image" Target="../media/image3355.png"/><Relationship Id="rId309" Type="http://schemas.openxmlformats.org/officeDocument/2006/relationships/image" Target="../media/image3362.png"/><Relationship Id="rId460" Type="http://schemas.openxmlformats.org/officeDocument/2006/relationships/customXml" Target="../ink/ink1141.xml"/><Relationship Id="rId516" Type="http://schemas.openxmlformats.org/officeDocument/2006/relationships/customXml" Target="../ink/ink1169.xml"/><Relationship Id="rId48" Type="http://schemas.openxmlformats.org/officeDocument/2006/relationships/customXml" Target="../ink/ink935.xml"/><Relationship Id="rId113" Type="http://schemas.openxmlformats.org/officeDocument/2006/relationships/image" Target="../media/image3256.png"/><Relationship Id="rId320" Type="http://schemas.openxmlformats.org/officeDocument/2006/relationships/customXml" Target="../ink/ink1071.xml"/><Relationship Id="rId155" Type="http://schemas.openxmlformats.org/officeDocument/2006/relationships/image" Target="../media/image3279.png"/><Relationship Id="rId197" Type="http://schemas.openxmlformats.org/officeDocument/2006/relationships/image" Target="../media/image3303.png"/><Relationship Id="rId362" Type="http://schemas.openxmlformats.org/officeDocument/2006/relationships/customXml" Target="../ink/ink1092.xml"/><Relationship Id="rId418" Type="http://schemas.openxmlformats.org/officeDocument/2006/relationships/customXml" Target="../ink/ink1120.xml"/><Relationship Id="rId222" Type="http://schemas.openxmlformats.org/officeDocument/2006/relationships/customXml" Target="../ink/ink1022.xml"/><Relationship Id="rId264" Type="http://schemas.openxmlformats.org/officeDocument/2006/relationships/customXml" Target="../ink/ink1043.xml"/><Relationship Id="rId471" Type="http://schemas.openxmlformats.org/officeDocument/2006/relationships/image" Target="../media/image3451.png"/><Relationship Id="rId17" Type="http://schemas.openxmlformats.org/officeDocument/2006/relationships/image" Target="../media/image70.png"/><Relationship Id="rId59" Type="http://schemas.openxmlformats.org/officeDocument/2006/relationships/image" Target="../media/image3226.png"/><Relationship Id="rId124" Type="http://schemas.openxmlformats.org/officeDocument/2006/relationships/customXml" Target="../ink/ink973.xml"/><Relationship Id="rId527" Type="http://schemas.openxmlformats.org/officeDocument/2006/relationships/image" Target="../media/image3482.png"/><Relationship Id="rId70" Type="http://schemas.openxmlformats.org/officeDocument/2006/relationships/customXml" Target="../ink/ink946.xml"/><Relationship Id="rId166" Type="http://schemas.openxmlformats.org/officeDocument/2006/relationships/customXml" Target="../ink/ink994.xml"/><Relationship Id="rId331" Type="http://schemas.openxmlformats.org/officeDocument/2006/relationships/image" Target="../media/image3374.png"/><Relationship Id="rId373" Type="http://schemas.openxmlformats.org/officeDocument/2006/relationships/image" Target="../media/image3396.png"/><Relationship Id="rId429" Type="http://schemas.openxmlformats.org/officeDocument/2006/relationships/image" Target="../media/image3427.png"/><Relationship Id="rId1" Type="http://schemas.openxmlformats.org/officeDocument/2006/relationships/slideLayout" Target="../slideLayouts/slideLayout7.xml"/><Relationship Id="rId233" Type="http://schemas.openxmlformats.org/officeDocument/2006/relationships/image" Target="../media/image75.png"/><Relationship Id="rId440" Type="http://schemas.openxmlformats.org/officeDocument/2006/relationships/customXml" Target="../ink/ink1131.xml"/><Relationship Id="rId28" Type="http://schemas.openxmlformats.org/officeDocument/2006/relationships/customXml" Target="../ink/ink925.xml"/><Relationship Id="rId275" Type="http://schemas.openxmlformats.org/officeDocument/2006/relationships/image" Target="../media/image3344.png"/><Relationship Id="rId300" Type="http://schemas.openxmlformats.org/officeDocument/2006/relationships/customXml" Target="../ink/ink1061.xml"/><Relationship Id="rId482" Type="http://schemas.openxmlformats.org/officeDocument/2006/relationships/customXml" Target="../ink/ink1152.xml"/><Relationship Id="rId81" Type="http://schemas.openxmlformats.org/officeDocument/2006/relationships/image" Target="../media/image3238.png"/><Relationship Id="rId135" Type="http://schemas.openxmlformats.org/officeDocument/2006/relationships/image" Target="../media/image3268.png"/><Relationship Id="rId177" Type="http://schemas.openxmlformats.org/officeDocument/2006/relationships/image" Target="../media/image3292.png"/><Relationship Id="rId342" Type="http://schemas.openxmlformats.org/officeDocument/2006/relationships/customXml" Target="../ink/ink1082.xml"/><Relationship Id="rId384" Type="http://schemas.openxmlformats.org/officeDocument/2006/relationships/customXml" Target="../ink/ink1103.xml"/><Relationship Id="rId202" Type="http://schemas.openxmlformats.org/officeDocument/2006/relationships/customXml" Target="../ink/ink1012.xml"/><Relationship Id="rId244" Type="http://schemas.openxmlformats.org/officeDocument/2006/relationships/customXml" Target="../ink/ink1033.xml"/><Relationship Id="rId39" Type="http://schemas.openxmlformats.org/officeDocument/2006/relationships/image" Target="../media/image3215.png"/><Relationship Id="rId286" Type="http://schemas.openxmlformats.org/officeDocument/2006/relationships/customXml" Target="../ink/ink1054.xml"/><Relationship Id="rId451" Type="http://schemas.openxmlformats.org/officeDocument/2006/relationships/image" Target="../media/image3439.png"/><Relationship Id="rId493" Type="http://schemas.openxmlformats.org/officeDocument/2006/relationships/image" Target="../media/image3463.png"/><Relationship Id="rId507" Type="http://schemas.openxmlformats.org/officeDocument/2006/relationships/image" Target="../media/image3471.png"/><Relationship Id="rId50" Type="http://schemas.openxmlformats.org/officeDocument/2006/relationships/customXml" Target="../ink/ink936.xml"/><Relationship Id="rId104" Type="http://schemas.openxmlformats.org/officeDocument/2006/relationships/customXml" Target="../ink/ink963.xml"/><Relationship Id="rId146" Type="http://schemas.openxmlformats.org/officeDocument/2006/relationships/customXml" Target="../ink/ink984.xml"/><Relationship Id="rId188" Type="http://schemas.openxmlformats.org/officeDocument/2006/relationships/customXml" Target="../ink/ink1005.xml"/><Relationship Id="rId311" Type="http://schemas.openxmlformats.org/officeDocument/2006/relationships/image" Target="../media/image3363.png"/><Relationship Id="rId353" Type="http://schemas.openxmlformats.org/officeDocument/2006/relationships/image" Target="../media/image3386.png"/><Relationship Id="rId395" Type="http://schemas.openxmlformats.org/officeDocument/2006/relationships/image" Target="../media/image3408.png"/><Relationship Id="rId409" Type="http://schemas.openxmlformats.org/officeDocument/2006/relationships/image" Target="../media/image3416.png"/><Relationship Id="rId92" Type="http://schemas.openxmlformats.org/officeDocument/2006/relationships/customXml" Target="../ink/ink957.xml"/><Relationship Id="rId213" Type="http://schemas.openxmlformats.org/officeDocument/2006/relationships/image" Target="../media/image3312.png"/><Relationship Id="rId420" Type="http://schemas.openxmlformats.org/officeDocument/2006/relationships/customXml" Target="../ink/ink1121.xml"/><Relationship Id="rId255" Type="http://schemas.openxmlformats.org/officeDocument/2006/relationships/image" Target="../media/image3334.png"/><Relationship Id="rId297" Type="http://schemas.openxmlformats.org/officeDocument/2006/relationships/image" Target="../media/image3356.png"/><Relationship Id="rId462" Type="http://schemas.openxmlformats.org/officeDocument/2006/relationships/customXml" Target="../ink/ink1142.xml"/><Relationship Id="rId518" Type="http://schemas.openxmlformats.org/officeDocument/2006/relationships/customXml" Target="../ink/ink1170.xml"/><Relationship Id="rId115" Type="http://schemas.openxmlformats.org/officeDocument/2006/relationships/image" Target="../media/image3257.png"/><Relationship Id="rId157" Type="http://schemas.openxmlformats.org/officeDocument/2006/relationships/image" Target="../media/image3281.png"/><Relationship Id="rId322" Type="http://schemas.openxmlformats.org/officeDocument/2006/relationships/customXml" Target="../ink/ink1072.xml"/><Relationship Id="rId364" Type="http://schemas.openxmlformats.org/officeDocument/2006/relationships/customXml" Target="../ink/ink1093.xml"/><Relationship Id="rId61" Type="http://schemas.openxmlformats.org/officeDocument/2006/relationships/image" Target="../media/image3227.png"/><Relationship Id="rId199" Type="http://schemas.openxmlformats.org/officeDocument/2006/relationships/image" Target="../media/image3304.png"/><Relationship Id="rId19" Type="http://schemas.openxmlformats.org/officeDocument/2006/relationships/image" Target="../media/image71.png"/><Relationship Id="rId224" Type="http://schemas.openxmlformats.org/officeDocument/2006/relationships/customXml" Target="../ink/ink1023.xml"/><Relationship Id="rId266" Type="http://schemas.openxmlformats.org/officeDocument/2006/relationships/customXml" Target="../ink/ink1044.xml"/><Relationship Id="rId431" Type="http://schemas.openxmlformats.org/officeDocument/2006/relationships/image" Target="../media/image3428.png"/><Relationship Id="rId473" Type="http://schemas.openxmlformats.org/officeDocument/2006/relationships/image" Target="../media/image3452.png"/><Relationship Id="rId30" Type="http://schemas.openxmlformats.org/officeDocument/2006/relationships/customXml" Target="../ink/ink926.xml"/><Relationship Id="rId126" Type="http://schemas.openxmlformats.org/officeDocument/2006/relationships/customXml" Target="../ink/ink974.xml"/><Relationship Id="rId168" Type="http://schemas.openxmlformats.org/officeDocument/2006/relationships/customXml" Target="../ink/ink995.xml"/><Relationship Id="rId333" Type="http://schemas.openxmlformats.org/officeDocument/2006/relationships/image" Target="../media/image3375.png"/><Relationship Id="rId72" Type="http://schemas.openxmlformats.org/officeDocument/2006/relationships/customXml" Target="../ink/ink947.xml"/><Relationship Id="rId375" Type="http://schemas.openxmlformats.org/officeDocument/2006/relationships/image" Target="../media/image3397.png"/><Relationship Id="rId3" Type="http://schemas.openxmlformats.org/officeDocument/2006/relationships/image" Target="../media/image3195.png"/><Relationship Id="rId235" Type="http://schemas.openxmlformats.org/officeDocument/2006/relationships/image" Target="../media/image76.png"/><Relationship Id="rId277" Type="http://schemas.openxmlformats.org/officeDocument/2006/relationships/image" Target="../media/image3345.png"/><Relationship Id="rId400" Type="http://schemas.openxmlformats.org/officeDocument/2006/relationships/customXml" Target="../ink/ink1111.xml"/><Relationship Id="rId442" Type="http://schemas.openxmlformats.org/officeDocument/2006/relationships/customXml" Target="../ink/ink1132.xml"/><Relationship Id="rId484" Type="http://schemas.openxmlformats.org/officeDocument/2006/relationships/customXml" Target="../ink/ink1153.xml"/><Relationship Id="rId137" Type="http://schemas.openxmlformats.org/officeDocument/2006/relationships/image" Target="../media/image3269.png"/><Relationship Id="rId302" Type="http://schemas.openxmlformats.org/officeDocument/2006/relationships/customXml" Target="../ink/ink1062.xml"/><Relationship Id="rId344" Type="http://schemas.openxmlformats.org/officeDocument/2006/relationships/customXml" Target="../ink/ink1083.xml"/><Relationship Id="rId41" Type="http://schemas.openxmlformats.org/officeDocument/2006/relationships/image" Target="../media/image3216.png"/><Relationship Id="rId83" Type="http://schemas.openxmlformats.org/officeDocument/2006/relationships/image" Target="../media/image3239.png"/><Relationship Id="rId179" Type="http://schemas.openxmlformats.org/officeDocument/2006/relationships/image" Target="../media/image3293.png"/><Relationship Id="rId386" Type="http://schemas.openxmlformats.org/officeDocument/2006/relationships/customXml" Target="../ink/ink1104.xml"/><Relationship Id="rId190" Type="http://schemas.openxmlformats.org/officeDocument/2006/relationships/customXml" Target="../ink/ink1006.xml"/><Relationship Id="rId204" Type="http://schemas.openxmlformats.org/officeDocument/2006/relationships/customXml" Target="../ink/ink1013.xml"/><Relationship Id="rId246" Type="http://schemas.openxmlformats.org/officeDocument/2006/relationships/customXml" Target="../ink/ink1034.xml"/><Relationship Id="rId288" Type="http://schemas.openxmlformats.org/officeDocument/2006/relationships/customXml" Target="../ink/ink1055.xml"/><Relationship Id="rId411" Type="http://schemas.openxmlformats.org/officeDocument/2006/relationships/image" Target="../media/image3417.png"/><Relationship Id="rId453" Type="http://schemas.openxmlformats.org/officeDocument/2006/relationships/image" Target="../media/image3441.png"/><Relationship Id="rId509" Type="http://schemas.openxmlformats.org/officeDocument/2006/relationships/image" Target="../media/image3472.png"/><Relationship Id="rId106" Type="http://schemas.openxmlformats.org/officeDocument/2006/relationships/customXml" Target="../ink/ink964.xml"/><Relationship Id="rId313" Type="http://schemas.openxmlformats.org/officeDocument/2006/relationships/image" Target="../media/image3364.png"/><Relationship Id="rId495" Type="http://schemas.openxmlformats.org/officeDocument/2006/relationships/image" Target="../media/image3464.png"/><Relationship Id="rId10" Type="http://schemas.openxmlformats.org/officeDocument/2006/relationships/customXml" Target="../ink/ink916.xml"/><Relationship Id="rId52" Type="http://schemas.openxmlformats.org/officeDocument/2006/relationships/customXml" Target="../ink/ink937.xml"/><Relationship Id="rId94" Type="http://schemas.openxmlformats.org/officeDocument/2006/relationships/customXml" Target="../ink/ink958.xml"/><Relationship Id="rId148" Type="http://schemas.openxmlformats.org/officeDocument/2006/relationships/customXml" Target="../ink/ink985.xml"/><Relationship Id="rId355" Type="http://schemas.openxmlformats.org/officeDocument/2006/relationships/image" Target="../media/image3387.png"/><Relationship Id="rId397" Type="http://schemas.openxmlformats.org/officeDocument/2006/relationships/image" Target="../media/image3409.png"/><Relationship Id="rId520" Type="http://schemas.openxmlformats.org/officeDocument/2006/relationships/customXml" Target="../ink/ink1171.xml"/><Relationship Id="rId215" Type="http://schemas.openxmlformats.org/officeDocument/2006/relationships/image" Target="../media/image3313.png"/><Relationship Id="rId257" Type="http://schemas.openxmlformats.org/officeDocument/2006/relationships/image" Target="../media/image3335.png"/><Relationship Id="rId422" Type="http://schemas.openxmlformats.org/officeDocument/2006/relationships/customXml" Target="../ink/ink1122.xml"/><Relationship Id="rId464" Type="http://schemas.openxmlformats.org/officeDocument/2006/relationships/customXml" Target="../ink/ink1143.xml"/><Relationship Id="rId299" Type="http://schemas.openxmlformats.org/officeDocument/2006/relationships/image" Target="../media/image3357.png"/><Relationship Id="rId63" Type="http://schemas.openxmlformats.org/officeDocument/2006/relationships/image" Target="../media/image3228.png"/><Relationship Id="rId159" Type="http://schemas.openxmlformats.org/officeDocument/2006/relationships/image" Target="../media/image3282.png"/><Relationship Id="rId366" Type="http://schemas.openxmlformats.org/officeDocument/2006/relationships/customXml" Target="../ink/ink1094.xml"/><Relationship Id="rId226" Type="http://schemas.openxmlformats.org/officeDocument/2006/relationships/customXml" Target="../ink/ink1024.xml"/><Relationship Id="rId433" Type="http://schemas.openxmlformats.org/officeDocument/2006/relationships/image" Target="../media/image3429.png"/></Relationships>
</file>

<file path=ppt/slides/_rels/slide16.xml.rels><?xml version="1.0" encoding="UTF-8" standalone="yes"?>
<Relationships xmlns="http://schemas.openxmlformats.org/package/2006/relationships"><Relationship Id="rId117" Type="http://schemas.openxmlformats.org/officeDocument/2006/relationships/image" Target="../media/image3546.png"/><Relationship Id="rId299" Type="http://schemas.openxmlformats.org/officeDocument/2006/relationships/customXml" Target="../ink/ink1324.xml"/><Relationship Id="rId21" Type="http://schemas.openxmlformats.org/officeDocument/2006/relationships/image" Target="../media/image3493.png"/><Relationship Id="rId63" Type="http://schemas.openxmlformats.org/officeDocument/2006/relationships/image" Target="../media/image3516.png"/><Relationship Id="rId159" Type="http://schemas.openxmlformats.org/officeDocument/2006/relationships/image" Target="../media/image3569.png"/><Relationship Id="rId324" Type="http://schemas.openxmlformats.org/officeDocument/2006/relationships/image" Target="../media/image3659.png"/><Relationship Id="rId366" Type="http://schemas.openxmlformats.org/officeDocument/2006/relationships/image" Target="../media/image3683.png"/><Relationship Id="rId170" Type="http://schemas.openxmlformats.org/officeDocument/2006/relationships/customXml" Target="../ink/ink1259.xml"/><Relationship Id="rId226" Type="http://schemas.openxmlformats.org/officeDocument/2006/relationships/customXml" Target="../ink/ink1287.xml"/><Relationship Id="rId433" Type="http://schemas.openxmlformats.org/officeDocument/2006/relationships/customXml" Target="../ink/ink1391.xml"/><Relationship Id="rId268" Type="http://schemas.openxmlformats.org/officeDocument/2006/relationships/image" Target="../media/image88.png"/><Relationship Id="rId475" Type="http://schemas.openxmlformats.org/officeDocument/2006/relationships/customXml" Target="../ink/ink1412.xml"/><Relationship Id="rId32" Type="http://schemas.openxmlformats.org/officeDocument/2006/relationships/customXml" Target="../ink/ink1190.xml"/><Relationship Id="rId74" Type="http://schemas.openxmlformats.org/officeDocument/2006/relationships/customXml" Target="../ink/ink1211.xml"/><Relationship Id="rId128" Type="http://schemas.openxmlformats.org/officeDocument/2006/relationships/customXml" Target="../ink/ink1238.xml"/><Relationship Id="rId335" Type="http://schemas.openxmlformats.org/officeDocument/2006/relationships/customXml" Target="../ink/ink1342.xml"/><Relationship Id="rId377" Type="http://schemas.openxmlformats.org/officeDocument/2006/relationships/customXml" Target="../ink/ink1363.xml"/><Relationship Id="rId5" Type="http://schemas.openxmlformats.org/officeDocument/2006/relationships/image" Target="../media/image3484.png"/><Relationship Id="rId181" Type="http://schemas.openxmlformats.org/officeDocument/2006/relationships/image" Target="../media/image3581.png"/><Relationship Id="rId237" Type="http://schemas.openxmlformats.org/officeDocument/2006/relationships/image" Target="../media/image3612.png"/><Relationship Id="rId402" Type="http://schemas.openxmlformats.org/officeDocument/2006/relationships/image" Target="../media/image101.png"/><Relationship Id="rId279" Type="http://schemas.openxmlformats.org/officeDocument/2006/relationships/customXml" Target="../ink/ink1314.xml"/><Relationship Id="rId444" Type="http://schemas.openxmlformats.org/officeDocument/2006/relationships/image" Target="../media/image3726.png"/><Relationship Id="rId486" Type="http://schemas.openxmlformats.org/officeDocument/2006/relationships/image" Target="../media/image3749.png"/><Relationship Id="rId43" Type="http://schemas.openxmlformats.org/officeDocument/2006/relationships/image" Target="../media/image3505.png"/><Relationship Id="rId139" Type="http://schemas.openxmlformats.org/officeDocument/2006/relationships/image" Target="../media/image3558.png"/><Relationship Id="rId290" Type="http://schemas.openxmlformats.org/officeDocument/2006/relationships/image" Target="../media/image3641.png"/><Relationship Id="rId304" Type="http://schemas.openxmlformats.org/officeDocument/2006/relationships/image" Target="../media/image3648.png"/><Relationship Id="rId346" Type="http://schemas.openxmlformats.org/officeDocument/2006/relationships/image" Target="../media/image3672.png"/><Relationship Id="rId388" Type="http://schemas.openxmlformats.org/officeDocument/2006/relationships/image" Target="../media/image94.png"/><Relationship Id="rId85" Type="http://schemas.openxmlformats.org/officeDocument/2006/relationships/image" Target="../media/image3528.png"/><Relationship Id="rId150" Type="http://schemas.openxmlformats.org/officeDocument/2006/relationships/customXml" Target="../ink/ink1249.xml"/><Relationship Id="rId192" Type="http://schemas.openxmlformats.org/officeDocument/2006/relationships/customXml" Target="../ink/ink1270.xml"/><Relationship Id="rId206" Type="http://schemas.openxmlformats.org/officeDocument/2006/relationships/customXml" Target="../ink/ink1277.xml"/><Relationship Id="rId413" Type="http://schemas.openxmlformats.org/officeDocument/2006/relationships/customXml" Target="../ink/ink1381.xml"/><Relationship Id="rId248" Type="http://schemas.openxmlformats.org/officeDocument/2006/relationships/image" Target="../media/image3617.png"/><Relationship Id="rId455" Type="http://schemas.openxmlformats.org/officeDocument/2006/relationships/customXml" Target="../ink/ink1402.xml"/><Relationship Id="rId12" Type="http://schemas.openxmlformats.org/officeDocument/2006/relationships/customXml" Target="../ink/ink1180.xml"/><Relationship Id="rId108" Type="http://schemas.openxmlformats.org/officeDocument/2006/relationships/customXml" Target="../ink/ink1228.xml"/><Relationship Id="rId315" Type="http://schemas.openxmlformats.org/officeDocument/2006/relationships/customXml" Target="../ink/ink1332.xml"/><Relationship Id="rId357" Type="http://schemas.openxmlformats.org/officeDocument/2006/relationships/customXml" Target="../ink/ink1353.xml"/><Relationship Id="rId54" Type="http://schemas.openxmlformats.org/officeDocument/2006/relationships/customXml" Target="../ink/ink1201.xml"/><Relationship Id="rId96" Type="http://schemas.openxmlformats.org/officeDocument/2006/relationships/customXml" Target="../ink/ink1222.xml"/><Relationship Id="rId161" Type="http://schemas.openxmlformats.org/officeDocument/2006/relationships/image" Target="../media/image3571.png"/><Relationship Id="rId217" Type="http://schemas.openxmlformats.org/officeDocument/2006/relationships/image" Target="../media/image3601.png"/><Relationship Id="rId399" Type="http://schemas.openxmlformats.org/officeDocument/2006/relationships/customXml" Target="../ink/ink1374.xml"/><Relationship Id="rId259" Type="http://schemas.openxmlformats.org/officeDocument/2006/relationships/customXml" Target="../ink/ink1304.xml"/><Relationship Id="rId424" Type="http://schemas.openxmlformats.org/officeDocument/2006/relationships/image" Target="../media/image112.png"/><Relationship Id="rId466" Type="http://schemas.openxmlformats.org/officeDocument/2006/relationships/image" Target="../media/image3738.png"/><Relationship Id="rId23" Type="http://schemas.openxmlformats.org/officeDocument/2006/relationships/image" Target="../media/image3494.png"/><Relationship Id="rId119" Type="http://schemas.openxmlformats.org/officeDocument/2006/relationships/image" Target="../media/image3547.png"/><Relationship Id="rId270" Type="http://schemas.openxmlformats.org/officeDocument/2006/relationships/image" Target="../media/image89.png"/><Relationship Id="rId326" Type="http://schemas.openxmlformats.org/officeDocument/2006/relationships/image" Target="../media/image3661.png"/><Relationship Id="rId65" Type="http://schemas.openxmlformats.org/officeDocument/2006/relationships/image" Target="../media/image3517.png"/><Relationship Id="rId130" Type="http://schemas.openxmlformats.org/officeDocument/2006/relationships/customXml" Target="../ink/ink1239.xml"/><Relationship Id="rId368" Type="http://schemas.openxmlformats.org/officeDocument/2006/relationships/image" Target="../media/image3684.png"/><Relationship Id="rId172" Type="http://schemas.openxmlformats.org/officeDocument/2006/relationships/customXml" Target="../ink/ink1260.xml"/><Relationship Id="rId228" Type="http://schemas.openxmlformats.org/officeDocument/2006/relationships/customXml" Target="../ink/ink1288.xml"/><Relationship Id="rId435" Type="http://schemas.openxmlformats.org/officeDocument/2006/relationships/customXml" Target="../ink/ink1392.xml"/><Relationship Id="rId477" Type="http://schemas.openxmlformats.org/officeDocument/2006/relationships/customXml" Target="../ink/ink1413.xml"/><Relationship Id="rId281" Type="http://schemas.openxmlformats.org/officeDocument/2006/relationships/customXml" Target="../ink/ink1315.xml"/><Relationship Id="rId337" Type="http://schemas.openxmlformats.org/officeDocument/2006/relationships/customXml" Target="../ink/ink1343.xml"/><Relationship Id="rId34" Type="http://schemas.openxmlformats.org/officeDocument/2006/relationships/customXml" Target="../ink/ink1191.xml"/><Relationship Id="rId76" Type="http://schemas.openxmlformats.org/officeDocument/2006/relationships/customXml" Target="../ink/ink1212.xml"/><Relationship Id="rId141" Type="http://schemas.openxmlformats.org/officeDocument/2006/relationships/image" Target="../media/image3559.png"/><Relationship Id="rId379" Type="http://schemas.openxmlformats.org/officeDocument/2006/relationships/customXml" Target="../ink/ink1364.xml"/><Relationship Id="rId7" Type="http://schemas.openxmlformats.org/officeDocument/2006/relationships/image" Target="../media/image3485.png"/><Relationship Id="rId183" Type="http://schemas.openxmlformats.org/officeDocument/2006/relationships/image" Target="../media/image3582.png"/><Relationship Id="rId239" Type="http://schemas.openxmlformats.org/officeDocument/2006/relationships/image" Target="../media/image3613.png"/><Relationship Id="rId390" Type="http://schemas.openxmlformats.org/officeDocument/2006/relationships/image" Target="../media/image95.png"/><Relationship Id="rId404" Type="http://schemas.openxmlformats.org/officeDocument/2006/relationships/image" Target="../media/image102.png"/><Relationship Id="rId446" Type="http://schemas.openxmlformats.org/officeDocument/2006/relationships/image" Target="../media/image3727.png"/><Relationship Id="rId250" Type="http://schemas.openxmlformats.org/officeDocument/2006/relationships/image" Target="../media/image3618.png"/><Relationship Id="rId292" Type="http://schemas.openxmlformats.org/officeDocument/2006/relationships/image" Target="../media/image3642.png"/><Relationship Id="rId306" Type="http://schemas.openxmlformats.org/officeDocument/2006/relationships/image" Target="../media/image3649.png"/><Relationship Id="rId488" Type="http://schemas.openxmlformats.org/officeDocument/2006/relationships/image" Target="../media/image3751.png"/><Relationship Id="rId45" Type="http://schemas.openxmlformats.org/officeDocument/2006/relationships/image" Target="../media/image3506.png"/><Relationship Id="rId87" Type="http://schemas.openxmlformats.org/officeDocument/2006/relationships/image" Target="../media/image3529.png"/><Relationship Id="rId110" Type="http://schemas.openxmlformats.org/officeDocument/2006/relationships/customXml" Target="../ink/ink1229.xml"/><Relationship Id="rId348" Type="http://schemas.openxmlformats.org/officeDocument/2006/relationships/image" Target="../media/image3673.png"/><Relationship Id="rId152" Type="http://schemas.openxmlformats.org/officeDocument/2006/relationships/customXml" Target="../ink/ink1250.xml"/><Relationship Id="rId194" Type="http://schemas.openxmlformats.org/officeDocument/2006/relationships/customXml" Target="../ink/ink1271.xml"/><Relationship Id="rId208" Type="http://schemas.openxmlformats.org/officeDocument/2006/relationships/customXml" Target="../ink/ink1278.xml"/><Relationship Id="rId415" Type="http://schemas.openxmlformats.org/officeDocument/2006/relationships/customXml" Target="../ink/ink1382.xml"/><Relationship Id="rId457" Type="http://schemas.openxmlformats.org/officeDocument/2006/relationships/customXml" Target="../ink/ink1403.xml"/><Relationship Id="rId261" Type="http://schemas.openxmlformats.org/officeDocument/2006/relationships/customXml" Target="../ink/ink1305.xml"/><Relationship Id="rId14" Type="http://schemas.openxmlformats.org/officeDocument/2006/relationships/customXml" Target="../ink/ink1181.xml"/><Relationship Id="rId56" Type="http://schemas.openxmlformats.org/officeDocument/2006/relationships/customXml" Target="../ink/ink1202.xml"/><Relationship Id="rId317" Type="http://schemas.openxmlformats.org/officeDocument/2006/relationships/customXml" Target="../ink/ink1333.xml"/><Relationship Id="rId359" Type="http://schemas.openxmlformats.org/officeDocument/2006/relationships/customXml" Target="../ink/ink1354.xml"/><Relationship Id="rId98" Type="http://schemas.openxmlformats.org/officeDocument/2006/relationships/customXml" Target="../ink/ink1223.xml"/><Relationship Id="rId121" Type="http://schemas.openxmlformats.org/officeDocument/2006/relationships/image" Target="../media/image3548.png"/><Relationship Id="rId163" Type="http://schemas.openxmlformats.org/officeDocument/2006/relationships/image" Target="../media/image3572.png"/><Relationship Id="rId219" Type="http://schemas.openxmlformats.org/officeDocument/2006/relationships/image" Target="../media/image3602.png"/><Relationship Id="rId370" Type="http://schemas.openxmlformats.org/officeDocument/2006/relationships/image" Target="../media/image3685.png"/><Relationship Id="rId426" Type="http://schemas.openxmlformats.org/officeDocument/2006/relationships/image" Target="../media/image113.png"/><Relationship Id="rId230" Type="http://schemas.openxmlformats.org/officeDocument/2006/relationships/customXml" Target="../ink/ink1289.xml"/><Relationship Id="rId468" Type="http://schemas.openxmlformats.org/officeDocument/2006/relationships/image" Target="../media/image3739.png"/><Relationship Id="rId25" Type="http://schemas.openxmlformats.org/officeDocument/2006/relationships/image" Target="../media/image3495.png"/><Relationship Id="rId67" Type="http://schemas.openxmlformats.org/officeDocument/2006/relationships/image" Target="../media/image3518.png"/><Relationship Id="rId272" Type="http://schemas.openxmlformats.org/officeDocument/2006/relationships/image" Target="../media/image3631.png"/><Relationship Id="rId328" Type="http://schemas.openxmlformats.org/officeDocument/2006/relationships/image" Target="../media/image3662.png"/><Relationship Id="rId132" Type="http://schemas.openxmlformats.org/officeDocument/2006/relationships/customXml" Target="../ink/ink1240.xml"/><Relationship Id="rId174" Type="http://schemas.openxmlformats.org/officeDocument/2006/relationships/customXml" Target="../ink/ink1261.xml"/><Relationship Id="rId381" Type="http://schemas.openxmlformats.org/officeDocument/2006/relationships/customXml" Target="../ink/ink1365.xml"/><Relationship Id="rId241" Type="http://schemas.openxmlformats.org/officeDocument/2006/relationships/customXml" Target="../ink/ink1295.xml"/><Relationship Id="rId437" Type="http://schemas.openxmlformats.org/officeDocument/2006/relationships/customXml" Target="../ink/ink1393.xml"/><Relationship Id="rId479" Type="http://schemas.openxmlformats.org/officeDocument/2006/relationships/customXml" Target="../ink/ink1414.xml"/><Relationship Id="rId36" Type="http://schemas.openxmlformats.org/officeDocument/2006/relationships/customXml" Target="../ink/ink1192.xml"/><Relationship Id="rId283" Type="http://schemas.openxmlformats.org/officeDocument/2006/relationships/customXml" Target="../ink/ink1316.xml"/><Relationship Id="rId339" Type="http://schemas.openxmlformats.org/officeDocument/2006/relationships/customXml" Target="../ink/ink1344.xml"/><Relationship Id="rId490" Type="http://schemas.openxmlformats.org/officeDocument/2006/relationships/image" Target="../media/image3752.png"/><Relationship Id="rId78" Type="http://schemas.openxmlformats.org/officeDocument/2006/relationships/customXml" Target="../ink/ink1213.xml"/><Relationship Id="rId101" Type="http://schemas.openxmlformats.org/officeDocument/2006/relationships/image" Target="../media/image3537.png"/><Relationship Id="rId143" Type="http://schemas.openxmlformats.org/officeDocument/2006/relationships/image" Target="../media/image3561.png"/><Relationship Id="rId185" Type="http://schemas.openxmlformats.org/officeDocument/2006/relationships/image" Target="../media/image3583.png"/><Relationship Id="rId350" Type="http://schemas.openxmlformats.org/officeDocument/2006/relationships/image" Target="../media/image3674.png"/><Relationship Id="rId406" Type="http://schemas.openxmlformats.org/officeDocument/2006/relationships/image" Target="../media/image103.png"/><Relationship Id="rId9" Type="http://schemas.openxmlformats.org/officeDocument/2006/relationships/image" Target="../media/image3486.png"/><Relationship Id="rId210" Type="http://schemas.openxmlformats.org/officeDocument/2006/relationships/customXml" Target="../ink/ink1279.xml"/><Relationship Id="rId392" Type="http://schemas.openxmlformats.org/officeDocument/2006/relationships/image" Target="../media/image96.png"/><Relationship Id="rId448" Type="http://schemas.openxmlformats.org/officeDocument/2006/relationships/image" Target="../media/image3728.png"/><Relationship Id="rId252" Type="http://schemas.openxmlformats.org/officeDocument/2006/relationships/image" Target="../media/image3619.png"/><Relationship Id="rId294" Type="http://schemas.openxmlformats.org/officeDocument/2006/relationships/image" Target="../media/image3643.png"/><Relationship Id="rId308" Type="http://schemas.openxmlformats.org/officeDocument/2006/relationships/image" Target="../media/image3651.png"/><Relationship Id="rId47" Type="http://schemas.openxmlformats.org/officeDocument/2006/relationships/image" Target="../media/image3507.png"/><Relationship Id="rId89" Type="http://schemas.openxmlformats.org/officeDocument/2006/relationships/image" Target="../media/image3531.png"/><Relationship Id="rId112" Type="http://schemas.openxmlformats.org/officeDocument/2006/relationships/customXml" Target="../ink/ink1230.xml"/><Relationship Id="rId154" Type="http://schemas.openxmlformats.org/officeDocument/2006/relationships/customXml" Target="../ink/ink1251.xml"/><Relationship Id="rId361" Type="http://schemas.openxmlformats.org/officeDocument/2006/relationships/customXml" Target="../ink/ink1355.xml"/><Relationship Id="rId196" Type="http://schemas.openxmlformats.org/officeDocument/2006/relationships/customXml" Target="../ink/ink1272.xml"/><Relationship Id="rId417" Type="http://schemas.openxmlformats.org/officeDocument/2006/relationships/customXml" Target="../ink/ink1383.xml"/><Relationship Id="rId459" Type="http://schemas.openxmlformats.org/officeDocument/2006/relationships/customXml" Target="../ink/ink1404.xml"/><Relationship Id="rId16" Type="http://schemas.openxmlformats.org/officeDocument/2006/relationships/customXml" Target="../ink/ink1182.xml"/><Relationship Id="rId221" Type="http://schemas.openxmlformats.org/officeDocument/2006/relationships/image" Target="../media/image3603.png"/><Relationship Id="rId263" Type="http://schemas.openxmlformats.org/officeDocument/2006/relationships/customXml" Target="../ink/ink1306.xml"/><Relationship Id="rId319" Type="http://schemas.openxmlformats.org/officeDocument/2006/relationships/customXml" Target="../ink/ink1334.xml"/><Relationship Id="rId470" Type="http://schemas.openxmlformats.org/officeDocument/2006/relationships/image" Target="../media/image3741.png"/><Relationship Id="rId58" Type="http://schemas.openxmlformats.org/officeDocument/2006/relationships/customXml" Target="../ink/ink1203.xml"/><Relationship Id="rId123" Type="http://schemas.openxmlformats.org/officeDocument/2006/relationships/image" Target="../media/image3549.png"/><Relationship Id="rId330" Type="http://schemas.openxmlformats.org/officeDocument/2006/relationships/image" Target="../media/image3663.png"/><Relationship Id="rId165" Type="http://schemas.openxmlformats.org/officeDocument/2006/relationships/image" Target="../media/image3573.png"/><Relationship Id="rId372" Type="http://schemas.openxmlformats.org/officeDocument/2006/relationships/image" Target="../media/image3686.png"/><Relationship Id="rId428" Type="http://schemas.openxmlformats.org/officeDocument/2006/relationships/image" Target="../media/image114.png"/><Relationship Id="rId232" Type="http://schemas.openxmlformats.org/officeDocument/2006/relationships/customXml" Target="../ink/ink1290.xml"/><Relationship Id="rId274" Type="http://schemas.openxmlformats.org/officeDocument/2006/relationships/image" Target="../media/image3632.png"/><Relationship Id="rId481" Type="http://schemas.openxmlformats.org/officeDocument/2006/relationships/customXml" Target="../ink/ink1415.xml"/><Relationship Id="rId27" Type="http://schemas.openxmlformats.org/officeDocument/2006/relationships/image" Target="../media/image3496.png"/><Relationship Id="rId69" Type="http://schemas.openxmlformats.org/officeDocument/2006/relationships/image" Target="../media/image3519.png"/><Relationship Id="rId134" Type="http://schemas.openxmlformats.org/officeDocument/2006/relationships/customXml" Target="../ink/ink1241.xml"/><Relationship Id="rId80" Type="http://schemas.openxmlformats.org/officeDocument/2006/relationships/customXml" Target="../ink/ink1214.xml"/><Relationship Id="rId176" Type="http://schemas.openxmlformats.org/officeDocument/2006/relationships/customXml" Target="../ink/ink1262.xml"/><Relationship Id="rId341" Type="http://schemas.openxmlformats.org/officeDocument/2006/relationships/customXml" Target="../ink/ink1345.xml"/><Relationship Id="rId383" Type="http://schemas.openxmlformats.org/officeDocument/2006/relationships/customXml" Target="../ink/ink1366.xml"/><Relationship Id="rId439" Type="http://schemas.openxmlformats.org/officeDocument/2006/relationships/customXml" Target="../ink/ink1394.xml"/><Relationship Id="rId201" Type="http://schemas.openxmlformats.org/officeDocument/2006/relationships/image" Target="../media/image3592.png"/><Relationship Id="rId243" Type="http://schemas.openxmlformats.org/officeDocument/2006/relationships/customXml" Target="../ink/ink1296.xml"/><Relationship Id="rId285" Type="http://schemas.openxmlformats.org/officeDocument/2006/relationships/customXml" Target="../ink/ink1317.xml"/><Relationship Id="rId450" Type="http://schemas.openxmlformats.org/officeDocument/2006/relationships/image" Target="../media/image3729.png"/><Relationship Id="rId38" Type="http://schemas.openxmlformats.org/officeDocument/2006/relationships/customXml" Target="../ink/ink1193.xml"/><Relationship Id="rId103" Type="http://schemas.openxmlformats.org/officeDocument/2006/relationships/image" Target="../media/image3538.png"/><Relationship Id="rId310" Type="http://schemas.openxmlformats.org/officeDocument/2006/relationships/image" Target="../media/image3652.png"/><Relationship Id="rId91" Type="http://schemas.openxmlformats.org/officeDocument/2006/relationships/image" Target="../media/image3532.png"/><Relationship Id="rId145" Type="http://schemas.openxmlformats.org/officeDocument/2006/relationships/image" Target="../media/image3562.png"/><Relationship Id="rId187" Type="http://schemas.openxmlformats.org/officeDocument/2006/relationships/image" Target="../media/image3584.png"/><Relationship Id="rId352" Type="http://schemas.openxmlformats.org/officeDocument/2006/relationships/image" Target="../media/image3675.png"/><Relationship Id="rId394" Type="http://schemas.openxmlformats.org/officeDocument/2006/relationships/image" Target="../media/image97.png"/><Relationship Id="rId408" Type="http://schemas.openxmlformats.org/officeDocument/2006/relationships/image" Target="../media/image104.png"/><Relationship Id="rId212" Type="http://schemas.openxmlformats.org/officeDocument/2006/relationships/customXml" Target="../ink/ink1280.xml"/><Relationship Id="rId254" Type="http://schemas.openxmlformats.org/officeDocument/2006/relationships/image" Target="../media/image3621.png"/><Relationship Id="rId49" Type="http://schemas.openxmlformats.org/officeDocument/2006/relationships/image" Target="../media/image3508.png"/><Relationship Id="rId114" Type="http://schemas.openxmlformats.org/officeDocument/2006/relationships/customXml" Target="../ink/ink1231.xml"/><Relationship Id="rId296" Type="http://schemas.openxmlformats.org/officeDocument/2006/relationships/image" Target="../media/image3644.png"/><Relationship Id="rId461" Type="http://schemas.openxmlformats.org/officeDocument/2006/relationships/customXml" Target="../ink/ink1405.xml"/><Relationship Id="rId60" Type="http://schemas.openxmlformats.org/officeDocument/2006/relationships/customXml" Target="../ink/ink1204.xml"/><Relationship Id="rId156" Type="http://schemas.openxmlformats.org/officeDocument/2006/relationships/customXml" Target="../ink/ink1252.xml"/><Relationship Id="rId198" Type="http://schemas.openxmlformats.org/officeDocument/2006/relationships/customXml" Target="../ink/ink1273.xml"/><Relationship Id="rId321" Type="http://schemas.openxmlformats.org/officeDocument/2006/relationships/customXml" Target="../ink/ink1335.xml"/><Relationship Id="rId363" Type="http://schemas.openxmlformats.org/officeDocument/2006/relationships/customXml" Target="../ink/ink1356.xml"/><Relationship Id="rId419" Type="http://schemas.openxmlformats.org/officeDocument/2006/relationships/customXml" Target="../ink/ink1384.xml"/><Relationship Id="rId223" Type="http://schemas.openxmlformats.org/officeDocument/2006/relationships/image" Target="../media/image3604.png"/><Relationship Id="rId430" Type="http://schemas.openxmlformats.org/officeDocument/2006/relationships/image" Target="../media/image115.png"/><Relationship Id="rId18" Type="http://schemas.openxmlformats.org/officeDocument/2006/relationships/customXml" Target="../ink/ink1183.xml"/><Relationship Id="rId265" Type="http://schemas.openxmlformats.org/officeDocument/2006/relationships/customXml" Target="../ink/ink1307.xml"/><Relationship Id="rId472" Type="http://schemas.openxmlformats.org/officeDocument/2006/relationships/image" Target="../media/image3742.png"/><Relationship Id="rId125" Type="http://schemas.openxmlformats.org/officeDocument/2006/relationships/image" Target="../media/image3551.png"/><Relationship Id="rId167" Type="http://schemas.openxmlformats.org/officeDocument/2006/relationships/image" Target="../media/image2279.png"/><Relationship Id="rId332" Type="http://schemas.openxmlformats.org/officeDocument/2006/relationships/image" Target="../media/image3664.png"/><Relationship Id="rId374" Type="http://schemas.openxmlformats.org/officeDocument/2006/relationships/image" Target="../media/image3687.png"/><Relationship Id="rId71" Type="http://schemas.openxmlformats.org/officeDocument/2006/relationships/image" Target="../media/image3521.png"/><Relationship Id="rId234" Type="http://schemas.openxmlformats.org/officeDocument/2006/relationships/customXml" Target="../ink/ink1291.xml"/><Relationship Id="rId2" Type="http://schemas.openxmlformats.org/officeDocument/2006/relationships/customXml" Target="../ink/ink1175.xml"/><Relationship Id="rId29" Type="http://schemas.openxmlformats.org/officeDocument/2006/relationships/image" Target="../media/image3497.png"/><Relationship Id="rId276" Type="http://schemas.openxmlformats.org/officeDocument/2006/relationships/image" Target="../media/image3633.png"/><Relationship Id="rId441" Type="http://schemas.openxmlformats.org/officeDocument/2006/relationships/customXml" Target="../ink/ink1395.xml"/><Relationship Id="rId483" Type="http://schemas.openxmlformats.org/officeDocument/2006/relationships/customXml" Target="../ink/ink1416.xml"/><Relationship Id="rId40" Type="http://schemas.openxmlformats.org/officeDocument/2006/relationships/customXml" Target="../ink/ink1194.xml"/><Relationship Id="rId136" Type="http://schemas.openxmlformats.org/officeDocument/2006/relationships/customXml" Target="../ink/ink1242.xml"/><Relationship Id="rId178" Type="http://schemas.openxmlformats.org/officeDocument/2006/relationships/customXml" Target="../ink/ink1263.xml"/><Relationship Id="rId301" Type="http://schemas.openxmlformats.org/officeDocument/2006/relationships/customXml" Target="../ink/ink1325.xml"/><Relationship Id="rId343" Type="http://schemas.openxmlformats.org/officeDocument/2006/relationships/customXml" Target="../ink/ink1346.xml"/><Relationship Id="rId82" Type="http://schemas.openxmlformats.org/officeDocument/2006/relationships/customXml" Target="../ink/ink1215.xml"/><Relationship Id="rId203" Type="http://schemas.openxmlformats.org/officeDocument/2006/relationships/image" Target="../media/image3593.png"/><Relationship Id="rId385" Type="http://schemas.openxmlformats.org/officeDocument/2006/relationships/customXml" Target="../ink/ink1367.xml"/><Relationship Id="rId245" Type="http://schemas.openxmlformats.org/officeDocument/2006/relationships/customXml" Target="../ink/ink1297.xml"/><Relationship Id="rId287" Type="http://schemas.openxmlformats.org/officeDocument/2006/relationships/customXml" Target="../ink/ink1318.xml"/><Relationship Id="rId410" Type="http://schemas.openxmlformats.org/officeDocument/2006/relationships/image" Target="../media/image105.png"/><Relationship Id="rId452" Type="http://schemas.openxmlformats.org/officeDocument/2006/relationships/image" Target="../media/image3731.png"/><Relationship Id="rId105" Type="http://schemas.openxmlformats.org/officeDocument/2006/relationships/image" Target="../media/image3539.png"/><Relationship Id="rId147" Type="http://schemas.openxmlformats.org/officeDocument/2006/relationships/image" Target="../media/image3563.png"/><Relationship Id="rId312" Type="http://schemas.openxmlformats.org/officeDocument/2006/relationships/image" Target="../media/image3653.png"/><Relationship Id="rId354" Type="http://schemas.openxmlformats.org/officeDocument/2006/relationships/image" Target="../media/image3676.png"/><Relationship Id="rId51" Type="http://schemas.openxmlformats.org/officeDocument/2006/relationships/image" Target="../media/image3509.png"/><Relationship Id="rId93" Type="http://schemas.openxmlformats.org/officeDocument/2006/relationships/image" Target="../media/image3533.png"/><Relationship Id="rId189" Type="http://schemas.openxmlformats.org/officeDocument/2006/relationships/image" Target="../media/image3585.png"/><Relationship Id="rId396" Type="http://schemas.openxmlformats.org/officeDocument/2006/relationships/image" Target="../media/image98.png"/><Relationship Id="rId214" Type="http://schemas.openxmlformats.org/officeDocument/2006/relationships/customXml" Target="../ink/ink1281.xml"/><Relationship Id="rId256" Type="http://schemas.openxmlformats.org/officeDocument/2006/relationships/image" Target="../media/image3622.png"/><Relationship Id="rId298" Type="http://schemas.openxmlformats.org/officeDocument/2006/relationships/image" Target="../media/image3645.png"/><Relationship Id="rId421" Type="http://schemas.openxmlformats.org/officeDocument/2006/relationships/customXml" Target="../ink/ink1385.xml"/><Relationship Id="rId463" Type="http://schemas.openxmlformats.org/officeDocument/2006/relationships/customXml" Target="../ink/ink1406.xml"/><Relationship Id="rId116" Type="http://schemas.openxmlformats.org/officeDocument/2006/relationships/customXml" Target="../ink/ink1232.xml"/><Relationship Id="rId158" Type="http://schemas.openxmlformats.org/officeDocument/2006/relationships/customXml" Target="../ink/ink1253.xml"/><Relationship Id="rId323" Type="http://schemas.openxmlformats.org/officeDocument/2006/relationships/customXml" Target="../ink/ink1336.xml"/><Relationship Id="rId20" Type="http://schemas.openxmlformats.org/officeDocument/2006/relationships/customXml" Target="../ink/ink1184.xml"/><Relationship Id="rId41" Type="http://schemas.openxmlformats.org/officeDocument/2006/relationships/image" Target="../media/image84.png"/><Relationship Id="rId62" Type="http://schemas.openxmlformats.org/officeDocument/2006/relationships/customXml" Target="../ink/ink1205.xml"/><Relationship Id="rId83" Type="http://schemas.openxmlformats.org/officeDocument/2006/relationships/image" Target="../media/image3527.png"/><Relationship Id="rId179" Type="http://schemas.openxmlformats.org/officeDocument/2006/relationships/image" Target="../media/image3579.png"/><Relationship Id="rId365" Type="http://schemas.openxmlformats.org/officeDocument/2006/relationships/customXml" Target="../ink/ink1357.xml"/><Relationship Id="rId386" Type="http://schemas.openxmlformats.org/officeDocument/2006/relationships/image" Target="../media/image93.png"/><Relationship Id="rId190" Type="http://schemas.openxmlformats.org/officeDocument/2006/relationships/customXml" Target="../ink/ink1269.xml"/><Relationship Id="rId204" Type="http://schemas.openxmlformats.org/officeDocument/2006/relationships/customXml" Target="../ink/ink1276.xml"/><Relationship Id="rId225" Type="http://schemas.openxmlformats.org/officeDocument/2006/relationships/image" Target="../media/image3605.png"/><Relationship Id="rId246" Type="http://schemas.openxmlformats.org/officeDocument/2006/relationships/image" Target="../media/image3616.png"/><Relationship Id="rId267" Type="http://schemas.openxmlformats.org/officeDocument/2006/relationships/customXml" Target="../ink/ink1308.xml"/><Relationship Id="rId288" Type="http://schemas.openxmlformats.org/officeDocument/2006/relationships/image" Target="../media/image3639.png"/><Relationship Id="rId411" Type="http://schemas.openxmlformats.org/officeDocument/2006/relationships/customXml" Target="../ink/ink1380.xml"/><Relationship Id="rId432" Type="http://schemas.openxmlformats.org/officeDocument/2006/relationships/image" Target="../media/image3719.png"/><Relationship Id="rId453" Type="http://schemas.openxmlformats.org/officeDocument/2006/relationships/customXml" Target="../ink/ink1401.xml"/><Relationship Id="rId474" Type="http://schemas.openxmlformats.org/officeDocument/2006/relationships/image" Target="../media/image3743.png"/><Relationship Id="rId106" Type="http://schemas.openxmlformats.org/officeDocument/2006/relationships/customXml" Target="../ink/ink1227.xml"/><Relationship Id="rId127" Type="http://schemas.openxmlformats.org/officeDocument/2006/relationships/image" Target="../media/image3552.png"/><Relationship Id="rId313" Type="http://schemas.openxmlformats.org/officeDocument/2006/relationships/customXml" Target="../ink/ink1331.xml"/><Relationship Id="rId10" Type="http://schemas.openxmlformats.org/officeDocument/2006/relationships/customXml" Target="../ink/ink1179.xml"/><Relationship Id="rId31" Type="http://schemas.openxmlformats.org/officeDocument/2006/relationships/image" Target="../media/image3498.png"/><Relationship Id="rId52" Type="http://schemas.openxmlformats.org/officeDocument/2006/relationships/customXml" Target="../ink/ink1200.xml"/><Relationship Id="rId73" Type="http://schemas.openxmlformats.org/officeDocument/2006/relationships/image" Target="../media/image3522.png"/><Relationship Id="rId94" Type="http://schemas.openxmlformats.org/officeDocument/2006/relationships/customXml" Target="../ink/ink1221.xml"/><Relationship Id="rId148" Type="http://schemas.openxmlformats.org/officeDocument/2006/relationships/customXml" Target="../ink/ink1248.xml"/><Relationship Id="rId169" Type="http://schemas.openxmlformats.org/officeDocument/2006/relationships/image" Target="../media/image3574.png"/><Relationship Id="rId334" Type="http://schemas.openxmlformats.org/officeDocument/2006/relationships/image" Target="../media/image3665.png"/><Relationship Id="rId355" Type="http://schemas.openxmlformats.org/officeDocument/2006/relationships/customXml" Target="../ink/ink1352.xml"/><Relationship Id="rId376" Type="http://schemas.openxmlformats.org/officeDocument/2006/relationships/image" Target="../media/image3688.png"/><Relationship Id="rId397" Type="http://schemas.openxmlformats.org/officeDocument/2006/relationships/customXml" Target="../ink/ink1373.xml"/><Relationship Id="rId4" Type="http://schemas.openxmlformats.org/officeDocument/2006/relationships/customXml" Target="../ink/ink1176.xml"/><Relationship Id="rId180" Type="http://schemas.openxmlformats.org/officeDocument/2006/relationships/customXml" Target="../ink/ink1264.xml"/><Relationship Id="rId215" Type="http://schemas.openxmlformats.org/officeDocument/2006/relationships/image" Target="../media/image3599.png"/><Relationship Id="rId236" Type="http://schemas.openxmlformats.org/officeDocument/2006/relationships/customXml" Target="../ink/ink1292.xml"/><Relationship Id="rId257" Type="http://schemas.openxmlformats.org/officeDocument/2006/relationships/customXml" Target="../ink/ink1303.xml"/><Relationship Id="rId278" Type="http://schemas.openxmlformats.org/officeDocument/2006/relationships/image" Target="../media/image3634.png"/><Relationship Id="rId401" Type="http://schemas.openxmlformats.org/officeDocument/2006/relationships/customXml" Target="../ink/ink1375.xml"/><Relationship Id="rId422" Type="http://schemas.openxmlformats.org/officeDocument/2006/relationships/image" Target="../media/image111.png"/><Relationship Id="rId443" Type="http://schemas.openxmlformats.org/officeDocument/2006/relationships/customXml" Target="../ink/ink1396.xml"/><Relationship Id="rId464" Type="http://schemas.openxmlformats.org/officeDocument/2006/relationships/image" Target="../media/image3737.png"/><Relationship Id="rId303" Type="http://schemas.openxmlformats.org/officeDocument/2006/relationships/customXml" Target="../ink/ink1326.xml"/><Relationship Id="rId485" Type="http://schemas.openxmlformats.org/officeDocument/2006/relationships/customXml" Target="../ink/ink1417.xml"/><Relationship Id="rId42" Type="http://schemas.openxmlformats.org/officeDocument/2006/relationships/customXml" Target="../ink/ink1195.xml"/><Relationship Id="rId84" Type="http://schemas.openxmlformats.org/officeDocument/2006/relationships/customXml" Target="../ink/ink1216.xml"/><Relationship Id="rId138" Type="http://schemas.openxmlformats.org/officeDocument/2006/relationships/customXml" Target="../ink/ink1243.xml"/><Relationship Id="rId345" Type="http://schemas.openxmlformats.org/officeDocument/2006/relationships/customXml" Target="../ink/ink1347.xml"/><Relationship Id="rId387" Type="http://schemas.openxmlformats.org/officeDocument/2006/relationships/customXml" Target="../ink/ink1368.xml"/><Relationship Id="rId191" Type="http://schemas.openxmlformats.org/officeDocument/2006/relationships/image" Target="../media/image3586.png"/><Relationship Id="rId205" Type="http://schemas.openxmlformats.org/officeDocument/2006/relationships/image" Target="../media/image3594.png"/><Relationship Id="rId247" Type="http://schemas.openxmlformats.org/officeDocument/2006/relationships/customXml" Target="../ink/ink1298.xml"/><Relationship Id="rId412" Type="http://schemas.openxmlformats.org/officeDocument/2006/relationships/image" Target="../media/image106.png"/><Relationship Id="rId107" Type="http://schemas.openxmlformats.org/officeDocument/2006/relationships/image" Target="../media/image3541.png"/><Relationship Id="rId289" Type="http://schemas.openxmlformats.org/officeDocument/2006/relationships/customXml" Target="../ink/ink1319.xml"/><Relationship Id="rId454" Type="http://schemas.openxmlformats.org/officeDocument/2006/relationships/image" Target="../media/image3732.png"/><Relationship Id="rId11" Type="http://schemas.openxmlformats.org/officeDocument/2006/relationships/image" Target="../media/image3487.png"/><Relationship Id="rId53" Type="http://schemas.openxmlformats.org/officeDocument/2006/relationships/image" Target="../media/image3511.png"/><Relationship Id="rId149" Type="http://schemas.openxmlformats.org/officeDocument/2006/relationships/image" Target="../media/image3564.png"/><Relationship Id="rId314" Type="http://schemas.openxmlformats.org/officeDocument/2006/relationships/image" Target="../media/image3654.png"/><Relationship Id="rId356" Type="http://schemas.openxmlformats.org/officeDocument/2006/relationships/image" Target="../media/image3677.png"/><Relationship Id="rId398" Type="http://schemas.openxmlformats.org/officeDocument/2006/relationships/image" Target="../media/image99.png"/><Relationship Id="rId95" Type="http://schemas.openxmlformats.org/officeDocument/2006/relationships/image" Target="../media/image3534.png"/><Relationship Id="rId160" Type="http://schemas.openxmlformats.org/officeDocument/2006/relationships/customXml" Target="../ink/ink1254.xml"/><Relationship Id="rId216" Type="http://schemas.openxmlformats.org/officeDocument/2006/relationships/customXml" Target="../ink/ink1282.xml"/><Relationship Id="rId423" Type="http://schemas.openxmlformats.org/officeDocument/2006/relationships/customXml" Target="../ink/ink1386.xml"/><Relationship Id="rId258" Type="http://schemas.openxmlformats.org/officeDocument/2006/relationships/image" Target="../media/image3623.png"/><Relationship Id="rId465" Type="http://schemas.openxmlformats.org/officeDocument/2006/relationships/customXml" Target="../ink/ink1407.xml"/><Relationship Id="rId22" Type="http://schemas.openxmlformats.org/officeDocument/2006/relationships/customXml" Target="../ink/ink1185.xml"/><Relationship Id="rId64" Type="http://schemas.openxmlformats.org/officeDocument/2006/relationships/customXml" Target="../ink/ink1206.xml"/><Relationship Id="rId118" Type="http://schemas.openxmlformats.org/officeDocument/2006/relationships/customXml" Target="../ink/ink1233.xml"/><Relationship Id="rId325" Type="http://schemas.openxmlformats.org/officeDocument/2006/relationships/customXml" Target="../ink/ink1337.xml"/><Relationship Id="rId367" Type="http://schemas.openxmlformats.org/officeDocument/2006/relationships/customXml" Target="../ink/ink1358.xml"/><Relationship Id="rId171" Type="http://schemas.openxmlformats.org/officeDocument/2006/relationships/image" Target="../media/image3575.png"/><Relationship Id="rId227" Type="http://schemas.openxmlformats.org/officeDocument/2006/relationships/image" Target="../media/image3606.png"/><Relationship Id="rId269" Type="http://schemas.openxmlformats.org/officeDocument/2006/relationships/customXml" Target="../ink/ink1309.xml"/><Relationship Id="rId434" Type="http://schemas.openxmlformats.org/officeDocument/2006/relationships/image" Target="../media/image3721.png"/><Relationship Id="rId476" Type="http://schemas.openxmlformats.org/officeDocument/2006/relationships/image" Target="../media/image3744.png"/><Relationship Id="rId33" Type="http://schemas.openxmlformats.org/officeDocument/2006/relationships/image" Target="../media/image3499.png"/><Relationship Id="rId129" Type="http://schemas.openxmlformats.org/officeDocument/2006/relationships/image" Target="../media/image3553.png"/><Relationship Id="rId280" Type="http://schemas.openxmlformats.org/officeDocument/2006/relationships/image" Target="../media/image3635.png"/><Relationship Id="rId336" Type="http://schemas.openxmlformats.org/officeDocument/2006/relationships/image" Target="../media/image3666.png"/><Relationship Id="rId75" Type="http://schemas.openxmlformats.org/officeDocument/2006/relationships/image" Target="../media/image3523.png"/><Relationship Id="rId140" Type="http://schemas.openxmlformats.org/officeDocument/2006/relationships/customXml" Target="../ink/ink1244.xml"/><Relationship Id="rId182" Type="http://schemas.openxmlformats.org/officeDocument/2006/relationships/customXml" Target="../ink/ink1265.xml"/><Relationship Id="rId378" Type="http://schemas.openxmlformats.org/officeDocument/2006/relationships/image" Target="../media/image91.png"/><Relationship Id="rId403" Type="http://schemas.openxmlformats.org/officeDocument/2006/relationships/customXml" Target="../ink/ink1376.xml"/><Relationship Id="rId6" Type="http://schemas.openxmlformats.org/officeDocument/2006/relationships/customXml" Target="../ink/ink1177.xml"/><Relationship Id="rId238" Type="http://schemas.openxmlformats.org/officeDocument/2006/relationships/customXml" Target="../ink/ink1293.xml"/><Relationship Id="rId445" Type="http://schemas.openxmlformats.org/officeDocument/2006/relationships/customXml" Target="../ink/ink1397.xml"/><Relationship Id="rId487" Type="http://schemas.openxmlformats.org/officeDocument/2006/relationships/customXml" Target="../ink/ink1418.xml"/><Relationship Id="rId291" Type="http://schemas.openxmlformats.org/officeDocument/2006/relationships/customXml" Target="../ink/ink1320.xml"/><Relationship Id="rId305" Type="http://schemas.openxmlformats.org/officeDocument/2006/relationships/customXml" Target="../ink/ink1327.xml"/><Relationship Id="rId347" Type="http://schemas.openxmlformats.org/officeDocument/2006/relationships/customXml" Target="../ink/ink1348.xml"/><Relationship Id="rId44" Type="http://schemas.openxmlformats.org/officeDocument/2006/relationships/customXml" Target="../ink/ink1196.xml"/><Relationship Id="rId86" Type="http://schemas.openxmlformats.org/officeDocument/2006/relationships/customXml" Target="../ink/ink1217.xml"/><Relationship Id="rId151" Type="http://schemas.openxmlformats.org/officeDocument/2006/relationships/image" Target="../media/image3565.png"/><Relationship Id="rId389" Type="http://schemas.openxmlformats.org/officeDocument/2006/relationships/customXml" Target="../ink/ink1369.xml"/><Relationship Id="rId193" Type="http://schemas.openxmlformats.org/officeDocument/2006/relationships/image" Target="../media/image3587.png"/><Relationship Id="rId207" Type="http://schemas.openxmlformats.org/officeDocument/2006/relationships/image" Target="../media/image3595.png"/><Relationship Id="rId249" Type="http://schemas.openxmlformats.org/officeDocument/2006/relationships/customXml" Target="../ink/ink1299.xml"/><Relationship Id="rId414" Type="http://schemas.openxmlformats.org/officeDocument/2006/relationships/image" Target="../media/image107.png"/><Relationship Id="rId456" Type="http://schemas.openxmlformats.org/officeDocument/2006/relationships/image" Target="../media/image3733.png"/><Relationship Id="rId13" Type="http://schemas.openxmlformats.org/officeDocument/2006/relationships/image" Target="../media/image3488.png"/><Relationship Id="rId109" Type="http://schemas.openxmlformats.org/officeDocument/2006/relationships/image" Target="../media/image3542.png"/><Relationship Id="rId260" Type="http://schemas.openxmlformats.org/officeDocument/2006/relationships/image" Target="../media/image3624.png"/><Relationship Id="rId316" Type="http://schemas.openxmlformats.org/officeDocument/2006/relationships/image" Target="../media/image3655.png"/><Relationship Id="rId55" Type="http://schemas.openxmlformats.org/officeDocument/2006/relationships/image" Target="../media/image3512.png"/><Relationship Id="rId97" Type="http://schemas.openxmlformats.org/officeDocument/2006/relationships/image" Target="../media/image3535.png"/><Relationship Id="rId120" Type="http://schemas.openxmlformats.org/officeDocument/2006/relationships/customXml" Target="../ink/ink1234.xml"/><Relationship Id="rId358" Type="http://schemas.openxmlformats.org/officeDocument/2006/relationships/image" Target="../media/image3678.png"/><Relationship Id="rId162" Type="http://schemas.openxmlformats.org/officeDocument/2006/relationships/customXml" Target="../ink/ink1255.xml"/><Relationship Id="rId218" Type="http://schemas.openxmlformats.org/officeDocument/2006/relationships/customXml" Target="../ink/ink1283.xml"/><Relationship Id="rId425" Type="http://schemas.openxmlformats.org/officeDocument/2006/relationships/customXml" Target="../ink/ink1387.xml"/><Relationship Id="rId467" Type="http://schemas.openxmlformats.org/officeDocument/2006/relationships/customXml" Target="../ink/ink1408.xml"/><Relationship Id="rId271" Type="http://schemas.openxmlformats.org/officeDocument/2006/relationships/customXml" Target="../ink/ink1310.xml"/><Relationship Id="rId24" Type="http://schemas.openxmlformats.org/officeDocument/2006/relationships/customXml" Target="../ink/ink1186.xml"/><Relationship Id="rId66" Type="http://schemas.openxmlformats.org/officeDocument/2006/relationships/customXml" Target="../ink/ink1207.xml"/><Relationship Id="rId131" Type="http://schemas.openxmlformats.org/officeDocument/2006/relationships/image" Target="../media/image3554.png"/><Relationship Id="rId327" Type="http://schemas.openxmlformats.org/officeDocument/2006/relationships/customXml" Target="../ink/ink1338.xml"/><Relationship Id="rId369" Type="http://schemas.openxmlformats.org/officeDocument/2006/relationships/customXml" Target="../ink/ink1359.xml"/><Relationship Id="rId173" Type="http://schemas.openxmlformats.org/officeDocument/2006/relationships/image" Target="../media/image3576.png"/><Relationship Id="rId229" Type="http://schemas.openxmlformats.org/officeDocument/2006/relationships/image" Target="../media/image3607.png"/><Relationship Id="rId380" Type="http://schemas.openxmlformats.org/officeDocument/2006/relationships/image" Target="../media/image3691.png"/><Relationship Id="rId436" Type="http://schemas.openxmlformats.org/officeDocument/2006/relationships/image" Target="../media/image3722.png"/><Relationship Id="rId240" Type="http://schemas.openxmlformats.org/officeDocument/2006/relationships/customXml" Target="../ink/ink1294.xml"/><Relationship Id="rId478" Type="http://schemas.openxmlformats.org/officeDocument/2006/relationships/image" Target="../media/image3745.png"/><Relationship Id="rId35" Type="http://schemas.openxmlformats.org/officeDocument/2006/relationships/image" Target="../media/image3501.png"/><Relationship Id="rId77" Type="http://schemas.openxmlformats.org/officeDocument/2006/relationships/image" Target="../media/image3524.png"/><Relationship Id="rId100" Type="http://schemas.openxmlformats.org/officeDocument/2006/relationships/customXml" Target="../ink/ink1224.xml"/><Relationship Id="rId282" Type="http://schemas.openxmlformats.org/officeDocument/2006/relationships/image" Target="../media/image90.png"/><Relationship Id="rId338" Type="http://schemas.openxmlformats.org/officeDocument/2006/relationships/image" Target="../media/image3667.png"/><Relationship Id="rId8" Type="http://schemas.openxmlformats.org/officeDocument/2006/relationships/customXml" Target="../ink/ink1178.xml"/><Relationship Id="rId142" Type="http://schemas.openxmlformats.org/officeDocument/2006/relationships/customXml" Target="../ink/ink1245.xml"/><Relationship Id="rId184" Type="http://schemas.openxmlformats.org/officeDocument/2006/relationships/customXml" Target="../ink/ink1266.xml"/><Relationship Id="rId391" Type="http://schemas.openxmlformats.org/officeDocument/2006/relationships/customXml" Target="../ink/ink1370.xml"/><Relationship Id="rId405" Type="http://schemas.openxmlformats.org/officeDocument/2006/relationships/customXml" Target="../ink/ink1377.xml"/><Relationship Id="rId447" Type="http://schemas.openxmlformats.org/officeDocument/2006/relationships/customXml" Target="../ink/ink1398.xml"/><Relationship Id="rId251" Type="http://schemas.openxmlformats.org/officeDocument/2006/relationships/customXml" Target="../ink/ink1300.xml"/><Relationship Id="rId489" Type="http://schemas.openxmlformats.org/officeDocument/2006/relationships/customXml" Target="../ink/ink1419.xml"/><Relationship Id="rId46" Type="http://schemas.openxmlformats.org/officeDocument/2006/relationships/customXml" Target="../ink/ink1197.xml"/><Relationship Id="rId293" Type="http://schemas.openxmlformats.org/officeDocument/2006/relationships/customXml" Target="../ink/ink1321.xml"/><Relationship Id="rId307" Type="http://schemas.openxmlformats.org/officeDocument/2006/relationships/customXml" Target="../ink/ink1328.xml"/><Relationship Id="rId349" Type="http://schemas.openxmlformats.org/officeDocument/2006/relationships/customXml" Target="../ink/ink1349.xml"/><Relationship Id="rId88" Type="http://schemas.openxmlformats.org/officeDocument/2006/relationships/customXml" Target="../ink/ink1218.xml"/><Relationship Id="rId111" Type="http://schemas.openxmlformats.org/officeDocument/2006/relationships/image" Target="../media/image85.png"/><Relationship Id="rId153" Type="http://schemas.openxmlformats.org/officeDocument/2006/relationships/image" Target="../media/image3566.png"/><Relationship Id="rId195" Type="http://schemas.openxmlformats.org/officeDocument/2006/relationships/image" Target="../media/image3588.png"/><Relationship Id="rId209" Type="http://schemas.openxmlformats.org/officeDocument/2006/relationships/image" Target="../media/image3596.png"/><Relationship Id="rId360" Type="http://schemas.openxmlformats.org/officeDocument/2006/relationships/image" Target="../media/image3679.png"/><Relationship Id="rId416" Type="http://schemas.openxmlformats.org/officeDocument/2006/relationships/image" Target="../media/image108.png"/><Relationship Id="rId220" Type="http://schemas.openxmlformats.org/officeDocument/2006/relationships/customXml" Target="../ink/ink1284.xml"/><Relationship Id="rId458" Type="http://schemas.openxmlformats.org/officeDocument/2006/relationships/image" Target="../media/image3734.png"/><Relationship Id="rId15" Type="http://schemas.openxmlformats.org/officeDocument/2006/relationships/image" Target="../media/image3489.png"/><Relationship Id="rId57" Type="http://schemas.openxmlformats.org/officeDocument/2006/relationships/image" Target="../media/image3513.png"/><Relationship Id="rId262" Type="http://schemas.openxmlformats.org/officeDocument/2006/relationships/image" Target="../media/image3625.png"/><Relationship Id="rId318" Type="http://schemas.openxmlformats.org/officeDocument/2006/relationships/image" Target="../media/image3656.png"/><Relationship Id="rId99" Type="http://schemas.openxmlformats.org/officeDocument/2006/relationships/image" Target="../media/image3536.png"/><Relationship Id="rId122" Type="http://schemas.openxmlformats.org/officeDocument/2006/relationships/customXml" Target="../ink/ink1235.xml"/><Relationship Id="rId164" Type="http://schemas.openxmlformats.org/officeDocument/2006/relationships/customXml" Target="../ink/ink1256.xml"/><Relationship Id="rId371" Type="http://schemas.openxmlformats.org/officeDocument/2006/relationships/customXml" Target="../ink/ink1360.xml"/><Relationship Id="rId427" Type="http://schemas.openxmlformats.org/officeDocument/2006/relationships/customXml" Target="../ink/ink1388.xml"/><Relationship Id="rId469" Type="http://schemas.openxmlformats.org/officeDocument/2006/relationships/customXml" Target="../ink/ink1409.xml"/><Relationship Id="rId26" Type="http://schemas.openxmlformats.org/officeDocument/2006/relationships/customXml" Target="../ink/ink1187.xml"/><Relationship Id="rId231" Type="http://schemas.openxmlformats.org/officeDocument/2006/relationships/image" Target="../media/image3608.png"/><Relationship Id="rId273" Type="http://schemas.openxmlformats.org/officeDocument/2006/relationships/customXml" Target="../ink/ink1311.xml"/><Relationship Id="rId329" Type="http://schemas.openxmlformats.org/officeDocument/2006/relationships/customXml" Target="../ink/ink1339.xml"/><Relationship Id="rId480" Type="http://schemas.openxmlformats.org/officeDocument/2006/relationships/image" Target="../media/image3746.png"/><Relationship Id="rId68" Type="http://schemas.openxmlformats.org/officeDocument/2006/relationships/customXml" Target="../ink/ink1208.xml"/><Relationship Id="rId133" Type="http://schemas.openxmlformats.org/officeDocument/2006/relationships/image" Target="../media/image3555.png"/><Relationship Id="rId175" Type="http://schemas.openxmlformats.org/officeDocument/2006/relationships/image" Target="../media/image3577.png"/><Relationship Id="rId340" Type="http://schemas.openxmlformats.org/officeDocument/2006/relationships/image" Target="../media/image3668.png"/><Relationship Id="rId200" Type="http://schemas.openxmlformats.org/officeDocument/2006/relationships/customXml" Target="../ink/ink1274.xml"/><Relationship Id="rId382" Type="http://schemas.openxmlformats.org/officeDocument/2006/relationships/image" Target="../media/image3692.png"/><Relationship Id="rId438" Type="http://schemas.openxmlformats.org/officeDocument/2006/relationships/image" Target="../media/image3723.png"/><Relationship Id="rId242" Type="http://schemas.openxmlformats.org/officeDocument/2006/relationships/image" Target="../media/image3614.png"/><Relationship Id="rId284" Type="http://schemas.openxmlformats.org/officeDocument/2006/relationships/image" Target="../media/image3637.png"/><Relationship Id="rId37" Type="http://schemas.openxmlformats.org/officeDocument/2006/relationships/image" Target="../media/image3502.png"/><Relationship Id="rId79" Type="http://schemas.openxmlformats.org/officeDocument/2006/relationships/image" Target="../media/image3525.png"/><Relationship Id="rId102" Type="http://schemas.openxmlformats.org/officeDocument/2006/relationships/customXml" Target="../ink/ink1225.xml"/><Relationship Id="rId144" Type="http://schemas.openxmlformats.org/officeDocument/2006/relationships/customXml" Target="../ink/ink1246.xml"/><Relationship Id="rId90" Type="http://schemas.openxmlformats.org/officeDocument/2006/relationships/customXml" Target="../ink/ink1219.xml"/><Relationship Id="rId186" Type="http://schemas.openxmlformats.org/officeDocument/2006/relationships/customXml" Target="../ink/ink1267.xml"/><Relationship Id="rId351" Type="http://schemas.openxmlformats.org/officeDocument/2006/relationships/customXml" Target="../ink/ink1350.xml"/><Relationship Id="rId393" Type="http://schemas.openxmlformats.org/officeDocument/2006/relationships/customXml" Target="../ink/ink1371.xml"/><Relationship Id="rId407" Type="http://schemas.openxmlformats.org/officeDocument/2006/relationships/customXml" Target="../ink/ink1378.xml"/><Relationship Id="rId449" Type="http://schemas.openxmlformats.org/officeDocument/2006/relationships/customXml" Target="../ink/ink1399.xml"/><Relationship Id="rId211" Type="http://schemas.openxmlformats.org/officeDocument/2006/relationships/image" Target="../media/image3597.png"/><Relationship Id="rId253" Type="http://schemas.openxmlformats.org/officeDocument/2006/relationships/customXml" Target="../ink/ink1301.xml"/><Relationship Id="rId295" Type="http://schemas.openxmlformats.org/officeDocument/2006/relationships/customXml" Target="../ink/ink1322.xml"/><Relationship Id="rId309" Type="http://schemas.openxmlformats.org/officeDocument/2006/relationships/customXml" Target="../ink/ink1329.xml"/><Relationship Id="rId460" Type="http://schemas.openxmlformats.org/officeDocument/2006/relationships/image" Target="../media/image3735.png"/><Relationship Id="rId48" Type="http://schemas.openxmlformats.org/officeDocument/2006/relationships/customXml" Target="../ink/ink1198.xml"/><Relationship Id="rId113" Type="http://schemas.openxmlformats.org/officeDocument/2006/relationships/image" Target="../media/image3544.png"/><Relationship Id="rId320" Type="http://schemas.openxmlformats.org/officeDocument/2006/relationships/image" Target="../media/image3657.png"/><Relationship Id="rId155" Type="http://schemas.openxmlformats.org/officeDocument/2006/relationships/image" Target="../media/image3567.png"/><Relationship Id="rId197" Type="http://schemas.openxmlformats.org/officeDocument/2006/relationships/image" Target="../media/image86.png"/><Relationship Id="rId362" Type="http://schemas.openxmlformats.org/officeDocument/2006/relationships/image" Target="../media/image3681.png"/><Relationship Id="rId418" Type="http://schemas.openxmlformats.org/officeDocument/2006/relationships/image" Target="../media/image109.png"/><Relationship Id="rId222" Type="http://schemas.openxmlformats.org/officeDocument/2006/relationships/customXml" Target="../ink/ink1285.xml"/><Relationship Id="rId264" Type="http://schemas.openxmlformats.org/officeDocument/2006/relationships/image" Target="../media/image3626.png"/><Relationship Id="rId471" Type="http://schemas.openxmlformats.org/officeDocument/2006/relationships/customXml" Target="../ink/ink1410.xml"/><Relationship Id="rId17" Type="http://schemas.openxmlformats.org/officeDocument/2006/relationships/image" Target="../media/image3491.png"/><Relationship Id="rId59" Type="http://schemas.openxmlformats.org/officeDocument/2006/relationships/image" Target="../media/image3514.png"/><Relationship Id="rId124" Type="http://schemas.openxmlformats.org/officeDocument/2006/relationships/customXml" Target="../ink/ink1236.xml"/><Relationship Id="rId70" Type="http://schemas.openxmlformats.org/officeDocument/2006/relationships/customXml" Target="../ink/ink1209.xml"/><Relationship Id="rId166" Type="http://schemas.openxmlformats.org/officeDocument/2006/relationships/customXml" Target="../ink/ink1257.xml"/><Relationship Id="rId331" Type="http://schemas.openxmlformats.org/officeDocument/2006/relationships/customXml" Target="../ink/ink1340.xml"/><Relationship Id="rId373" Type="http://schemas.openxmlformats.org/officeDocument/2006/relationships/customXml" Target="../ink/ink1361.xml"/><Relationship Id="rId429" Type="http://schemas.openxmlformats.org/officeDocument/2006/relationships/customXml" Target="../ink/ink1389.xml"/><Relationship Id="rId1" Type="http://schemas.openxmlformats.org/officeDocument/2006/relationships/slideLayout" Target="../slideLayouts/slideLayout7.xml"/><Relationship Id="rId233" Type="http://schemas.openxmlformats.org/officeDocument/2006/relationships/image" Target="../media/image3609.png"/><Relationship Id="rId440" Type="http://schemas.openxmlformats.org/officeDocument/2006/relationships/image" Target="../media/image3724.png"/><Relationship Id="rId28" Type="http://schemas.openxmlformats.org/officeDocument/2006/relationships/customXml" Target="../ink/ink1188.xml"/><Relationship Id="rId275" Type="http://schemas.openxmlformats.org/officeDocument/2006/relationships/customXml" Target="../ink/ink1312.xml"/><Relationship Id="rId300" Type="http://schemas.openxmlformats.org/officeDocument/2006/relationships/image" Target="../media/image3646.png"/><Relationship Id="rId482" Type="http://schemas.openxmlformats.org/officeDocument/2006/relationships/image" Target="../media/image3747.png"/><Relationship Id="rId81" Type="http://schemas.openxmlformats.org/officeDocument/2006/relationships/image" Target="../media/image3526.png"/><Relationship Id="rId135" Type="http://schemas.openxmlformats.org/officeDocument/2006/relationships/image" Target="../media/image3556.png"/><Relationship Id="rId177" Type="http://schemas.openxmlformats.org/officeDocument/2006/relationships/image" Target="../media/image3578.png"/><Relationship Id="rId342" Type="http://schemas.openxmlformats.org/officeDocument/2006/relationships/image" Target="../media/image3669.png"/><Relationship Id="rId384" Type="http://schemas.openxmlformats.org/officeDocument/2006/relationships/image" Target="../media/image92.png"/><Relationship Id="rId202" Type="http://schemas.openxmlformats.org/officeDocument/2006/relationships/customXml" Target="../ink/ink1275.xml"/><Relationship Id="rId244" Type="http://schemas.openxmlformats.org/officeDocument/2006/relationships/image" Target="../media/image3615.png"/><Relationship Id="rId39" Type="http://schemas.openxmlformats.org/officeDocument/2006/relationships/image" Target="../media/image83.png"/><Relationship Id="rId286" Type="http://schemas.openxmlformats.org/officeDocument/2006/relationships/image" Target="../media/image3638.png"/><Relationship Id="rId451" Type="http://schemas.openxmlformats.org/officeDocument/2006/relationships/customXml" Target="../ink/ink1400.xml"/><Relationship Id="rId50" Type="http://schemas.openxmlformats.org/officeDocument/2006/relationships/customXml" Target="../ink/ink1199.xml"/><Relationship Id="rId104" Type="http://schemas.openxmlformats.org/officeDocument/2006/relationships/customXml" Target="../ink/ink1226.xml"/><Relationship Id="rId146" Type="http://schemas.openxmlformats.org/officeDocument/2006/relationships/customXml" Target="../ink/ink1247.xml"/><Relationship Id="rId188" Type="http://schemas.openxmlformats.org/officeDocument/2006/relationships/customXml" Target="../ink/ink1268.xml"/><Relationship Id="rId311" Type="http://schemas.openxmlformats.org/officeDocument/2006/relationships/customXml" Target="../ink/ink1330.xml"/><Relationship Id="rId353" Type="http://schemas.openxmlformats.org/officeDocument/2006/relationships/customXml" Target="../ink/ink1351.xml"/><Relationship Id="rId395" Type="http://schemas.openxmlformats.org/officeDocument/2006/relationships/customXml" Target="../ink/ink1372.xml"/><Relationship Id="rId409" Type="http://schemas.openxmlformats.org/officeDocument/2006/relationships/customXml" Target="../ink/ink1379.xml"/><Relationship Id="rId92" Type="http://schemas.openxmlformats.org/officeDocument/2006/relationships/customXml" Target="../ink/ink1220.xml"/><Relationship Id="rId213" Type="http://schemas.openxmlformats.org/officeDocument/2006/relationships/image" Target="../media/image3598.png"/><Relationship Id="rId420" Type="http://schemas.openxmlformats.org/officeDocument/2006/relationships/image" Target="../media/image110.png"/><Relationship Id="rId255" Type="http://schemas.openxmlformats.org/officeDocument/2006/relationships/customXml" Target="../ink/ink1302.xml"/><Relationship Id="rId297" Type="http://schemas.openxmlformats.org/officeDocument/2006/relationships/customXml" Target="../ink/ink1323.xml"/><Relationship Id="rId462" Type="http://schemas.openxmlformats.org/officeDocument/2006/relationships/image" Target="../media/image3736.png"/><Relationship Id="rId115" Type="http://schemas.openxmlformats.org/officeDocument/2006/relationships/image" Target="../media/image3545.png"/><Relationship Id="rId157" Type="http://schemas.openxmlformats.org/officeDocument/2006/relationships/image" Target="../media/image3568.png"/><Relationship Id="rId322" Type="http://schemas.openxmlformats.org/officeDocument/2006/relationships/image" Target="../media/image3658.png"/><Relationship Id="rId364" Type="http://schemas.openxmlformats.org/officeDocument/2006/relationships/image" Target="../media/image3682.png"/><Relationship Id="rId61" Type="http://schemas.openxmlformats.org/officeDocument/2006/relationships/image" Target="../media/image3515.png"/><Relationship Id="rId199" Type="http://schemas.openxmlformats.org/officeDocument/2006/relationships/image" Target="../media/image3591.png"/><Relationship Id="rId19" Type="http://schemas.openxmlformats.org/officeDocument/2006/relationships/image" Target="../media/image3492.png"/><Relationship Id="rId224" Type="http://schemas.openxmlformats.org/officeDocument/2006/relationships/customXml" Target="../ink/ink1286.xml"/><Relationship Id="rId266" Type="http://schemas.openxmlformats.org/officeDocument/2006/relationships/image" Target="../media/image87.png"/><Relationship Id="rId431" Type="http://schemas.openxmlformats.org/officeDocument/2006/relationships/customXml" Target="../ink/ink1390.xml"/><Relationship Id="rId473" Type="http://schemas.openxmlformats.org/officeDocument/2006/relationships/customXml" Target="../ink/ink1411.xml"/><Relationship Id="rId30" Type="http://schemas.openxmlformats.org/officeDocument/2006/relationships/customXml" Target="../ink/ink1189.xml"/><Relationship Id="rId126" Type="http://schemas.openxmlformats.org/officeDocument/2006/relationships/customXml" Target="../ink/ink1237.xml"/><Relationship Id="rId168" Type="http://schemas.openxmlformats.org/officeDocument/2006/relationships/customXml" Target="../ink/ink1258.xml"/><Relationship Id="rId333" Type="http://schemas.openxmlformats.org/officeDocument/2006/relationships/customXml" Target="../ink/ink1341.xml"/><Relationship Id="rId72" Type="http://schemas.openxmlformats.org/officeDocument/2006/relationships/customXml" Target="../ink/ink1210.xml"/><Relationship Id="rId375" Type="http://schemas.openxmlformats.org/officeDocument/2006/relationships/customXml" Target="../ink/ink1362.xml"/><Relationship Id="rId3" Type="http://schemas.openxmlformats.org/officeDocument/2006/relationships/image" Target="../media/image3483.png"/><Relationship Id="rId235" Type="http://schemas.openxmlformats.org/officeDocument/2006/relationships/image" Target="../media/image3611.png"/><Relationship Id="rId277" Type="http://schemas.openxmlformats.org/officeDocument/2006/relationships/customXml" Target="../ink/ink1313.xml"/><Relationship Id="rId400" Type="http://schemas.openxmlformats.org/officeDocument/2006/relationships/image" Target="../media/image100.png"/><Relationship Id="rId442" Type="http://schemas.openxmlformats.org/officeDocument/2006/relationships/image" Target="../media/image3725.png"/><Relationship Id="rId484" Type="http://schemas.openxmlformats.org/officeDocument/2006/relationships/image" Target="../media/image3748.png"/><Relationship Id="rId137" Type="http://schemas.openxmlformats.org/officeDocument/2006/relationships/image" Target="../media/image3557.png"/><Relationship Id="rId302" Type="http://schemas.openxmlformats.org/officeDocument/2006/relationships/image" Target="../media/image3647.png"/><Relationship Id="rId344" Type="http://schemas.openxmlformats.org/officeDocument/2006/relationships/image" Target="../media/image3671.png"/></Relationships>
</file>

<file path=ppt/slides/_rels/slide1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3" Type="http://schemas.openxmlformats.org/officeDocument/2006/relationships/image" Target="../media/image123.png"/><Relationship Id="rId18" Type="http://schemas.openxmlformats.org/officeDocument/2006/relationships/customXml" Target="../ink/ink1428.xml"/><Relationship Id="rId26" Type="http://schemas.openxmlformats.org/officeDocument/2006/relationships/customXml" Target="../ink/ink1432.xml"/><Relationship Id="rId39" Type="http://schemas.openxmlformats.org/officeDocument/2006/relationships/image" Target="../media/image133.png"/><Relationship Id="rId21" Type="http://schemas.openxmlformats.org/officeDocument/2006/relationships/image" Target="../media/image127.png"/><Relationship Id="rId34" Type="http://schemas.openxmlformats.org/officeDocument/2006/relationships/customXml" Target="../ink/ink1436.xml"/><Relationship Id="rId42" Type="http://schemas.openxmlformats.org/officeDocument/2006/relationships/customXml" Target="../ink/ink1440.xml"/><Relationship Id="rId47" Type="http://schemas.openxmlformats.org/officeDocument/2006/relationships/image" Target="../media/image12760.png"/><Relationship Id="rId7" Type="http://schemas.openxmlformats.org/officeDocument/2006/relationships/image" Target="../media/image120.png"/><Relationship Id="rId2" Type="http://schemas.openxmlformats.org/officeDocument/2006/relationships/customXml" Target="../ink/ink1420.xml"/><Relationship Id="rId16" Type="http://schemas.openxmlformats.org/officeDocument/2006/relationships/customXml" Target="../ink/ink1427.xml"/><Relationship Id="rId29" Type="http://schemas.openxmlformats.org/officeDocument/2006/relationships/image" Target="../media/image131.png"/><Relationship Id="rId11" Type="http://schemas.openxmlformats.org/officeDocument/2006/relationships/image" Target="../media/image122.png"/><Relationship Id="rId24" Type="http://schemas.openxmlformats.org/officeDocument/2006/relationships/customXml" Target="../ink/ink1431.xml"/><Relationship Id="rId32" Type="http://schemas.openxmlformats.org/officeDocument/2006/relationships/customXml" Target="../ink/ink1435.xml"/><Relationship Id="rId37" Type="http://schemas.openxmlformats.org/officeDocument/2006/relationships/image" Target="../media/image12720.png"/><Relationship Id="rId40" Type="http://schemas.openxmlformats.org/officeDocument/2006/relationships/customXml" Target="../ink/ink1439.xml"/><Relationship Id="rId45" Type="http://schemas.openxmlformats.org/officeDocument/2006/relationships/image" Target="../media/image12480.png"/><Relationship Id="rId5" Type="http://schemas.openxmlformats.org/officeDocument/2006/relationships/image" Target="../media/image119.png"/><Relationship Id="rId15" Type="http://schemas.openxmlformats.org/officeDocument/2006/relationships/image" Target="../media/image124.png"/><Relationship Id="rId23" Type="http://schemas.openxmlformats.org/officeDocument/2006/relationships/image" Target="../media/image128.png"/><Relationship Id="rId28" Type="http://schemas.openxmlformats.org/officeDocument/2006/relationships/customXml" Target="../ink/ink1433.xml"/><Relationship Id="rId36" Type="http://schemas.openxmlformats.org/officeDocument/2006/relationships/customXml" Target="../ink/ink1437.xml"/><Relationship Id="rId49" Type="http://schemas.openxmlformats.org/officeDocument/2006/relationships/image" Target="../media/image136.png"/><Relationship Id="rId10" Type="http://schemas.openxmlformats.org/officeDocument/2006/relationships/customXml" Target="../ink/ink1424.xml"/><Relationship Id="rId19" Type="http://schemas.openxmlformats.org/officeDocument/2006/relationships/image" Target="../media/image126.png"/><Relationship Id="rId31" Type="http://schemas.openxmlformats.org/officeDocument/2006/relationships/image" Target="../media/image19.png"/><Relationship Id="rId44" Type="http://schemas.openxmlformats.org/officeDocument/2006/relationships/customXml" Target="../ink/ink1441.xml"/><Relationship Id="rId4" Type="http://schemas.openxmlformats.org/officeDocument/2006/relationships/customXml" Target="../ink/ink1421.xml"/><Relationship Id="rId9" Type="http://schemas.openxmlformats.org/officeDocument/2006/relationships/image" Target="../media/image121.png"/><Relationship Id="rId14" Type="http://schemas.openxmlformats.org/officeDocument/2006/relationships/customXml" Target="../ink/ink1426.xml"/><Relationship Id="rId22" Type="http://schemas.openxmlformats.org/officeDocument/2006/relationships/customXml" Target="../ink/ink1430.xml"/><Relationship Id="rId27" Type="http://schemas.openxmlformats.org/officeDocument/2006/relationships/image" Target="../media/image130.png"/><Relationship Id="rId30" Type="http://schemas.openxmlformats.org/officeDocument/2006/relationships/customXml" Target="../ink/ink1434.xml"/><Relationship Id="rId35" Type="http://schemas.openxmlformats.org/officeDocument/2006/relationships/image" Target="../media/image12710.png"/><Relationship Id="rId43" Type="http://schemas.openxmlformats.org/officeDocument/2006/relationships/image" Target="../media/image135.png"/><Relationship Id="rId48" Type="http://schemas.openxmlformats.org/officeDocument/2006/relationships/customXml" Target="../ink/ink1443.xml"/><Relationship Id="rId8" Type="http://schemas.openxmlformats.org/officeDocument/2006/relationships/customXml" Target="../ink/ink1423.xml"/><Relationship Id="rId3" Type="http://schemas.openxmlformats.org/officeDocument/2006/relationships/image" Target="../media/image118.png"/><Relationship Id="rId12" Type="http://schemas.openxmlformats.org/officeDocument/2006/relationships/customXml" Target="../ink/ink1425.xml"/><Relationship Id="rId17" Type="http://schemas.openxmlformats.org/officeDocument/2006/relationships/image" Target="../media/image125.png"/><Relationship Id="rId25" Type="http://schemas.openxmlformats.org/officeDocument/2006/relationships/image" Target="../media/image129.png"/><Relationship Id="rId33" Type="http://schemas.openxmlformats.org/officeDocument/2006/relationships/image" Target="../media/image132.png"/><Relationship Id="rId38" Type="http://schemas.openxmlformats.org/officeDocument/2006/relationships/customXml" Target="../ink/ink1438.xml"/><Relationship Id="rId46" Type="http://schemas.openxmlformats.org/officeDocument/2006/relationships/customXml" Target="../ink/ink1442.xml"/><Relationship Id="rId20" Type="http://schemas.openxmlformats.org/officeDocument/2006/relationships/customXml" Target="../ink/ink1429.xml"/><Relationship Id="rId41"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customXml" Target="../ink/ink142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26.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7.png"/><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2.xml"/><Relationship Id="rId4" Type="http://schemas.openxmlformats.org/officeDocument/2006/relationships/image" Target="../media/image157.png"/></Relationships>
</file>

<file path=ppt/slides/_rels/slide35.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2.xml"/><Relationship Id="rId5" Type="http://schemas.openxmlformats.org/officeDocument/2006/relationships/image" Target="../media/image161.png"/><Relationship Id="rId4" Type="http://schemas.openxmlformats.org/officeDocument/2006/relationships/image" Target="../media/image160.png"/></Relationships>
</file>

<file path=ppt/slides/_rels/slide36.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37.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2.xml"/><Relationship Id="rId4" Type="http://schemas.openxmlformats.org/officeDocument/2006/relationships/image" Target="../media/image167.png"/></Relationships>
</file>

<file path=ppt/slides/_rels/slide38.xml.rels><?xml version="1.0" encoding="UTF-8" standalone="yes"?>
<Relationships xmlns="http://schemas.openxmlformats.org/package/2006/relationships"><Relationship Id="rId2" Type="http://schemas.openxmlformats.org/officeDocument/2006/relationships/image" Target="../media/image16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2.xml"/><Relationship Id="rId4" Type="http://schemas.openxmlformats.org/officeDocument/2006/relationships/image" Target="../media/image17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2.xml"/><Relationship Id="rId4" Type="http://schemas.openxmlformats.org/officeDocument/2006/relationships/image" Target="../media/image176.png"/></Relationships>
</file>

<file path=ppt/slides/_rels/slide44.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7.xml"/><Relationship Id="rId4" Type="http://schemas.openxmlformats.org/officeDocument/2006/relationships/image" Target="../media/image18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7.xml"/><Relationship Id="rId6" Type="http://schemas.openxmlformats.org/officeDocument/2006/relationships/image" Target="../media/image191.png"/><Relationship Id="rId5" Type="http://schemas.openxmlformats.org/officeDocument/2006/relationships/image" Target="../media/image190.png"/><Relationship Id="rId4" Type="http://schemas.openxmlformats.org/officeDocument/2006/relationships/image" Target="../media/image189.png"/></Relationships>
</file>

<file path=ppt/slides/_rels/slide51.xml.rels><?xml version="1.0" encoding="UTF-8" standalone="yes"?>
<Relationships xmlns="http://schemas.openxmlformats.org/package/2006/relationships"><Relationship Id="rId3" Type="http://schemas.openxmlformats.org/officeDocument/2006/relationships/image" Target="../media/image193.png"/><Relationship Id="rId7" Type="http://schemas.openxmlformats.org/officeDocument/2006/relationships/image" Target="../media/image197.png"/><Relationship Id="rId2" Type="http://schemas.openxmlformats.org/officeDocument/2006/relationships/image" Target="../media/image192.png"/><Relationship Id="rId1" Type="http://schemas.openxmlformats.org/officeDocument/2006/relationships/slideLayout" Target="../slideLayouts/slideLayout7.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94.png"/></Relationships>
</file>

<file path=ppt/slides/_rels/slide52.xml.rels><?xml version="1.0" encoding="UTF-8" standalone="yes"?>
<Relationships xmlns="http://schemas.openxmlformats.org/package/2006/relationships"><Relationship Id="rId3" Type="http://schemas.openxmlformats.org/officeDocument/2006/relationships/image" Target="../media/image199.png"/><Relationship Id="rId7" Type="http://schemas.openxmlformats.org/officeDocument/2006/relationships/image" Target="../media/image203.png"/><Relationship Id="rId2" Type="http://schemas.openxmlformats.org/officeDocument/2006/relationships/image" Target="../media/image198.png"/><Relationship Id="rId1" Type="http://schemas.openxmlformats.org/officeDocument/2006/relationships/slideLayout" Target="../slideLayouts/slideLayout7.xml"/><Relationship Id="rId6" Type="http://schemas.openxmlformats.org/officeDocument/2006/relationships/image" Target="../media/image202.png"/><Relationship Id="rId5" Type="http://schemas.openxmlformats.org/officeDocument/2006/relationships/image" Target="../media/image201.png"/><Relationship Id="rId4" Type="http://schemas.openxmlformats.org/officeDocument/2006/relationships/image" Target="../media/image200.png"/></Relationships>
</file>

<file path=ppt/slides/_rels/slide53.xml.rels><?xml version="1.0" encoding="UTF-8" standalone="yes"?>
<Relationships xmlns="http://schemas.openxmlformats.org/package/2006/relationships"><Relationship Id="rId2" Type="http://schemas.openxmlformats.org/officeDocument/2006/relationships/image" Target="../media/image20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205.png"/><Relationship Id="rId1" Type="http://schemas.openxmlformats.org/officeDocument/2006/relationships/slideLayout" Target="../slideLayouts/slideLayout7.xml"/><Relationship Id="rId6" Type="http://schemas.openxmlformats.org/officeDocument/2006/relationships/image" Target="../media/image209.png"/><Relationship Id="rId5" Type="http://schemas.openxmlformats.org/officeDocument/2006/relationships/image" Target="../media/image208.png"/><Relationship Id="rId4" Type="http://schemas.openxmlformats.org/officeDocument/2006/relationships/image" Target="../media/image207.png"/></Relationships>
</file>

<file path=ppt/slides/_rels/slide55.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10.png"/><Relationship Id="rId1" Type="http://schemas.openxmlformats.org/officeDocument/2006/relationships/slideLayout" Target="../slideLayouts/slideLayout7.xml"/><Relationship Id="rId4" Type="http://schemas.openxmlformats.org/officeDocument/2006/relationships/image" Target="../media/image212.png"/></Relationships>
</file>

<file path=ppt/slides/_rels/slide56.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1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image" Target="../media/image217.png"/><Relationship Id="rId7" Type="http://schemas.openxmlformats.org/officeDocument/2006/relationships/image" Target="../media/image221.png"/><Relationship Id="rId2" Type="http://schemas.openxmlformats.org/officeDocument/2006/relationships/image" Target="../media/image216.png"/><Relationship Id="rId1" Type="http://schemas.openxmlformats.org/officeDocument/2006/relationships/slideLayout" Target="../slideLayouts/slideLayout7.xml"/><Relationship Id="rId6" Type="http://schemas.openxmlformats.org/officeDocument/2006/relationships/image" Target="../media/image220.png"/><Relationship Id="rId5" Type="http://schemas.openxmlformats.org/officeDocument/2006/relationships/image" Target="../media/image219.png"/><Relationship Id="rId4" Type="http://schemas.openxmlformats.org/officeDocument/2006/relationships/image" Target="../media/image218.png"/></Relationships>
</file>

<file path=ppt/slides/_rels/slide59.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image" Target="../media/image2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image" Target="../media/image22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28.jpeg"/><Relationship Id="rId2" Type="http://schemas.openxmlformats.org/officeDocument/2006/relationships/image" Target="../media/image227.png"/><Relationship Id="rId1" Type="http://schemas.openxmlformats.org/officeDocument/2006/relationships/slideLayout" Target="../slideLayouts/slideLayout7.xml"/><Relationship Id="rId4" Type="http://schemas.openxmlformats.org/officeDocument/2006/relationships/image" Target="../media/image229.png"/></Relationships>
</file>

<file path=ppt/slides/_rels/slide62.xml.rels><?xml version="1.0" encoding="UTF-8" standalone="yes"?>
<Relationships xmlns="http://schemas.openxmlformats.org/package/2006/relationships"><Relationship Id="rId3" Type="http://schemas.openxmlformats.org/officeDocument/2006/relationships/image" Target="../media/image231.png"/><Relationship Id="rId7" Type="http://schemas.openxmlformats.org/officeDocument/2006/relationships/image" Target="../media/image235.png"/><Relationship Id="rId2" Type="http://schemas.openxmlformats.org/officeDocument/2006/relationships/image" Target="../media/image230.png"/><Relationship Id="rId1" Type="http://schemas.openxmlformats.org/officeDocument/2006/relationships/slideLayout" Target="../slideLayouts/slideLayout7.xml"/><Relationship Id="rId6" Type="http://schemas.openxmlformats.org/officeDocument/2006/relationships/image" Target="../media/image234.png"/><Relationship Id="rId5" Type="http://schemas.openxmlformats.org/officeDocument/2006/relationships/image" Target="../media/image233.png"/><Relationship Id="rId4" Type="http://schemas.openxmlformats.org/officeDocument/2006/relationships/image" Target="../media/image232.png"/></Relationships>
</file>

<file path=ppt/slides/_rels/slide63.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image" Target="../media/image236.png"/><Relationship Id="rId1" Type="http://schemas.openxmlformats.org/officeDocument/2006/relationships/slideLayout" Target="../slideLayouts/slideLayout7.xml"/><Relationship Id="rId5" Type="http://schemas.openxmlformats.org/officeDocument/2006/relationships/image" Target="../media/image239.png"/><Relationship Id="rId4" Type="http://schemas.openxmlformats.org/officeDocument/2006/relationships/image" Target="../media/image238.png"/></Relationships>
</file>

<file path=ppt/slides/_rels/slide64.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image" Target="../media/image240.png"/><Relationship Id="rId1" Type="http://schemas.openxmlformats.org/officeDocument/2006/relationships/slideLayout" Target="../slideLayouts/slideLayout7.xml"/><Relationship Id="rId4" Type="http://schemas.openxmlformats.org/officeDocument/2006/relationships/image" Target="../media/image242.png"/></Relationships>
</file>

<file path=ppt/slides/_rels/slide65.xml.rels><?xml version="1.0" encoding="UTF-8" standalone="yes"?>
<Relationships xmlns="http://schemas.openxmlformats.org/package/2006/relationships"><Relationship Id="rId3" Type="http://schemas.openxmlformats.org/officeDocument/2006/relationships/image" Target="../media/image244.png"/><Relationship Id="rId2" Type="http://schemas.openxmlformats.org/officeDocument/2006/relationships/image" Target="../media/image2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6.png"/><Relationship Id="rId7" Type="http://schemas.openxmlformats.org/officeDocument/2006/relationships/image" Target="../media/image250.png"/><Relationship Id="rId2" Type="http://schemas.openxmlformats.org/officeDocument/2006/relationships/image" Target="../media/image245.png"/><Relationship Id="rId1" Type="http://schemas.openxmlformats.org/officeDocument/2006/relationships/slideLayout" Target="../slideLayouts/slideLayout7.xml"/><Relationship Id="rId6" Type="http://schemas.openxmlformats.org/officeDocument/2006/relationships/image" Target="../media/image249.png"/><Relationship Id="rId5" Type="http://schemas.openxmlformats.org/officeDocument/2006/relationships/image" Target="../media/image248.png"/><Relationship Id="rId4" Type="http://schemas.openxmlformats.org/officeDocument/2006/relationships/image" Target="../media/image247.png"/></Relationships>
</file>

<file path=ppt/slides/_rels/slide67.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image" Target="../media/image25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54.png"/><Relationship Id="rId2" Type="http://schemas.openxmlformats.org/officeDocument/2006/relationships/image" Target="../media/image25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6.png"/><Relationship Id="rId2" Type="http://schemas.openxmlformats.org/officeDocument/2006/relationships/image" Target="../media/image255.png"/><Relationship Id="rId1" Type="http://schemas.openxmlformats.org/officeDocument/2006/relationships/slideLayout" Target="../slideLayouts/slideLayout2.xml"/><Relationship Id="rId4" Type="http://schemas.openxmlformats.org/officeDocument/2006/relationships/image" Target="../media/image257.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3" Type="http://schemas.openxmlformats.org/officeDocument/2006/relationships/image" Target="../media/image259.png"/><Relationship Id="rId7" Type="http://schemas.openxmlformats.org/officeDocument/2006/relationships/image" Target="../media/image263.png"/><Relationship Id="rId2" Type="http://schemas.openxmlformats.org/officeDocument/2006/relationships/image" Target="../media/image258.png"/><Relationship Id="rId1" Type="http://schemas.openxmlformats.org/officeDocument/2006/relationships/slideLayout" Target="../slideLayouts/slideLayout2.xml"/><Relationship Id="rId6" Type="http://schemas.openxmlformats.org/officeDocument/2006/relationships/image" Target="../media/image262.png"/><Relationship Id="rId5" Type="http://schemas.openxmlformats.org/officeDocument/2006/relationships/image" Target="../media/image261.png"/><Relationship Id="rId4" Type="http://schemas.openxmlformats.org/officeDocument/2006/relationships/image" Target="../media/image260.png"/></Relationships>
</file>

<file path=ppt/slides/_rels/slide71.xml.rels><?xml version="1.0" encoding="UTF-8" standalone="yes"?>
<Relationships xmlns="http://schemas.openxmlformats.org/package/2006/relationships"><Relationship Id="rId3" Type="http://schemas.openxmlformats.org/officeDocument/2006/relationships/image" Target="../media/image265.png"/><Relationship Id="rId2" Type="http://schemas.openxmlformats.org/officeDocument/2006/relationships/image" Target="../media/image26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7.png"/><Relationship Id="rId2" Type="http://schemas.openxmlformats.org/officeDocument/2006/relationships/image" Target="../media/image26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9.png"/><Relationship Id="rId1" Type="http://schemas.openxmlformats.org/officeDocument/2006/relationships/slideLayout" Target="../slideLayouts/slideLayout2.xml"/><Relationship Id="rId5" Type="http://schemas.openxmlformats.org/officeDocument/2006/relationships/image" Target="../media/image272.png"/><Relationship Id="rId4" Type="http://schemas.openxmlformats.org/officeDocument/2006/relationships/image" Target="../media/image271.png"/></Relationships>
</file>

<file path=ppt/slides/_rels/slide75.xml.rels><?xml version="1.0" encoding="UTF-8" standalone="yes"?>
<Relationships xmlns="http://schemas.openxmlformats.org/package/2006/relationships"><Relationship Id="rId8" Type="http://schemas.openxmlformats.org/officeDocument/2006/relationships/image" Target="../media/image279.png"/><Relationship Id="rId3" Type="http://schemas.openxmlformats.org/officeDocument/2006/relationships/image" Target="../media/image274.png"/><Relationship Id="rId7" Type="http://schemas.openxmlformats.org/officeDocument/2006/relationships/image" Target="../media/image278.png"/><Relationship Id="rId2" Type="http://schemas.openxmlformats.org/officeDocument/2006/relationships/image" Target="../media/image273.png"/><Relationship Id="rId1" Type="http://schemas.openxmlformats.org/officeDocument/2006/relationships/slideLayout" Target="../slideLayouts/slideLayout2.xml"/><Relationship Id="rId6" Type="http://schemas.openxmlformats.org/officeDocument/2006/relationships/image" Target="../media/image277.png"/><Relationship Id="rId5" Type="http://schemas.openxmlformats.org/officeDocument/2006/relationships/image" Target="../media/image276.png"/><Relationship Id="rId4" Type="http://schemas.openxmlformats.org/officeDocument/2006/relationships/image" Target="../media/image275.png"/></Relationships>
</file>

<file path=ppt/slides/_rels/slide76.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image" Target="../media/image28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289.png"/><Relationship Id="rId3" Type="http://schemas.openxmlformats.org/officeDocument/2006/relationships/image" Target="../media/image284.png"/><Relationship Id="rId7" Type="http://schemas.openxmlformats.org/officeDocument/2006/relationships/image" Target="../media/image288.png"/><Relationship Id="rId2" Type="http://schemas.openxmlformats.org/officeDocument/2006/relationships/image" Target="../media/image283.png"/><Relationship Id="rId1" Type="http://schemas.openxmlformats.org/officeDocument/2006/relationships/slideLayout" Target="../slideLayouts/slideLayout2.xml"/><Relationship Id="rId6" Type="http://schemas.openxmlformats.org/officeDocument/2006/relationships/image" Target="../media/image287.png"/><Relationship Id="rId5" Type="http://schemas.openxmlformats.org/officeDocument/2006/relationships/image" Target="../media/image286.png"/><Relationship Id="rId4" Type="http://schemas.openxmlformats.org/officeDocument/2006/relationships/image" Target="../media/image285.png"/><Relationship Id="rId9" Type="http://schemas.openxmlformats.org/officeDocument/2006/relationships/image" Target="../media/image290.png"/></Relationships>
</file>

<file path=ppt/slides/_rels/slide79.xml.rels><?xml version="1.0" encoding="UTF-8" standalone="yes"?>
<Relationships xmlns="http://schemas.openxmlformats.org/package/2006/relationships"><Relationship Id="rId3" Type="http://schemas.openxmlformats.org/officeDocument/2006/relationships/image" Target="../media/image292.png"/><Relationship Id="rId2" Type="http://schemas.openxmlformats.org/officeDocument/2006/relationships/image" Target="../media/image291.png"/><Relationship Id="rId1" Type="http://schemas.openxmlformats.org/officeDocument/2006/relationships/slideLayout" Target="../slideLayouts/slideLayout2.xml"/><Relationship Id="rId5" Type="http://schemas.openxmlformats.org/officeDocument/2006/relationships/image" Target="../media/image294.png"/><Relationship Id="rId4" Type="http://schemas.openxmlformats.org/officeDocument/2006/relationships/image" Target="../media/image29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302.png"/><Relationship Id="rId3" Type="http://schemas.openxmlformats.org/officeDocument/2006/relationships/image" Target="../media/image297.png"/><Relationship Id="rId7" Type="http://schemas.openxmlformats.org/officeDocument/2006/relationships/image" Target="../media/image301.png"/><Relationship Id="rId2" Type="http://schemas.openxmlformats.org/officeDocument/2006/relationships/image" Target="../media/image296.png"/><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9.png"/><Relationship Id="rId4" Type="http://schemas.openxmlformats.org/officeDocument/2006/relationships/image" Target="../media/image298.png"/><Relationship Id="rId9" Type="http://schemas.openxmlformats.org/officeDocument/2006/relationships/image" Target="../media/image30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ustomXml" Target="../ink/ink1.xml"/><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customXml" Target="../ink/ink2.xml"/><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D2D68D-1CCA-82D7-0AB1-14C32A09CE18}"/>
              </a:ext>
            </a:extLst>
          </p:cNvPr>
          <p:cNvSpPr>
            <a:spLocks noGrp="1"/>
          </p:cNvSpPr>
          <p:nvPr>
            <p:ph type="title"/>
          </p:nvPr>
        </p:nvSpPr>
        <p:spPr/>
        <p:txBody>
          <a:bodyPr/>
          <a:lstStyle/>
          <a:p>
            <a:r>
              <a:rPr lang="en-US" dirty="0"/>
              <a:t>CL215 MTO-I</a:t>
            </a:r>
            <a:br>
              <a:rPr lang="en-US" dirty="0"/>
            </a:br>
            <a:r>
              <a:rPr lang="en-US" dirty="0"/>
              <a:t>Gas-LIQUID Contact</a:t>
            </a:r>
          </a:p>
        </p:txBody>
      </p:sp>
      <p:sp>
        <p:nvSpPr>
          <p:cNvPr id="8" name="Text Placeholder 7">
            <a:extLst>
              <a:ext uri="{FF2B5EF4-FFF2-40B4-BE49-F238E27FC236}">
                <a16:creationId xmlns:a16="http://schemas.microsoft.com/office/drawing/2014/main" id="{DA33754E-E880-44D0-68B1-8FD254D3684E}"/>
              </a:ext>
            </a:extLst>
          </p:cNvPr>
          <p:cNvSpPr>
            <a:spLocks noGrp="1"/>
          </p:cNvSpPr>
          <p:nvPr>
            <p:ph type="body" idx="1"/>
          </p:nvPr>
        </p:nvSpPr>
        <p:spPr/>
        <p:txBody>
          <a:bodyPr/>
          <a:lstStyle/>
          <a:p>
            <a:r>
              <a:rPr lang="en-US" sz="2800" dirty="0">
                <a:solidFill>
                  <a:schemeClr val="accent5">
                    <a:lumMod val="75000"/>
                  </a:schemeClr>
                </a:solidFill>
              </a:rPr>
              <a:t>Module 3</a:t>
            </a:r>
          </a:p>
        </p:txBody>
      </p:sp>
      <p:sp>
        <p:nvSpPr>
          <p:cNvPr id="4" name="Slide Number Placeholder 3">
            <a:extLst>
              <a:ext uri="{FF2B5EF4-FFF2-40B4-BE49-F238E27FC236}">
                <a16:creationId xmlns:a16="http://schemas.microsoft.com/office/drawing/2014/main" id="{05CAC7FB-43C7-E30B-2B02-9CB027282458}"/>
              </a:ext>
            </a:extLst>
          </p:cNvPr>
          <p:cNvSpPr>
            <a:spLocks noGrp="1"/>
          </p:cNvSpPr>
          <p:nvPr>
            <p:ph type="sldNum" sz="quarter" idx="12"/>
          </p:nvPr>
        </p:nvSpPr>
        <p:spPr/>
        <p:txBody>
          <a:bodyPr/>
          <a:lstStyle/>
          <a:p>
            <a:pPr>
              <a:defRPr/>
            </a:pPr>
            <a:fld id="{DD2C1E9A-D4BC-49F6-BCAF-D0866D26C672}" type="slidenum">
              <a:rPr lang="en-US" altLang="en-US" smtClean="0"/>
              <a:pPr>
                <a:defRPr/>
              </a:pPr>
              <a:t>1</a:t>
            </a:fld>
            <a:endParaRPr lang="en-US" altLang="en-US"/>
          </a:p>
        </p:txBody>
      </p:sp>
    </p:spTree>
    <p:extLst>
      <p:ext uri="{BB962C8B-B14F-4D97-AF65-F5344CB8AC3E}">
        <p14:creationId xmlns:p14="http://schemas.microsoft.com/office/powerpoint/2010/main" val="330109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91B0-C3F6-72B9-7B62-C3B411002E3E}"/>
              </a:ext>
            </a:extLst>
          </p:cNvPr>
          <p:cNvSpPr>
            <a:spLocks noGrp="1"/>
          </p:cNvSpPr>
          <p:nvPr>
            <p:ph type="title"/>
          </p:nvPr>
        </p:nvSpPr>
        <p:spPr>
          <a:xfrm>
            <a:off x="1876269" y="136526"/>
            <a:ext cx="8229600" cy="627295"/>
          </a:xfrm>
        </p:spPr>
        <p:txBody>
          <a:bodyPr>
            <a:normAutofit fontScale="90000"/>
          </a:bodyPr>
          <a:lstStyle/>
          <a:p>
            <a:r>
              <a:rPr lang="en-US" dirty="0">
                <a:solidFill>
                  <a:srgbClr val="0070C0"/>
                </a:solidFill>
              </a:rPr>
              <a:t>Kremser-Brown-Souder equation </a:t>
            </a:r>
            <a:endParaRPr lang="en-IN" dirty="0">
              <a:solidFill>
                <a:srgbClr val="0070C0"/>
              </a:solidFill>
            </a:endParaRPr>
          </a:p>
        </p:txBody>
      </p:sp>
      <p:sp>
        <p:nvSpPr>
          <p:cNvPr id="4" name="Slide Number Placeholder 3">
            <a:extLst>
              <a:ext uri="{FF2B5EF4-FFF2-40B4-BE49-F238E27FC236}">
                <a16:creationId xmlns:a16="http://schemas.microsoft.com/office/drawing/2014/main" id="{205163AF-E6DD-DD27-268D-B70FF03BA60C}"/>
              </a:ext>
            </a:extLst>
          </p:cNvPr>
          <p:cNvSpPr>
            <a:spLocks noGrp="1"/>
          </p:cNvSpPr>
          <p:nvPr>
            <p:ph type="sldNum" sz="quarter" idx="12"/>
          </p:nvPr>
        </p:nvSpPr>
        <p:spPr>
          <a:xfrm>
            <a:off x="8534400" y="6268721"/>
            <a:ext cx="2133600" cy="365125"/>
          </a:xfrm>
        </p:spPr>
        <p:txBody>
          <a:bodyPr/>
          <a:lstStyle/>
          <a:p>
            <a:pPr>
              <a:defRPr/>
            </a:pPr>
            <a:fld id="{DD2C1E9A-D4BC-49F6-BCAF-D0866D26C672}" type="slidenum">
              <a:rPr lang="en-US" altLang="en-US" smtClean="0"/>
              <a:pPr>
                <a:defRPr/>
              </a:pPr>
              <a:t>10</a:t>
            </a:fld>
            <a:endParaRPr lang="en-US" altLang="en-US"/>
          </a:p>
        </p:txBody>
      </p:sp>
      <p:grpSp>
        <p:nvGrpSpPr>
          <p:cNvPr id="9" name="Group 8">
            <a:extLst>
              <a:ext uri="{FF2B5EF4-FFF2-40B4-BE49-F238E27FC236}">
                <a16:creationId xmlns:a16="http://schemas.microsoft.com/office/drawing/2014/main" id="{B4D48F26-93DB-F3DB-45B0-3AA82A51E10F}"/>
              </a:ext>
            </a:extLst>
          </p:cNvPr>
          <p:cNvGrpSpPr/>
          <p:nvPr/>
        </p:nvGrpSpPr>
        <p:grpSpPr>
          <a:xfrm rot="299898">
            <a:off x="2029613" y="1013287"/>
            <a:ext cx="564480" cy="343440"/>
            <a:chOff x="452485" y="1239108"/>
            <a:chExt cx="564480" cy="34344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C5F200EC-428D-7806-2F58-FC59B2892A37}"/>
                    </a:ext>
                  </a:extLst>
                </p14:cNvPr>
                <p14:cNvContentPartPr/>
                <p14:nvPr/>
              </p14:nvContentPartPr>
              <p14:xfrm>
                <a:off x="560845" y="1268988"/>
                <a:ext cx="90000" cy="313560"/>
              </p14:xfrm>
            </p:contentPart>
          </mc:Choice>
          <mc:Fallback xmlns="">
            <p:pic>
              <p:nvPicPr>
                <p:cNvPr id="5" name="Ink 4">
                  <a:extLst>
                    <a:ext uri="{FF2B5EF4-FFF2-40B4-BE49-F238E27FC236}">
                      <a16:creationId xmlns:a16="http://schemas.microsoft.com/office/drawing/2014/main" id="{C5F200EC-428D-7806-2F58-FC59B2892A37}"/>
                    </a:ext>
                  </a:extLst>
                </p:cNvPr>
                <p:cNvPicPr/>
                <p:nvPr/>
              </p:nvPicPr>
              <p:blipFill>
                <a:blip r:embed="rId3"/>
                <a:stretch>
                  <a:fillRect/>
                </a:stretch>
              </p:blipFill>
              <p:spPr>
                <a:xfrm>
                  <a:off x="542845" y="1250988"/>
                  <a:ext cx="1256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AE45C372-B3D8-0CDC-B785-79C0B30021D0}"/>
                    </a:ext>
                  </a:extLst>
                </p14:cNvPr>
                <p14:cNvContentPartPr/>
                <p14:nvPr/>
              </p14:nvContentPartPr>
              <p14:xfrm>
                <a:off x="679285" y="1251708"/>
                <a:ext cx="150120" cy="326160"/>
              </p14:xfrm>
            </p:contentPart>
          </mc:Choice>
          <mc:Fallback xmlns="">
            <p:pic>
              <p:nvPicPr>
                <p:cNvPr id="6" name="Ink 5">
                  <a:extLst>
                    <a:ext uri="{FF2B5EF4-FFF2-40B4-BE49-F238E27FC236}">
                      <a16:creationId xmlns:a16="http://schemas.microsoft.com/office/drawing/2014/main" id="{AE45C372-B3D8-0CDC-B785-79C0B30021D0}"/>
                    </a:ext>
                  </a:extLst>
                </p:cNvPr>
                <p:cNvPicPr/>
                <p:nvPr/>
              </p:nvPicPr>
              <p:blipFill>
                <a:blip r:embed="rId5"/>
                <a:stretch>
                  <a:fillRect/>
                </a:stretch>
              </p:blipFill>
              <p:spPr>
                <a:xfrm>
                  <a:off x="661285" y="1234068"/>
                  <a:ext cx="18576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91EEDC7E-9D39-F10C-839E-EB4095F2B31B}"/>
                    </a:ext>
                  </a:extLst>
                </p14:cNvPr>
                <p14:cNvContentPartPr/>
                <p14:nvPr/>
              </p14:nvContentPartPr>
              <p14:xfrm>
                <a:off x="880165" y="1407228"/>
                <a:ext cx="136800" cy="106200"/>
              </p14:xfrm>
            </p:contentPart>
          </mc:Choice>
          <mc:Fallback xmlns="">
            <p:pic>
              <p:nvPicPr>
                <p:cNvPr id="7" name="Ink 6">
                  <a:extLst>
                    <a:ext uri="{FF2B5EF4-FFF2-40B4-BE49-F238E27FC236}">
                      <a16:creationId xmlns:a16="http://schemas.microsoft.com/office/drawing/2014/main" id="{91EEDC7E-9D39-F10C-839E-EB4095F2B31B}"/>
                    </a:ext>
                  </a:extLst>
                </p:cNvPr>
                <p:cNvPicPr/>
                <p:nvPr/>
              </p:nvPicPr>
              <p:blipFill>
                <a:blip r:embed="rId7"/>
                <a:stretch>
                  <a:fillRect/>
                </a:stretch>
              </p:blipFill>
              <p:spPr>
                <a:xfrm>
                  <a:off x="862525" y="1389588"/>
                  <a:ext cx="172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49BB8906-C508-254E-902C-40085542CA75}"/>
                    </a:ext>
                  </a:extLst>
                </p14:cNvPr>
                <p14:cNvContentPartPr/>
                <p14:nvPr/>
              </p14:nvContentPartPr>
              <p14:xfrm>
                <a:off x="452485" y="1239108"/>
                <a:ext cx="330840" cy="73440"/>
              </p14:xfrm>
            </p:contentPart>
          </mc:Choice>
          <mc:Fallback xmlns="">
            <p:pic>
              <p:nvPicPr>
                <p:cNvPr id="8" name="Ink 7">
                  <a:extLst>
                    <a:ext uri="{FF2B5EF4-FFF2-40B4-BE49-F238E27FC236}">
                      <a16:creationId xmlns:a16="http://schemas.microsoft.com/office/drawing/2014/main" id="{49BB8906-C508-254E-902C-40085542CA75}"/>
                    </a:ext>
                  </a:extLst>
                </p:cNvPr>
                <p:cNvPicPr/>
                <p:nvPr/>
              </p:nvPicPr>
              <p:blipFill>
                <a:blip r:embed="rId9"/>
                <a:stretch>
                  <a:fillRect/>
                </a:stretch>
              </p:blipFill>
              <p:spPr>
                <a:xfrm>
                  <a:off x="434845" y="1221468"/>
                  <a:ext cx="366480" cy="10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44" name="Ink 43">
                <a:extLst>
                  <a:ext uri="{FF2B5EF4-FFF2-40B4-BE49-F238E27FC236}">
                    <a16:creationId xmlns:a16="http://schemas.microsoft.com/office/drawing/2014/main" id="{EB587380-C355-E5A6-A74A-ADDBB264119D}"/>
                  </a:ext>
                </a:extLst>
              </p14:cNvPr>
              <p14:cNvContentPartPr/>
              <p14:nvPr/>
            </p14:nvContentPartPr>
            <p14:xfrm>
              <a:off x="2030715" y="1532885"/>
              <a:ext cx="828720" cy="297000"/>
            </p14:xfrm>
          </p:contentPart>
        </mc:Choice>
        <mc:Fallback>
          <p:pic>
            <p:nvPicPr>
              <p:cNvPr id="44" name="Ink 43">
                <a:extLst>
                  <a:ext uri="{FF2B5EF4-FFF2-40B4-BE49-F238E27FC236}">
                    <a16:creationId xmlns:a16="http://schemas.microsoft.com/office/drawing/2014/main" id="{EB587380-C355-E5A6-A74A-ADDBB264119D}"/>
                  </a:ext>
                </a:extLst>
              </p:cNvPr>
              <p:cNvPicPr/>
              <p:nvPr/>
            </p:nvPicPr>
            <p:blipFill>
              <a:blip r:embed="rId11"/>
              <a:stretch>
                <a:fillRect/>
              </a:stretch>
            </p:blipFill>
            <p:spPr>
              <a:xfrm>
                <a:off x="2012707" y="1514907"/>
                <a:ext cx="864375" cy="332597"/>
              </a:xfrm>
              <a:prstGeom prst="rect">
                <a:avLst/>
              </a:prstGeom>
            </p:spPr>
          </p:pic>
        </mc:Fallback>
      </mc:AlternateContent>
      <p:grpSp>
        <p:nvGrpSpPr>
          <p:cNvPr id="84" name="Group 83">
            <a:extLst>
              <a:ext uri="{FF2B5EF4-FFF2-40B4-BE49-F238E27FC236}">
                <a16:creationId xmlns:a16="http://schemas.microsoft.com/office/drawing/2014/main" id="{DE72B08B-5C7F-BAD3-80A3-A1BCD08641B6}"/>
              </a:ext>
            </a:extLst>
          </p:cNvPr>
          <p:cNvGrpSpPr/>
          <p:nvPr/>
        </p:nvGrpSpPr>
        <p:grpSpPr>
          <a:xfrm rot="152723">
            <a:off x="2762971" y="922064"/>
            <a:ext cx="7781400" cy="1048316"/>
            <a:chOff x="1238365" y="967022"/>
            <a:chExt cx="7781400" cy="1048316"/>
          </a:xfrm>
        </p:grpSpPr>
        <mc:AlternateContent xmlns:mc="http://schemas.openxmlformats.org/markup-compatibility/2006" xmlns:p14="http://schemas.microsoft.com/office/powerpoint/2010/main">
          <mc:Choice Requires="p14">
            <p:contentPart p14:bwMode="auto" r:id="rId12">
              <p14:nvContentPartPr>
                <p14:cNvPr id="30" name="Ink 29">
                  <a:extLst>
                    <a:ext uri="{FF2B5EF4-FFF2-40B4-BE49-F238E27FC236}">
                      <a16:creationId xmlns:a16="http://schemas.microsoft.com/office/drawing/2014/main" id="{461742D3-6DBA-6696-40E8-7D7ABE751348}"/>
                    </a:ext>
                  </a:extLst>
                </p14:cNvPr>
                <p14:cNvContentPartPr/>
                <p14:nvPr/>
              </p14:nvContentPartPr>
              <p14:xfrm>
                <a:off x="5912659" y="1195693"/>
                <a:ext cx="129240" cy="111600"/>
              </p14:xfrm>
            </p:contentPart>
          </mc:Choice>
          <mc:Fallback xmlns="">
            <p:pic>
              <p:nvPicPr>
                <p:cNvPr id="30" name="Ink 29">
                  <a:extLst>
                    <a:ext uri="{FF2B5EF4-FFF2-40B4-BE49-F238E27FC236}">
                      <a16:creationId xmlns:a16="http://schemas.microsoft.com/office/drawing/2014/main" id="{461742D3-6DBA-6696-40E8-7D7ABE751348}"/>
                    </a:ext>
                  </a:extLst>
                </p:cNvPr>
                <p:cNvPicPr/>
                <p:nvPr/>
              </p:nvPicPr>
              <p:blipFill>
                <a:blip r:embed="rId13"/>
                <a:stretch>
                  <a:fillRect/>
                </a:stretch>
              </p:blipFill>
              <p:spPr>
                <a:xfrm>
                  <a:off x="5894659" y="1177693"/>
                  <a:ext cx="164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 name="Ink 30">
                  <a:extLst>
                    <a:ext uri="{FF2B5EF4-FFF2-40B4-BE49-F238E27FC236}">
                      <a16:creationId xmlns:a16="http://schemas.microsoft.com/office/drawing/2014/main" id="{E0C03313-312A-2B9E-197C-378B7AC92E53}"/>
                    </a:ext>
                  </a:extLst>
                </p14:cNvPr>
                <p14:cNvContentPartPr/>
                <p14:nvPr/>
              </p14:nvContentPartPr>
              <p14:xfrm>
                <a:off x="6110245" y="1212828"/>
                <a:ext cx="77400" cy="94680"/>
              </p14:xfrm>
            </p:contentPart>
          </mc:Choice>
          <mc:Fallback xmlns="">
            <p:pic>
              <p:nvPicPr>
                <p:cNvPr id="31" name="Ink 30">
                  <a:extLst>
                    <a:ext uri="{FF2B5EF4-FFF2-40B4-BE49-F238E27FC236}">
                      <a16:creationId xmlns:a16="http://schemas.microsoft.com/office/drawing/2014/main" id="{E0C03313-312A-2B9E-197C-378B7AC92E53}"/>
                    </a:ext>
                  </a:extLst>
                </p:cNvPr>
                <p:cNvPicPr/>
                <p:nvPr/>
              </p:nvPicPr>
              <p:blipFill>
                <a:blip r:embed="rId15"/>
                <a:stretch>
                  <a:fillRect/>
                </a:stretch>
              </p:blipFill>
              <p:spPr>
                <a:xfrm>
                  <a:off x="6092245" y="1195188"/>
                  <a:ext cx="113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2" name="Ink 31">
                  <a:extLst>
                    <a:ext uri="{FF2B5EF4-FFF2-40B4-BE49-F238E27FC236}">
                      <a16:creationId xmlns:a16="http://schemas.microsoft.com/office/drawing/2014/main" id="{4D8C201B-E814-D725-398E-1CDE9535CE47}"/>
                    </a:ext>
                  </a:extLst>
                </p14:cNvPr>
                <p14:cNvContentPartPr/>
                <p14:nvPr/>
              </p14:nvContentPartPr>
              <p14:xfrm>
                <a:off x="6328567" y="967022"/>
                <a:ext cx="329040" cy="407880"/>
              </p14:xfrm>
            </p:contentPart>
          </mc:Choice>
          <mc:Fallback xmlns="">
            <p:pic>
              <p:nvPicPr>
                <p:cNvPr id="32" name="Ink 31">
                  <a:extLst>
                    <a:ext uri="{FF2B5EF4-FFF2-40B4-BE49-F238E27FC236}">
                      <a16:creationId xmlns:a16="http://schemas.microsoft.com/office/drawing/2014/main" id="{4D8C201B-E814-D725-398E-1CDE9535CE47}"/>
                    </a:ext>
                  </a:extLst>
                </p:cNvPr>
                <p:cNvPicPr/>
                <p:nvPr/>
              </p:nvPicPr>
              <p:blipFill>
                <a:blip r:embed="rId17"/>
                <a:stretch>
                  <a:fillRect/>
                </a:stretch>
              </p:blipFill>
              <p:spPr>
                <a:xfrm>
                  <a:off x="6310587" y="949022"/>
                  <a:ext cx="364641"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3" name="Ink 32">
                  <a:extLst>
                    <a:ext uri="{FF2B5EF4-FFF2-40B4-BE49-F238E27FC236}">
                      <a16:creationId xmlns:a16="http://schemas.microsoft.com/office/drawing/2014/main" id="{76A3673A-9D2E-3E28-6434-84D3C62B8247}"/>
                    </a:ext>
                  </a:extLst>
                </p14:cNvPr>
                <p14:cNvContentPartPr/>
                <p14:nvPr/>
              </p14:nvContentPartPr>
              <p14:xfrm>
                <a:off x="6853645" y="1088268"/>
                <a:ext cx="50760" cy="197280"/>
              </p14:xfrm>
            </p:contentPart>
          </mc:Choice>
          <mc:Fallback xmlns="">
            <p:pic>
              <p:nvPicPr>
                <p:cNvPr id="33" name="Ink 32">
                  <a:extLst>
                    <a:ext uri="{FF2B5EF4-FFF2-40B4-BE49-F238E27FC236}">
                      <a16:creationId xmlns:a16="http://schemas.microsoft.com/office/drawing/2014/main" id="{76A3673A-9D2E-3E28-6434-84D3C62B8247}"/>
                    </a:ext>
                  </a:extLst>
                </p:cNvPr>
                <p:cNvPicPr/>
                <p:nvPr/>
              </p:nvPicPr>
              <p:blipFill>
                <a:blip r:embed="rId19"/>
                <a:stretch>
                  <a:fillRect/>
                </a:stretch>
              </p:blipFill>
              <p:spPr>
                <a:xfrm>
                  <a:off x="6835645" y="1070628"/>
                  <a:ext cx="864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4" name="Ink 33">
                  <a:extLst>
                    <a:ext uri="{FF2B5EF4-FFF2-40B4-BE49-F238E27FC236}">
                      <a16:creationId xmlns:a16="http://schemas.microsoft.com/office/drawing/2014/main" id="{DC307C0E-B8EF-57DF-EC24-49D6F12EC84E}"/>
                    </a:ext>
                  </a:extLst>
                </p14:cNvPr>
                <p14:cNvContentPartPr/>
                <p14:nvPr/>
              </p14:nvContentPartPr>
              <p14:xfrm>
                <a:off x="6937165" y="997548"/>
                <a:ext cx="657000" cy="291960"/>
              </p14:xfrm>
            </p:contentPart>
          </mc:Choice>
          <mc:Fallback xmlns="">
            <p:pic>
              <p:nvPicPr>
                <p:cNvPr id="34" name="Ink 33">
                  <a:extLst>
                    <a:ext uri="{FF2B5EF4-FFF2-40B4-BE49-F238E27FC236}">
                      <a16:creationId xmlns:a16="http://schemas.microsoft.com/office/drawing/2014/main" id="{DC307C0E-B8EF-57DF-EC24-49D6F12EC84E}"/>
                    </a:ext>
                  </a:extLst>
                </p:cNvPr>
                <p:cNvPicPr/>
                <p:nvPr/>
              </p:nvPicPr>
              <p:blipFill>
                <a:blip r:embed="rId21"/>
                <a:stretch>
                  <a:fillRect/>
                </a:stretch>
              </p:blipFill>
              <p:spPr>
                <a:xfrm>
                  <a:off x="6919525" y="979548"/>
                  <a:ext cx="69264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6" name="Ink 35">
                  <a:extLst>
                    <a:ext uri="{FF2B5EF4-FFF2-40B4-BE49-F238E27FC236}">
                      <a16:creationId xmlns:a16="http://schemas.microsoft.com/office/drawing/2014/main" id="{AE2907E7-74E5-30E4-4DDE-4DD2762F55EB}"/>
                    </a:ext>
                  </a:extLst>
                </p14:cNvPr>
                <p14:cNvContentPartPr/>
                <p14:nvPr/>
              </p14:nvContentPartPr>
              <p14:xfrm>
                <a:off x="7629445" y="1087188"/>
                <a:ext cx="190080" cy="179280"/>
              </p14:xfrm>
            </p:contentPart>
          </mc:Choice>
          <mc:Fallback xmlns="">
            <p:pic>
              <p:nvPicPr>
                <p:cNvPr id="36" name="Ink 35">
                  <a:extLst>
                    <a:ext uri="{FF2B5EF4-FFF2-40B4-BE49-F238E27FC236}">
                      <a16:creationId xmlns:a16="http://schemas.microsoft.com/office/drawing/2014/main" id="{AE2907E7-74E5-30E4-4DDE-4DD2762F55EB}"/>
                    </a:ext>
                  </a:extLst>
                </p:cNvPr>
                <p:cNvPicPr/>
                <p:nvPr/>
              </p:nvPicPr>
              <p:blipFill>
                <a:blip r:embed="rId23"/>
                <a:stretch>
                  <a:fillRect/>
                </a:stretch>
              </p:blipFill>
              <p:spPr>
                <a:xfrm>
                  <a:off x="7611805" y="1069188"/>
                  <a:ext cx="2257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Ink 36">
                  <a:extLst>
                    <a:ext uri="{FF2B5EF4-FFF2-40B4-BE49-F238E27FC236}">
                      <a16:creationId xmlns:a16="http://schemas.microsoft.com/office/drawing/2014/main" id="{924D5EC5-5BD4-E804-4FCD-9AF19FCE3356}"/>
                    </a:ext>
                  </a:extLst>
                </p14:cNvPr>
                <p14:cNvContentPartPr/>
                <p14:nvPr/>
              </p14:nvContentPartPr>
              <p14:xfrm>
                <a:off x="7823485" y="1055868"/>
                <a:ext cx="49680" cy="192600"/>
              </p14:xfrm>
            </p:contentPart>
          </mc:Choice>
          <mc:Fallback xmlns="">
            <p:pic>
              <p:nvPicPr>
                <p:cNvPr id="37" name="Ink 36">
                  <a:extLst>
                    <a:ext uri="{FF2B5EF4-FFF2-40B4-BE49-F238E27FC236}">
                      <a16:creationId xmlns:a16="http://schemas.microsoft.com/office/drawing/2014/main" id="{924D5EC5-5BD4-E804-4FCD-9AF19FCE3356}"/>
                    </a:ext>
                  </a:extLst>
                </p:cNvPr>
                <p:cNvPicPr/>
                <p:nvPr/>
              </p:nvPicPr>
              <p:blipFill>
                <a:blip r:embed="rId25"/>
                <a:stretch>
                  <a:fillRect/>
                </a:stretch>
              </p:blipFill>
              <p:spPr>
                <a:xfrm>
                  <a:off x="7805485" y="1037868"/>
                  <a:ext cx="853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Ink 37">
                  <a:extLst>
                    <a:ext uri="{FF2B5EF4-FFF2-40B4-BE49-F238E27FC236}">
                      <a16:creationId xmlns:a16="http://schemas.microsoft.com/office/drawing/2014/main" id="{FFD4AC78-92C8-A272-EC22-ADE7CDDAB53D}"/>
                    </a:ext>
                  </a:extLst>
                </p14:cNvPr>
                <p14:cNvContentPartPr/>
                <p14:nvPr/>
              </p14:nvContentPartPr>
              <p14:xfrm rot="21096293">
                <a:off x="7750167" y="1095397"/>
                <a:ext cx="426600" cy="269640"/>
              </p14:xfrm>
            </p:contentPart>
          </mc:Choice>
          <mc:Fallback xmlns="">
            <p:pic>
              <p:nvPicPr>
                <p:cNvPr id="38" name="Ink 37">
                  <a:extLst>
                    <a:ext uri="{FF2B5EF4-FFF2-40B4-BE49-F238E27FC236}">
                      <a16:creationId xmlns:a16="http://schemas.microsoft.com/office/drawing/2014/main" id="{FFD4AC78-92C8-A272-EC22-ADE7CDDAB53D}"/>
                    </a:ext>
                  </a:extLst>
                </p:cNvPr>
                <p:cNvPicPr/>
                <p:nvPr/>
              </p:nvPicPr>
              <p:blipFill>
                <a:blip r:embed="rId27"/>
                <a:stretch>
                  <a:fillRect/>
                </a:stretch>
              </p:blipFill>
              <p:spPr>
                <a:xfrm rot="21096293">
                  <a:off x="7732152" y="1077397"/>
                  <a:ext cx="46227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0" name="Ink 39">
                  <a:extLst>
                    <a:ext uri="{FF2B5EF4-FFF2-40B4-BE49-F238E27FC236}">
                      <a16:creationId xmlns:a16="http://schemas.microsoft.com/office/drawing/2014/main" id="{7A7FCD67-182F-E9C6-9F15-09BAD81058CC}"/>
                    </a:ext>
                  </a:extLst>
                </p14:cNvPr>
                <p14:cNvContentPartPr/>
                <p14:nvPr/>
              </p14:nvContentPartPr>
              <p14:xfrm>
                <a:off x="8169268" y="1095182"/>
                <a:ext cx="303840" cy="141480"/>
              </p14:xfrm>
            </p:contentPart>
          </mc:Choice>
          <mc:Fallback xmlns="">
            <p:pic>
              <p:nvPicPr>
                <p:cNvPr id="40" name="Ink 39">
                  <a:extLst>
                    <a:ext uri="{FF2B5EF4-FFF2-40B4-BE49-F238E27FC236}">
                      <a16:creationId xmlns:a16="http://schemas.microsoft.com/office/drawing/2014/main" id="{7A7FCD67-182F-E9C6-9F15-09BAD81058CC}"/>
                    </a:ext>
                  </a:extLst>
                </p:cNvPr>
                <p:cNvPicPr/>
                <p:nvPr/>
              </p:nvPicPr>
              <p:blipFill>
                <a:blip r:embed="rId29"/>
                <a:stretch>
                  <a:fillRect/>
                </a:stretch>
              </p:blipFill>
              <p:spPr>
                <a:xfrm>
                  <a:off x="8151268" y="1077182"/>
                  <a:ext cx="3394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 name="Ink 9">
                  <a:extLst>
                    <a:ext uri="{FF2B5EF4-FFF2-40B4-BE49-F238E27FC236}">
                      <a16:creationId xmlns:a16="http://schemas.microsoft.com/office/drawing/2014/main" id="{1825FCCD-1E38-4300-CE8C-3021D559AABB}"/>
                    </a:ext>
                  </a:extLst>
                </p14:cNvPr>
                <p14:cNvContentPartPr/>
                <p14:nvPr/>
              </p14:nvContentPartPr>
              <p14:xfrm>
                <a:off x="1238365" y="1126328"/>
                <a:ext cx="903960" cy="423360"/>
              </p14:xfrm>
            </p:contentPart>
          </mc:Choice>
          <mc:Fallback xmlns="">
            <p:pic>
              <p:nvPicPr>
                <p:cNvPr id="10" name="Ink 9">
                  <a:extLst>
                    <a:ext uri="{FF2B5EF4-FFF2-40B4-BE49-F238E27FC236}">
                      <a16:creationId xmlns:a16="http://schemas.microsoft.com/office/drawing/2014/main" id="{1825FCCD-1E38-4300-CE8C-3021D559AABB}"/>
                    </a:ext>
                  </a:extLst>
                </p:cNvPr>
                <p:cNvPicPr/>
                <p:nvPr/>
              </p:nvPicPr>
              <p:blipFill>
                <a:blip r:embed="rId31"/>
                <a:stretch>
                  <a:fillRect/>
                </a:stretch>
              </p:blipFill>
              <p:spPr>
                <a:xfrm>
                  <a:off x="1220725" y="1108688"/>
                  <a:ext cx="93960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 name="Ink 10">
                  <a:extLst>
                    <a:ext uri="{FF2B5EF4-FFF2-40B4-BE49-F238E27FC236}">
                      <a16:creationId xmlns:a16="http://schemas.microsoft.com/office/drawing/2014/main" id="{F3F5D3FA-F665-223C-DF0F-1D831FC89ED8}"/>
                    </a:ext>
                  </a:extLst>
                </p14:cNvPr>
                <p14:cNvContentPartPr/>
                <p14:nvPr/>
              </p14:nvContentPartPr>
              <p14:xfrm>
                <a:off x="2054485" y="1307868"/>
                <a:ext cx="171000" cy="168480"/>
              </p14:xfrm>
            </p:contentPart>
          </mc:Choice>
          <mc:Fallback xmlns="">
            <p:pic>
              <p:nvPicPr>
                <p:cNvPr id="11" name="Ink 10">
                  <a:extLst>
                    <a:ext uri="{FF2B5EF4-FFF2-40B4-BE49-F238E27FC236}">
                      <a16:creationId xmlns:a16="http://schemas.microsoft.com/office/drawing/2014/main" id="{F3F5D3FA-F665-223C-DF0F-1D831FC89ED8}"/>
                    </a:ext>
                  </a:extLst>
                </p:cNvPr>
                <p:cNvPicPr/>
                <p:nvPr/>
              </p:nvPicPr>
              <p:blipFill>
                <a:blip r:embed="rId33"/>
                <a:stretch>
                  <a:fillRect/>
                </a:stretch>
              </p:blipFill>
              <p:spPr>
                <a:xfrm>
                  <a:off x="2036485" y="1290228"/>
                  <a:ext cx="2066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Ink 11">
                  <a:extLst>
                    <a:ext uri="{FF2B5EF4-FFF2-40B4-BE49-F238E27FC236}">
                      <a16:creationId xmlns:a16="http://schemas.microsoft.com/office/drawing/2014/main" id="{2DD020A2-E51F-5C48-4462-D39881942390}"/>
                    </a:ext>
                  </a:extLst>
                </p14:cNvPr>
                <p14:cNvContentPartPr/>
                <p14:nvPr/>
              </p14:nvContentPartPr>
              <p14:xfrm>
                <a:off x="2257785" y="1323578"/>
                <a:ext cx="273240" cy="137520"/>
              </p14:xfrm>
            </p:contentPart>
          </mc:Choice>
          <mc:Fallback xmlns="">
            <p:pic>
              <p:nvPicPr>
                <p:cNvPr id="12" name="Ink 11">
                  <a:extLst>
                    <a:ext uri="{FF2B5EF4-FFF2-40B4-BE49-F238E27FC236}">
                      <a16:creationId xmlns:a16="http://schemas.microsoft.com/office/drawing/2014/main" id="{2DD020A2-E51F-5C48-4462-D39881942390}"/>
                    </a:ext>
                  </a:extLst>
                </p:cNvPr>
                <p:cNvPicPr/>
                <p:nvPr/>
              </p:nvPicPr>
              <p:blipFill>
                <a:blip r:embed="rId35"/>
                <a:stretch>
                  <a:fillRect/>
                </a:stretch>
              </p:blipFill>
              <p:spPr>
                <a:xfrm>
                  <a:off x="2240145" y="1305938"/>
                  <a:ext cx="308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 name="Ink 13">
                  <a:extLst>
                    <a:ext uri="{FF2B5EF4-FFF2-40B4-BE49-F238E27FC236}">
                      <a16:creationId xmlns:a16="http://schemas.microsoft.com/office/drawing/2014/main" id="{597183FA-5929-64A0-9A27-CEDF372D99C0}"/>
                    </a:ext>
                  </a:extLst>
                </p14:cNvPr>
                <p14:cNvContentPartPr/>
                <p14:nvPr/>
              </p14:nvContentPartPr>
              <p14:xfrm>
                <a:off x="2800045" y="1173228"/>
                <a:ext cx="504000" cy="257760"/>
              </p14:xfrm>
            </p:contentPart>
          </mc:Choice>
          <mc:Fallback xmlns="">
            <p:pic>
              <p:nvPicPr>
                <p:cNvPr id="14" name="Ink 13">
                  <a:extLst>
                    <a:ext uri="{FF2B5EF4-FFF2-40B4-BE49-F238E27FC236}">
                      <a16:creationId xmlns:a16="http://schemas.microsoft.com/office/drawing/2014/main" id="{597183FA-5929-64A0-9A27-CEDF372D99C0}"/>
                    </a:ext>
                  </a:extLst>
                </p:cNvPr>
                <p:cNvPicPr/>
                <p:nvPr/>
              </p:nvPicPr>
              <p:blipFill>
                <a:blip r:embed="rId37"/>
                <a:stretch>
                  <a:fillRect/>
                </a:stretch>
              </p:blipFill>
              <p:spPr>
                <a:xfrm>
                  <a:off x="2782045" y="1155588"/>
                  <a:ext cx="5396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5" name="Ink 14">
                  <a:extLst>
                    <a:ext uri="{FF2B5EF4-FFF2-40B4-BE49-F238E27FC236}">
                      <a16:creationId xmlns:a16="http://schemas.microsoft.com/office/drawing/2014/main" id="{F49893C6-0ED3-78FF-7D4A-ED32CCEF15D7}"/>
                    </a:ext>
                  </a:extLst>
                </p14:cNvPr>
                <p14:cNvContentPartPr/>
                <p14:nvPr/>
              </p14:nvContentPartPr>
              <p14:xfrm>
                <a:off x="3332485" y="1239828"/>
                <a:ext cx="162000" cy="107640"/>
              </p14:xfrm>
            </p:contentPart>
          </mc:Choice>
          <mc:Fallback xmlns="">
            <p:pic>
              <p:nvPicPr>
                <p:cNvPr id="15" name="Ink 14">
                  <a:extLst>
                    <a:ext uri="{FF2B5EF4-FFF2-40B4-BE49-F238E27FC236}">
                      <a16:creationId xmlns:a16="http://schemas.microsoft.com/office/drawing/2014/main" id="{F49893C6-0ED3-78FF-7D4A-ED32CCEF15D7}"/>
                    </a:ext>
                  </a:extLst>
                </p:cNvPr>
                <p:cNvPicPr/>
                <p:nvPr/>
              </p:nvPicPr>
              <p:blipFill>
                <a:blip r:embed="rId39"/>
                <a:stretch>
                  <a:fillRect/>
                </a:stretch>
              </p:blipFill>
              <p:spPr>
                <a:xfrm>
                  <a:off x="3314845" y="1222188"/>
                  <a:ext cx="1976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 name="Ink 15">
                  <a:extLst>
                    <a:ext uri="{FF2B5EF4-FFF2-40B4-BE49-F238E27FC236}">
                      <a16:creationId xmlns:a16="http://schemas.microsoft.com/office/drawing/2014/main" id="{30A25300-9082-EF0A-CA97-4B3196F60C54}"/>
                    </a:ext>
                  </a:extLst>
                </p14:cNvPr>
                <p14:cNvContentPartPr/>
                <p14:nvPr/>
              </p14:nvContentPartPr>
              <p14:xfrm>
                <a:off x="3540205" y="1149468"/>
                <a:ext cx="54360" cy="238320"/>
              </p14:xfrm>
            </p:contentPart>
          </mc:Choice>
          <mc:Fallback xmlns="">
            <p:pic>
              <p:nvPicPr>
                <p:cNvPr id="16" name="Ink 15">
                  <a:extLst>
                    <a:ext uri="{FF2B5EF4-FFF2-40B4-BE49-F238E27FC236}">
                      <a16:creationId xmlns:a16="http://schemas.microsoft.com/office/drawing/2014/main" id="{30A25300-9082-EF0A-CA97-4B3196F60C54}"/>
                    </a:ext>
                  </a:extLst>
                </p:cNvPr>
                <p:cNvPicPr/>
                <p:nvPr/>
              </p:nvPicPr>
              <p:blipFill>
                <a:blip r:embed="rId41"/>
                <a:stretch>
                  <a:fillRect/>
                </a:stretch>
              </p:blipFill>
              <p:spPr>
                <a:xfrm>
                  <a:off x="3522565" y="1131468"/>
                  <a:ext cx="900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 name="Ink 16">
                  <a:extLst>
                    <a:ext uri="{FF2B5EF4-FFF2-40B4-BE49-F238E27FC236}">
                      <a16:creationId xmlns:a16="http://schemas.microsoft.com/office/drawing/2014/main" id="{EAA34A92-58A1-DC18-4B24-C3D554AE4434}"/>
                    </a:ext>
                  </a:extLst>
                </p14:cNvPr>
                <p14:cNvContentPartPr/>
                <p14:nvPr/>
              </p14:nvContentPartPr>
              <p14:xfrm>
                <a:off x="3662965" y="1176828"/>
                <a:ext cx="164520" cy="268200"/>
              </p14:xfrm>
            </p:contentPart>
          </mc:Choice>
          <mc:Fallback xmlns="">
            <p:pic>
              <p:nvPicPr>
                <p:cNvPr id="17" name="Ink 16">
                  <a:extLst>
                    <a:ext uri="{FF2B5EF4-FFF2-40B4-BE49-F238E27FC236}">
                      <a16:creationId xmlns:a16="http://schemas.microsoft.com/office/drawing/2014/main" id="{EAA34A92-58A1-DC18-4B24-C3D554AE4434}"/>
                    </a:ext>
                  </a:extLst>
                </p:cNvPr>
                <p:cNvPicPr/>
                <p:nvPr/>
              </p:nvPicPr>
              <p:blipFill>
                <a:blip r:embed="rId43"/>
                <a:stretch>
                  <a:fillRect/>
                </a:stretch>
              </p:blipFill>
              <p:spPr>
                <a:xfrm>
                  <a:off x="3645325" y="1158828"/>
                  <a:ext cx="20016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 name="Ink 17">
                  <a:extLst>
                    <a:ext uri="{FF2B5EF4-FFF2-40B4-BE49-F238E27FC236}">
                      <a16:creationId xmlns:a16="http://schemas.microsoft.com/office/drawing/2014/main" id="{D4F478D1-BEEB-9E1E-46D8-7B670F713CCE}"/>
                    </a:ext>
                  </a:extLst>
                </p14:cNvPr>
                <p14:cNvContentPartPr/>
                <p14:nvPr/>
              </p14:nvContentPartPr>
              <p14:xfrm>
                <a:off x="3766645" y="1073868"/>
                <a:ext cx="531720" cy="292320"/>
              </p14:xfrm>
            </p:contentPart>
          </mc:Choice>
          <mc:Fallback xmlns="">
            <p:pic>
              <p:nvPicPr>
                <p:cNvPr id="18" name="Ink 17">
                  <a:extLst>
                    <a:ext uri="{FF2B5EF4-FFF2-40B4-BE49-F238E27FC236}">
                      <a16:creationId xmlns:a16="http://schemas.microsoft.com/office/drawing/2014/main" id="{D4F478D1-BEEB-9E1E-46D8-7B670F713CCE}"/>
                    </a:ext>
                  </a:extLst>
                </p:cNvPr>
                <p:cNvPicPr/>
                <p:nvPr/>
              </p:nvPicPr>
              <p:blipFill>
                <a:blip r:embed="rId45"/>
                <a:stretch>
                  <a:fillRect/>
                </a:stretch>
              </p:blipFill>
              <p:spPr>
                <a:xfrm>
                  <a:off x="3749005" y="1056228"/>
                  <a:ext cx="56736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0" name="Ink 19">
                  <a:extLst>
                    <a:ext uri="{FF2B5EF4-FFF2-40B4-BE49-F238E27FC236}">
                      <a16:creationId xmlns:a16="http://schemas.microsoft.com/office/drawing/2014/main" id="{E5E3D617-27DB-9EDE-FEA0-77B5B9560763}"/>
                    </a:ext>
                  </a:extLst>
                </p14:cNvPr>
                <p14:cNvContentPartPr/>
                <p14:nvPr/>
              </p14:nvContentPartPr>
              <p14:xfrm>
                <a:off x="2645965" y="1290948"/>
                <a:ext cx="117000" cy="88200"/>
              </p14:xfrm>
            </p:contentPart>
          </mc:Choice>
          <mc:Fallback xmlns="">
            <p:pic>
              <p:nvPicPr>
                <p:cNvPr id="20" name="Ink 19">
                  <a:extLst>
                    <a:ext uri="{FF2B5EF4-FFF2-40B4-BE49-F238E27FC236}">
                      <a16:creationId xmlns:a16="http://schemas.microsoft.com/office/drawing/2014/main" id="{E5E3D617-27DB-9EDE-FEA0-77B5B9560763}"/>
                    </a:ext>
                  </a:extLst>
                </p:cNvPr>
                <p:cNvPicPr/>
                <p:nvPr/>
              </p:nvPicPr>
              <p:blipFill>
                <a:blip r:embed="rId47"/>
                <a:stretch>
                  <a:fillRect/>
                </a:stretch>
              </p:blipFill>
              <p:spPr>
                <a:xfrm>
                  <a:off x="2628325" y="1273308"/>
                  <a:ext cx="152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1" name="Ink 20">
                  <a:extLst>
                    <a:ext uri="{FF2B5EF4-FFF2-40B4-BE49-F238E27FC236}">
                      <a16:creationId xmlns:a16="http://schemas.microsoft.com/office/drawing/2014/main" id="{C55DB6D2-88E8-0311-5DB5-9E829CBBFDC9}"/>
                    </a:ext>
                  </a:extLst>
                </p14:cNvPr>
                <p14:cNvContentPartPr/>
                <p14:nvPr/>
              </p14:nvContentPartPr>
              <p14:xfrm>
                <a:off x="2687365" y="1194828"/>
                <a:ext cx="6840" cy="16200"/>
              </p14:xfrm>
            </p:contentPart>
          </mc:Choice>
          <mc:Fallback xmlns="">
            <p:pic>
              <p:nvPicPr>
                <p:cNvPr id="21" name="Ink 20">
                  <a:extLst>
                    <a:ext uri="{FF2B5EF4-FFF2-40B4-BE49-F238E27FC236}">
                      <a16:creationId xmlns:a16="http://schemas.microsoft.com/office/drawing/2014/main" id="{C55DB6D2-88E8-0311-5DB5-9E829CBBFDC9}"/>
                    </a:ext>
                  </a:extLst>
                </p:cNvPr>
                <p:cNvPicPr/>
                <p:nvPr/>
              </p:nvPicPr>
              <p:blipFill>
                <a:blip r:embed="rId49"/>
                <a:stretch>
                  <a:fillRect/>
                </a:stretch>
              </p:blipFill>
              <p:spPr>
                <a:xfrm>
                  <a:off x="2669365" y="1177188"/>
                  <a:ext cx="424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3" name="Ink 22">
                  <a:extLst>
                    <a:ext uri="{FF2B5EF4-FFF2-40B4-BE49-F238E27FC236}">
                      <a16:creationId xmlns:a16="http://schemas.microsoft.com/office/drawing/2014/main" id="{ECFAEC4F-19D5-E293-202F-82A4BD90E701}"/>
                    </a:ext>
                  </a:extLst>
                </p14:cNvPr>
                <p14:cNvContentPartPr/>
                <p14:nvPr/>
              </p14:nvContentPartPr>
              <p14:xfrm>
                <a:off x="4564045" y="1173948"/>
                <a:ext cx="71640" cy="188280"/>
              </p14:xfrm>
            </p:contentPart>
          </mc:Choice>
          <mc:Fallback xmlns="">
            <p:pic>
              <p:nvPicPr>
                <p:cNvPr id="23" name="Ink 22">
                  <a:extLst>
                    <a:ext uri="{FF2B5EF4-FFF2-40B4-BE49-F238E27FC236}">
                      <a16:creationId xmlns:a16="http://schemas.microsoft.com/office/drawing/2014/main" id="{ECFAEC4F-19D5-E293-202F-82A4BD90E701}"/>
                    </a:ext>
                  </a:extLst>
                </p:cNvPr>
                <p:cNvPicPr/>
                <p:nvPr/>
              </p:nvPicPr>
              <p:blipFill>
                <a:blip r:embed="rId51"/>
                <a:stretch>
                  <a:fillRect/>
                </a:stretch>
              </p:blipFill>
              <p:spPr>
                <a:xfrm>
                  <a:off x="4546045" y="1155948"/>
                  <a:ext cx="1072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 name="Ink 23">
                  <a:extLst>
                    <a:ext uri="{FF2B5EF4-FFF2-40B4-BE49-F238E27FC236}">
                      <a16:creationId xmlns:a16="http://schemas.microsoft.com/office/drawing/2014/main" id="{4BE9B590-7C8D-A46B-5A36-16A345C0341D}"/>
                    </a:ext>
                  </a:extLst>
                </p14:cNvPr>
                <p14:cNvContentPartPr/>
                <p14:nvPr/>
              </p14:nvContentPartPr>
              <p14:xfrm>
                <a:off x="4486645" y="1267548"/>
                <a:ext cx="273960" cy="106560"/>
              </p14:xfrm>
            </p:contentPart>
          </mc:Choice>
          <mc:Fallback xmlns="">
            <p:pic>
              <p:nvPicPr>
                <p:cNvPr id="24" name="Ink 23">
                  <a:extLst>
                    <a:ext uri="{FF2B5EF4-FFF2-40B4-BE49-F238E27FC236}">
                      <a16:creationId xmlns:a16="http://schemas.microsoft.com/office/drawing/2014/main" id="{4BE9B590-7C8D-A46B-5A36-16A345C0341D}"/>
                    </a:ext>
                  </a:extLst>
                </p:cNvPr>
                <p:cNvPicPr/>
                <p:nvPr/>
              </p:nvPicPr>
              <p:blipFill>
                <a:blip r:embed="rId53"/>
                <a:stretch>
                  <a:fillRect/>
                </a:stretch>
              </p:blipFill>
              <p:spPr>
                <a:xfrm>
                  <a:off x="4468645" y="1249548"/>
                  <a:ext cx="309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Ink 24">
                  <a:extLst>
                    <a:ext uri="{FF2B5EF4-FFF2-40B4-BE49-F238E27FC236}">
                      <a16:creationId xmlns:a16="http://schemas.microsoft.com/office/drawing/2014/main" id="{70B66F8B-5A36-B813-E79D-1D3DEDD7D021}"/>
                    </a:ext>
                  </a:extLst>
                </p14:cNvPr>
                <p14:cNvContentPartPr/>
                <p14:nvPr/>
              </p14:nvContentPartPr>
              <p14:xfrm>
                <a:off x="4969873" y="1135358"/>
                <a:ext cx="201600" cy="225000"/>
              </p14:xfrm>
            </p:contentPart>
          </mc:Choice>
          <mc:Fallback xmlns="">
            <p:pic>
              <p:nvPicPr>
                <p:cNvPr id="25" name="Ink 24">
                  <a:extLst>
                    <a:ext uri="{FF2B5EF4-FFF2-40B4-BE49-F238E27FC236}">
                      <a16:creationId xmlns:a16="http://schemas.microsoft.com/office/drawing/2014/main" id="{70B66F8B-5A36-B813-E79D-1D3DEDD7D021}"/>
                    </a:ext>
                  </a:extLst>
                </p:cNvPr>
                <p:cNvPicPr/>
                <p:nvPr/>
              </p:nvPicPr>
              <p:blipFill>
                <a:blip r:embed="rId55"/>
                <a:stretch>
                  <a:fillRect/>
                </a:stretch>
              </p:blipFill>
              <p:spPr>
                <a:xfrm>
                  <a:off x="4951873" y="1117358"/>
                  <a:ext cx="2372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 name="Ink 25">
                  <a:extLst>
                    <a:ext uri="{FF2B5EF4-FFF2-40B4-BE49-F238E27FC236}">
                      <a16:creationId xmlns:a16="http://schemas.microsoft.com/office/drawing/2014/main" id="{6553FE43-D3DA-A567-2F1B-2678C28DCE50}"/>
                    </a:ext>
                  </a:extLst>
                </p14:cNvPr>
                <p14:cNvContentPartPr/>
                <p14:nvPr/>
              </p14:nvContentPartPr>
              <p14:xfrm>
                <a:off x="5192605" y="1160628"/>
                <a:ext cx="16560" cy="6840"/>
              </p14:xfrm>
            </p:contentPart>
          </mc:Choice>
          <mc:Fallback xmlns="">
            <p:pic>
              <p:nvPicPr>
                <p:cNvPr id="26" name="Ink 25">
                  <a:extLst>
                    <a:ext uri="{FF2B5EF4-FFF2-40B4-BE49-F238E27FC236}">
                      <a16:creationId xmlns:a16="http://schemas.microsoft.com/office/drawing/2014/main" id="{6553FE43-D3DA-A567-2F1B-2678C28DCE50}"/>
                    </a:ext>
                  </a:extLst>
                </p:cNvPr>
                <p:cNvPicPr/>
                <p:nvPr/>
              </p:nvPicPr>
              <p:blipFill>
                <a:blip r:embed="rId57"/>
                <a:stretch>
                  <a:fillRect/>
                </a:stretch>
              </p:blipFill>
              <p:spPr>
                <a:xfrm>
                  <a:off x="5174965" y="1142988"/>
                  <a:ext cx="522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7" name="Ink 26">
                  <a:extLst>
                    <a:ext uri="{FF2B5EF4-FFF2-40B4-BE49-F238E27FC236}">
                      <a16:creationId xmlns:a16="http://schemas.microsoft.com/office/drawing/2014/main" id="{954FD084-E1D5-19AC-8ADD-BB0CCD667E61}"/>
                    </a:ext>
                  </a:extLst>
                </p14:cNvPr>
                <p14:cNvContentPartPr/>
                <p14:nvPr/>
              </p14:nvContentPartPr>
              <p14:xfrm>
                <a:off x="5240593" y="1189717"/>
                <a:ext cx="164160" cy="111240"/>
              </p14:xfrm>
            </p:contentPart>
          </mc:Choice>
          <mc:Fallback xmlns="">
            <p:pic>
              <p:nvPicPr>
                <p:cNvPr id="27" name="Ink 26">
                  <a:extLst>
                    <a:ext uri="{FF2B5EF4-FFF2-40B4-BE49-F238E27FC236}">
                      <a16:creationId xmlns:a16="http://schemas.microsoft.com/office/drawing/2014/main" id="{954FD084-E1D5-19AC-8ADD-BB0CCD667E61}"/>
                    </a:ext>
                  </a:extLst>
                </p:cNvPr>
                <p:cNvPicPr/>
                <p:nvPr/>
              </p:nvPicPr>
              <p:blipFill>
                <a:blip r:embed="rId59"/>
                <a:stretch>
                  <a:fillRect/>
                </a:stretch>
              </p:blipFill>
              <p:spPr>
                <a:xfrm>
                  <a:off x="5222593" y="1171717"/>
                  <a:ext cx="1998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8" name="Ink 27">
                  <a:extLst>
                    <a:ext uri="{FF2B5EF4-FFF2-40B4-BE49-F238E27FC236}">
                      <a16:creationId xmlns:a16="http://schemas.microsoft.com/office/drawing/2014/main" id="{E3983678-393D-C8D9-98A4-134F23701B59}"/>
                    </a:ext>
                  </a:extLst>
                </p14:cNvPr>
                <p14:cNvContentPartPr/>
                <p14:nvPr/>
              </p14:nvContentPartPr>
              <p14:xfrm>
                <a:off x="5414420" y="1089853"/>
                <a:ext cx="210600" cy="273960"/>
              </p14:xfrm>
            </p:contentPart>
          </mc:Choice>
          <mc:Fallback xmlns="">
            <p:pic>
              <p:nvPicPr>
                <p:cNvPr id="28" name="Ink 27">
                  <a:extLst>
                    <a:ext uri="{FF2B5EF4-FFF2-40B4-BE49-F238E27FC236}">
                      <a16:creationId xmlns:a16="http://schemas.microsoft.com/office/drawing/2014/main" id="{E3983678-393D-C8D9-98A4-134F23701B59}"/>
                    </a:ext>
                  </a:extLst>
                </p:cNvPr>
                <p:cNvPicPr/>
                <p:nvPr/>
              </p:nvPicPr>
              <p:blipFill>
                <a:blip r:embed="rId61"/>
                <a:stretch>
                  <a:fillRect/>
                </a:stretch>
              </p:blipFill>
              <p:spPr>
                <a:xfrm>
                  <a:off x="5396420" y="1071853"/>
                  <a:ext cx="2462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Ink 44">
                  <a:extLst>
                    <a:ext uri="{FF2B5EF4-FFF2-40B4-BE49-F238E27FC236}">
                      <a16:creationId xmlns:a16="http://schemas.microsoft.com/office/drawing/2014/main" id="{561773C3-9064-FF23-6177-443C6AA12772}"/>
                    </a:ext>
                  </a:extLst>
                </p14:cNvPr>
                <p14:cNvContentPartPr/>
                <p14:nvPr/>
              </p14:nvContentPartPr>
              <p14:xfrm>
                <a:off x="1684656" y="1835698"/>
                <a:ext cx="252720" cy="179640"/>
              </p14:xfrm>
            </p:contentPart>
          </mc:Choice>
          <mc:Fallback xmlns="">
            <p:pic>
              <p:nvPicPr>
                <p:cNvPr id="45" name="Ink 44">
                  <a:extLst>
                    <a:ext uri="{FF2B5EF4-FFF2-40B4-BE49-F238E27FC236}">
                      <a16:creationId xmlns:a16="http://schemas.microsoft.com/office/drawing/2014/main" id="{561773C3-9064-FF23-6177-443C6AA12772}"/>
                    </a:ext>
                  </a:extLst>
                </p:cNvPr>
                <p:cNvPicPr/>
                <p:nvPr/>
              </p:nvPicPr>
              <p:blipFill>
                <a:blip r:embed="rId63"/>
                <a:stretch>
                  <a:fillRect/>
                </a:stretch>
              </p:blipFill>
              <p:spPr>
                <a:xfrm>
                  <a:off x="1666630" y="1817734"/>
                  <a:ext cx="288411" cy="215209"/>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Ink 45">
                  <a:extLst>
                    <a:ext uri="{FF2B5EF4-FFF2-40B4-BE49-F238E27FC236}">
                      <a16:creationId xmlns:a16="http://schemas.microsoft.com/office/drawing/2014/main" id="{CA074166-1AE2-A975-8634-BFA7F3590394}"/>
                    </a:ext>
                  </a:extLst>
                </p14:cNvPr>
                <p14:cNvContentPartPr/>
                <p14:nvPr/>
              </p14:nvContentPartPr>
              <p14:xfrm>
                <a:off x="1972296" y="1828858"/>
                <a:ext cx="175320" cy="133200"/>
              </p14:xfrm>
            </p:contentPart>
          </mc:Choice>
          <mc:Fallback xmlns="">
            <p:pic>
              <p:nvPicPr>
                <p:cNvPr id="46" name="Ink 45">
                  <a:extLst>
                    <a:ext uri="{FF2B5EF4-FFF2-40B4-BE49-F238E27FC236}">
                      <a16:creationId xmlns:a16="http://schemas.microsoft.com/office/drawing/2014/main" id="{CA074166-1AE2-A975-8634-BFA7F3590394}"/>
                    </a:ext>
                  </a:extLst>
                </p:cNvPr>
                <p:cNvPicPr/>
                <p:nvPr/>
              </p:nvPicPr>
              <p:blipFill>
                <a:blip r:embed="rId65"/>
                <a:stretch>
                  <a:fillRect/>
                </a:stretch>
              </p:blipFill>
              <p:spPr>
                <a:xfrm>
                  <a:off x="1954296" y="1810809"/>
                  <a:ext cx="210960" cy="1689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Ink 46">
                  <a:extLst>
                    <a:ext uri="{FF2B5EF4-FFF2-40B4-BE49-F238E27FC236}">
                      <a16:creationId xmlns:a16="http://schemas.microsoft.com/office/drawing/2014/main" id="{C2B20813-04E9-7766-E855-21EB1EA8E630}"/>
                    </a:ext>
                  </a:extLst>
                </p14:cNvPr>
                <p14:cNvContentPartPr/>
                <p14:nvPr/>
              </p14:nvContentPartPr>
              <p14:xfrm>
                <a:off x="2125405" y="1703148"/>
                <a:ext cx="44640" cy="12600"/>
              </p14:xfrm>
            </p:contentPart>
          </mc:Choice>
          <mc:Fallback xmlns="">
            <p:pic>
              <p:nvPicPr>
                <p:cNvPr id="47" name="Ink 46">
                  <a:extLst>
                    <a:ext uri="{FF2B5EF4-FFF2-40B4-BE49-F238E27FC236}">
                      <a16:creationId xmlns:a16="http://schemas.microsoft.com/office/drawing/2014/main" id="{C2B20813-04E9-7766-E855-21EB1EA8E630}"/>
                    </a:ext>
                  </a:extLst>
                </p:cNvPr>
                <p:cNvPicPr/>
                <p:nvPr/>
              </p:nvPicPr>
              <p:blipFill>
                <a:blip r:embed="rId67"/>
                <a:stretch>
                  <a:fillRect/>
                </a:stretch>
              </p:blipFill>
              <p:spPr>
                <a:xfrm>
                  <a:off x="2107405" y="1685508"/>
                  <a:ext cx="802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6E334518-9A88-74DC-94A4-98517F576F60}"/>
                    </a:ext>
                  </a:extLst>
                </p14:cNvPr>
                <p14:cNvContentPartPr/>
                <p14:nvPr/>
              </p14:nvContentPartPr>
              <p14:xfrm>
                <a:off x="2185885" y="1722228"/>
                <a:ext cx="97920" cy="224280"/>
              </p14:xfrm>
            </p:contentPart>
          </mc:Choice>
          <mc:Fallback xmlns="">
            <p:pic>
              <p:nvPicPr>
                <p:cNvPr id="48" name="Ink 47">
                  <a:extLst>
                    <a:ext uri="{FF2B5EF4-FFF2-40B4-BE49-F238E27FC236}">
                      <a16:creationId xmlns:a16="http://schemas.microsoft.com/office/drawing/2014/main" id="{6E334518-9A88-74DC-94A4-98517F576F60}"/>
                    </a:ext>
                  </a:extLst>
                </p:cNvPr>
                <p:cNvPicPr/>
                <p:nvPr/>
              </p:nvPicPr>
              <p:blipFill>
                <a:blip r:embed="rId69"/>
                <a:stretch>
                  <a:fillRect/>
                </a:stretch>
              </p:blipFill>
              <p:spPr>
                <a:xfrm>
                  <a:off x="2167885" y="1704228"/>
                  <a:ext cx="1335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82F5A655-55CF-B31F-BBE1-5189887DAA3B}"/>
                    </a:ext>
                  </a:extLst>
                </p14:cNvPr>
                <p14:cNvContentPartPr/>
                <p14:nvPr/>
              </p14:nvContentPartPr>
              <p14:xfrm>
                <a:off x="2271565" y="1826988"/>
                <a:ext cx="33120" cy="113040"/>
              </p14:xfrm>
            </p:contentPart>
          </mc:Choice>
          <mc:Fallback xmlns="">
            <p:pic>
              <p:nvPicPr>
                <p:cNvPr id="49" name="Ink 48">
                  <a:extLst>
                    <a:ext uri="{FF2B5EF4-FFF2-40B4-BE49-F238E27FC236}">
                      <a16:creationId xmlns:a16="http://schemas.microsoft.com/office/drawing/2014/main" id="{82F5A655-55CF-B31F-BBE1-5189887DAA3B}"/>
                    </a:ext>
                  </a:extLst>
                </p:cNvPr>
                <p:cNvPicPr/>
                <p:nvPr/>
              </p:nvPicPr>
              <p:blipFill>
                <a:blip r:embed="rId71"/>
                <a:stretch>
                  <a:fillRect/>
                </a:stretch>
              </p:blipFill>
              <p:spPr>
                <a:xfrm>
                  <a:off x="2253925" y="1808988"/>
                  <a:ext cx="68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Ink 49">
                  <a:extLst>
                    <a:ext uri="{FF2B5EF4-FFF2-40B4-BE49-F238E27FC236}">
                      <a16:creationId xmlns:a16="http://schemas.microsoft.com/office/drawing/2014/main" id="{B05D9087-8C28-C311-1E68-CF239C35E64F}"/>
                    </a:ext>
                  </a:extLst>
                </p14:cNvPr>
                <p14:cNvContentPartPr/>
                <p14:nvPr/>
              </p14:nvContentPartPr>
              <p14:xfrm>
                <a:off x="2314045" y="1751028"/>
                <a:ext cx="14760" cy="16920"/>
              </p14:xfrm>
            </p:contentPart>
          </mc:Choice>
          <mc:Fallback xmlns="">
            <p:pic>
              <p:nvPicPr>
                <p:cNvPr id="50" name="Ink 49">
                  <a:extLst>
                    <a:ext uri="{FF2B5EF4-FFF2-40B4-BE49-F238E27FC236}">
                      <a16:creationId xmlns:a16="http://schemas.microsoft.com/office/drawing/2014/main" id="{B05D9087-8C28-C311-1E68-CF239C35E64F}"/>
                    </a:ext>
                  </a:extLst>
                </p:cNvPr>
                <p:cNvPicPr/>
                <p:nvPr/>
              </p:nvPicPr>
              <p:blipFill>
                <a:blip r:embed="rId73"/>
                <a:stretch>
                  <a:fillRect/>
                </a:stretch>
              </p:blipFill>
              <p:spPr>
                <a:xfrm>
                  <a:off x="2296045" y="1733388"/>
                  <a:ext cx="50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Ink 50">
                  <a:extLst>
                    <a:ext uri="{FF2B5EF4-FFF2-40B4-BE49-F238E27FC236}">
                      <a16:creationId xmlns:a16="http://schemas.microsoft.com/office/drawing/2014/main" id="{11ADB11A-DDB8-5F8F-D65A-2A8F0BBB3501}"/>
                    </a:ext>
                  </a:extLst>
                </p14:cNvPr>
                <p14:cNvContentPartPr/>
                <p14:nvPr/>
              </p14:nvContentPartPr>
              <p14:xfrm>
                <a:off x="2382085" y="1701348"/>
                <a:ext cx="310320" cy="227880"/>
              </p14:xfrm>
            </p:contentPart>
          </mc:Choice>
          <mc:Fallback xmlns="">
            <p:pic>
              <p:nvPicPr>
                <p:cNvPr id="51" name="Ink 50">
                  <a:extLst>
                    <a:ext uri="{FF2B5EF4-FFF2-40B4-BE49-F238E27FC236}">
                      <a16:creationId xmlns:a16="http://schemas.microsoft.com/office/drawing/2014/main" id="{11ADB11A-DDB8-5F8F-D65A-2A8F0BBB3501}"/>
                    </a:ext>
                  </a:extLst>
                </p:cNvPr>
                <p:cNvPicPr/>
                <p:nvPr/>
              </p:nvPicPr>
              <p:blipFill>
                <a:blip r:embed="rId75"/>
                <a:stretch>
                  <a:fillRect/>
                </a:stretch>
              </p:blipFill>
              <p:spPr>
                <a:xfrm>
                  <a:off x="2364085" y="1683708"/>
                  <a:ext cx="3459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C0CAA7C8-E3FD-87FC-1E59-6383CB747989}"/>
                    </a:ext>
                  </a:extLst>
                </p14:cNvPr>
                <p14:cNvContentPartPr/>
                <p14:nvPr/>
              </p14:nvContentPartPr>
              <p14:xfrm>
                <a:off x="2724445" y="1716108"/>
                <a:ext cx="5040" cy="29520"/>
              </p14:xfrm>
            </p:contentPart>
          </mc:Choice>
          <mc:Fallback xmlns="">
            <p:pic>
              <p:nvPicPr>
                <p:cNvPr id="52" name="Ink 51">
                  <a:extLst>
                    <a:ext uri="{FF2B5EF4-FFF2-40B4-BE49-F238E27FC236}">
                      <a16:creationId xmlns:a16="http://schemas.microsoft.com/office/drawing/2014/main" id="{C0CAA7C8-E3FD-87FC-1E59-6383CB747989}"/>
                    </a:ext>
                  </a:extLst>
                </p:cNvPr>
                <p:cNvPicPr/>
                <p:nvPr/>
              </p:nvPicPr>
              <p:blipFill>
                <a:blip r:embed="rId77"/>
                <a:stretch>
                  <a:fillRect/>
                </a:stretch>
              </p:blipFill>
              <p:spPr>
                <a:xfrm>
                  <a:off x="2706445" y="1698468"/>
                  <a:ext cx="40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C069CB46-4455-D7EA-DC51-FF5F5C832933}"/>
                    </a:ext>
                  </a:extLst>
                </p14:cNvPr>
                <p14:cNvContentPartPr/>
                <p14:nvPr/>
              </p14:nvContentPartPr>
              <p14:xfrm>
                <a:off x="2725165" y="1787748"/>
                <a:ext cx="442800" cy="110520"/>
              </p14:xfrm>
            </p:contentPart>
          </mc:Choice>
          <mc:Fallback xmlns="">
            <p:pic>
              <p:nvPicPr>
                <p:cNvPr id="53" name="Ink 52">
                  <a:extLst>
                    <a:ext uri="{FF2B5EF4-FFF2-40B4-BE49-F238E27FC236}">
                      <a16:creationId xmlns:a16="http://schemas.microsoft.com/office/drawing/2014/main" id="{C069CB46-4455-D7EA-DC51-FF5F5C832933}"/>
                    </a:ext>
                  </a:extLst>
                </p:cNvPr>
                <p:cNvPicPr/>
                <p:nvPr/>
              </p:nvPicPr>
              <p:blipFill>
                <a:blip r:embed="rId79"/>
                <a:stretch>
                  <a:fillRect/>
                </a:stretch>
              </p:blipFill>
              <p:spPr>
                <a:xfrm>
                  <a:off x="2707165" y="1770108"/>
                  <a:ext cx="478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63E32B05-E88C-67D9-39F9-54B1C91E1279}"/>
                    </a:ext>
                  </a:extLst>
                </p14:cNvPr>
                <p14:cNvContentPartPr/>
                <p14:nvPr/>
              </p14:nvContentPartPr>
              <p14:xfrm>
                <a:off x="3233125" y="1725108"/>
                <a:ext cx="234000" cy="172800"/>
              </p14:xfrm>
            </p:contentPart>
          </mc:Choice>
          <mc:Fallback xmlns="">
            <p:pic>
              <p:nvPicPr>
                <p:cNvPr id="54" name="Ink 53">
                  <a:extLst>
                    <a:ext uri="{FF2B5EF4-FFF2-40B4-BE49-F238E27FC236}">
                      <a16:creationId xmlns:a16="http://schemas.microsoft.com/office/drawing/2014/main" id="{63E32B05-E88C-67D9-39F9-54B1C91E1279}"/>
                    </a:ext>
                  </a:extLst>
                </p:cNvPr>
                <p:cNvPicPr/>
                <p:nvPr/>
              </p:nvPicPr>
              <p:blipFill>
                <a:blip r:embed="rId81"/>
                <a:stretch>
                  <a:fillRect/>
                </a:stretch>
              </p:blipFill>
              <p:spPr>
                <a:xfrm>
                  <a:off x="3215125" y="1707108"/>
                  <a:ext cx="2696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Ink 54">
                  <a:extLst>
                    <a:ext uri="{FF2B5EF4-FFF2-40B4-BE49-F238E27FC236}">
                      <a16:creationId xmlns:a16="http://schemas.microsoft.com/office/drawing/2014/main" id="{D30CEE86-02ED-3E86-489E-357BA64F96FA}"/>
                    </a:ext>
                  </a:extLst>
                </p14:cNvPr>
                <p14:cNvContentPartPr/>
                <p14:nvPr/>
              </p14:nvContentPartPr>
              <p14:xfrm>
                <a:off x="3497365" y="1735908"/>
                <a:ext cx="6120" cy="11880"/>
              </p14:xfrm>
            </p:contentPart>
          </mc:Choice>
          <mc:Fallback xmlns="">
            <p:pic>
              <p:nvPicPr>
                <p:cNvPr id="55" name="Ink 54">
                  <a:extLst>
                    <a:ext uri="{FF2B5EF4-FFF2-40B4-BE49-F238E27FC236}">
                      <a16:creationId xmlns:a16="http://schemas.microsoft.com/office/drawing/2014/main" id="{D30CEE86-02ED-3E86-489E-357BA64F96FA}"/>
                    </a:ext>
                  </a:extLst>
                </p:cNvPr>
                <p:cNvPicPr/>
                <p:nvPr/>
              </p:nvPicPr>
              <p:blipFill>
                <a:blip r:embed="rId83"/>
                <a:stretch>
                  <a:fillRect/>
                </a:stretch>
              </p:blipFill>
              <p:spPr>
                <a:xfrm>
                  <a:off x="3479725" y="1717908"/>
                  <a:ext cx="417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Ink 55">
                  <a:extLst>
                    <a:ext uri="{FF2B5EF4-FFF2-40B4-BE49-F238E27FC236}">
                      <a16:creationId xmlns:a16="http://schemas.microsoft.com/office/drawing/2014/main" id="{61E8456D-8D4A-118F-18AA-6C7BC2326652}"/>
                    </a:ext>
                  </a:extLst>
                </p14:cNvPr>
                <p14:cNvContentPartPr/>
                <p14:nvPr/>
              </p14:nvContentPartPr>
              <p14:xfrm>
                <a:off x="3526525" y="1749228"/>
                <a:ext cx="324360" cy="163800"/>
              </p14:xfrm>
            </p:contentPart>
          </mc:Choice>
          <mc:Fallback xmlns="">
            <p:pic>
              <p:nvPicPr>
                <p:cNvPr id="56" name="Ink 55">
                  <a:extLst>
                    <a:ext uri="{FF2B5EF4-FFF2-40B4-BE49-F238E27FC236}">
                      <a16:creationId xmlns:a16="http://schemas.microsoft.com/office/drawing/2014/main" id="{61E8456D-8D4A-118F-18AA-6C7BC2326652}"/>
                    </a:ext>
                  </a:extLst>
                </p:cNvPr>
                <p:cNvPicPr/>
                <p:nvPr/>
              </p:nvPicPr>
              <p:blipFill>
                <a:blip r:embed="rId85"/>
                <a:stretch>
                  <a:fillRect/>
                </a:stretch>
              </p:blipFill>
              <p:spPr>
                <a:xfrm>
                  <a:off x="3508885" y="1731228"/>
                  <a:ext cx="360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Ink 56">
                  <a:extLst>
                    <a:ext uri="{FF2B5EF4-FFF2-40B4-BE49-F238E27FC236}">
                      <a16:creationId xmlns:a16="http://schemas.microsoft.com/office/drawing/2014/main" id="{04D29CD6-225A-8A69-DF21-78DD713610A6}"/>
                    </a:ext>
                  </a:extLst>
                </p14:cNvPr>
                <p14:cNvContentPartPr/>
                <p14:nvPr/>
              </p14:nvContentPartPr>
              <p14:xfrm>
                <a:off x="3983528" y="1701782"/>
                <a:ext cx="273240" cy="151200"/>
              </p14:xfrm>
            </p:contentPart>
          </mc:Choice>
          <mc:Fallback xmlns="">
            <p:pic>
              <p:nvPicPr>
                <p:cNvPr id="57" name="Ink 56">
                  <a:extLst>
                    <a:ext uri="{FF2B5EF4-FFF2-40B4-BE49-F238E27FC236}">
                      <a16:creationId xmlns:a16="http://schemas.microsoft.com/office/drawing/2014/main" id="{04D29CD6-225A-8A69-DF21-78DD713610A6}"/>
                    </a:ext>
                  </a:extLst>
                </p:cNvPr>
                <p:cNvPicPr/>
                <p:nvPr/>
              </p:nvPicPr>
              <p:blipFill>
                <a:blip r:embed="rId87"/>
                <a:stretch>
                  <a:fillRect/>
                </a:stretch>
              </p:blipFill>
              <p:spPr>
                <a:xfrm>
                  <a:off x="3965504" y="1683739"/>
                  <a:ext cx="308927" cy="186925"/>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Ink 58">
                  <a:extLst>
                    <a:ext uri="{FF2B5EF4-FFF2-40B4-BE49-F238E27FC236}">
                      <a16:creationId xmlns:a16="http://schemas.microsoft.com/office/drawing/2014/main" id="{82D75ACC-46EF-1C60-4C18-541562916FE0}"/>
                    </a:ext>
                  </a:extLst>
                </p14:cNvPr>
                <p14:cNvContentPartPr/>
                <p14:nvPr/>
              </p14:nvContentPartPr>
              <p14:xfrm>
                <a:off x="4365325" y="1611708"/>
                <a:ext cx="187560" cy="266760"/>
              </p14:xfrm>
            </p:contentPart>
          </mc:Choice>
          <mc:Fallback xmlns="">
            <p:pic>
              <p:nvPicPr>
                <p:cNvPr id="59" name="Ink 58">
                  <a:extLst>
                    <a:ext uri="{FF2B5EF4-FFF2-40B4-BE49-F238E27FC236}">
                      <a16:creationId xmlns:a16="http://schemas.microsoft.com/office/drawing/2014/main" id="{82D75ACC-46EF-1C60-4C18-541562916FE0}"/>
                    </a:ext>
                  </a:extLst>
                </p:cNvPr>
                <p:cNvPicPr/>
                <p:nvPr/>
              </p:nvPicPr>
              <p:blipFill>
                <a:blip r:embed="rId89"/>
                <a:stretch>
                  <a:fillRect/>
                </a:stretch>
              </p:blipFill>
              <p:spPr>
                <a:xfrm>
                  <a:off x="4347685" y="1594068"/>
                  <a:ext cx="2232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Ink 59">
                  <a:extLst>
                    <a:ext uri="{FF2B5EF4-FFF2-40B4-BE49-F238E27FC236}">
                      <a16:creationId xmlns:a16="http://schemas.microsoft.com/office/drawing/2014/main" id="{B67102C5-844C-2E7D-19AF-6BDEBD5B48AE}"/>
                    </a:ext>
                  </a:extLst>
                </p14:cNvPr>
                <p14:cNvContentPartPr/>
                <p14:nvPr/>
              </p14:nvContentPartPr>
              <p14:xfrm>
                <a:off x="4480525" y="1719708"/>
                <a:ext cx="83880" cy="82080"/>
              </p14:xfrm>
            </p:contentPart>
          </mc:Choice>
          <mc:Fallback xmlns="">
            <p:pic>
              <p:nvPicPr>
                <p:cNvPr id="60" name="Ink 59">
                  <a:extLst>
                    <a:ext uri="{FF2B5EF4-FFF2-40B4-BE49-F238E27FC236}">
                      <a16:creationId xmlns:a16="http://schemas.microsoft.com/office/drawing/2014/main" id="{B67102C5-844C-2E7D-19AF-6BDEBD5B48AE}"/>
                    </a:ext>
                  </a:extLst>
                </p:cNvPr>
                <p:cNvPicPr/>
                <p:nvPr/>
              </p:nvPicPr>
              <p:blipFill>
                <a:blip r:embed="rId91"/>
                <a:stretch>
                  <a:fillRect/>
                </a:stretch>
              </p:blipFill>
              <p:spPr>
                <a:xfrm>
                  <a:off x="4462525" y="1702068"/>
                  <a:ext cx="119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EF1C04F1-438A-29B5-0EAE-284A836DD0EE}"/>
                    </a:ext>
                  </a:extLst>
                </p14:cNvPr>
                <p14:cNvContentPartPr/>
                <p14:nvPr/>
              </p14:nvContentPartPr>
              <p14:xfrm>
                <a:off x="4583125" y="1562388"/>
                <a:ext cx="577800" cy="243360"/>
              </p14:xfrm>
            </p:contentPart>
          </mc:Choice>
          <mc:Fallback xmlns="">
            <p:pic>
              <p:nvPicPr>
                <p:cNvPr id="61" name="Ink 60">
                  <a:extLst>
                    <a:ext uri="{FF2B5EF4-FFF2-40B4-BE49-F238E27FC236}">
                      <a16:creationId xmlns:a16="http://schemas.microsoft.com/office/drawing/2014/main" id="{EF1C04F1-438A-29B5-0EAE-284A836DD0EE}"/>
                    </a:ext>
                  </a:extLst>
                </p:cNvPr>
                <p:cNvPicPr/>
                <p:nvPr/>
              </p:nvPicPr>
              <p:blipFill>
                <a:blip r:embed="rId93"/>
                <a:stretch>
                  <a:fillRect/>
                </a:stretch>
              </p:blipFill>
              <p:spPr>
                <a:xfrm>
                  <a:off x="4565485" y="1544748"/>
                  <a:ext cx="6134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A53812BD-A426-F01B-C397-19536837CBBE}"/>
                    </a:ext>
                  </a:extLst>
                </p14:cNvPr>
                <p14:cNvContentPartPr/>
                <p14:nvPr/>
              </p14:nvContentPartPr>
              <p14:xfrm>
                <a:off x="5236165" y="1540068"/>
                <a:ext cx="2880" cy="9000"/>
              </p14:xfrm>
            </p:contentPart>
          </mc:Choice>
          <mc:Fallback xmlns="">
            <p:pic>
              <p:nvPicPr>
                <p:cNvPr id="62" name="Ink 61">
                  <a:extLst>
                    <a:ext uri="{FF2B5EF4-FFF2-40B4-BE49-F238E27FC236}">
                      <a16:creationId xmlns:a16="http://schemas.microsoft.com/office/drawing/2014/main" id="{A53812BD-A426-F01B-C397-19536837CBBE}"/>
                    </a:ext>
                  </a:extLst>
                </p:cNvPr>
                <p:cNvPicPr/>
                <p:nvPr/>
              </p:nvPicPr>
              <p:blipFill>
                <a:blip r:embed="rId95"/>
                <a:stretch>
                  <a:fillRect/>
                </a:stretch>
              </p:blipFill>
              <p:spPr>
                <a:xfrm>
                  <a:off x="5218525" y="1522068"/>
                  <a:ext cx="385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Ink 62">
                  <a:extLst>
                    <a:ext uri="{FF2B5EF4-FFF2-40B4-BE49-F238E27FC236}">
                      <a16:creationId xmlns:a16="http://schemas.microsoft.com/office/drawing/2014/main" id="{9F4C6146-0B64-DAD1-B7F9-FF74BA059435}"/>
                    </a:ext>
                  </a:extLst>
                </p14:cNvPr>
                <p14:cNvContentPartPr/>
                <p14:nvPr/>
              </p14:nvContentPartPr>
              <p14:xfrm>
                <a:off x="5248045" y="1598748"/>
                <a:ext cx="364320" cy="413280"/>
              </p14:xfrm>
            </p:contentPart>
          </mc:Choice>
          <mc:Fallback xmlns="">
            <p:pic>
              <p:nvPicPr>
                <p:cNvPr id="63" name="Ink 62">
                  <a:extLst>
                    <a:ext uri="{FF2B5EF4-FFF2-40B4-BE49-F238E27FC236}">
                      <a16:creationId xmlns:a16="http://schemas.microsoft.com/office/drawing/2014/main" id="{9F4C6146-0B64-DAD1-B7F9-FF74BA059435}"/>
                    </a:ext>
                  </a:extLst>
                </p:cNvPr>
                <p:cNvPicPr/>
                <p:nvPr/>
              </p:nvPicPr>
              <p:blipFill>
                <a:blip r:embed="rId97"/>
                <a:stretch>
                  <a:fillRect/>
                </a:stretch>
              </p:blipFill>
              <p:spPr>
                <a:xfrm>
                  <a:off x="5230045" y="1581108"/>
                  <a:ext cx="39996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Ink 64">
                  <a:extLst>
                    <a:ext uri="{FF2B5EF4-FFF2-40B4-BE49-F238E27FC236}">
                      <a16:creationId xmlns:a16="http://schemas.microsoft.com/office/drawing/2014/main" id="{C0AD1484-7873-8428-F8FB-EF50FF73802E}"/>
                    </a:ext>
                  </a:extLst>
                </p14:cNvPr>
                <p14:cNvContentPartPr/>
                <p14:nvPr/>
              </p14:nvContentPartPr>
              <p14:xfrm>
                <a:off x="5811445" y="1560228"/>
                <a:ext cx="140400" cy="189360"/>
              </p14:xfrm>
            </p:contentPart>
          </mc:Choice>
          <mc:Fallback xmlns="">
            <p:pic>
              <p:nvPicPr>
                <p:cNvPr id="65" name="Ink 64">
                  <a:extLst>
                    <a:ext uri="{FF2B5EF4-FFF2-40B4-BE49-F238E27FC236}">
                      <a16:creationId xmlns:a16="http://schemas.microsoft.com/office/drawing/2014/main" id="{C0AD1484-7873-8428-F8FB-EF50FF73802E}"/>
                    </a:ext>
                  </a:extLst>
                </p:cNvPr>
                <p:cNvPicPr/>
                <p:nvPr/>
              </p:nvPicPr>
              <p:blipFill>
                <a:blip r:embed="rId99"/>
                <a:stretch>
                  <a:fillRect/>
                </a:stretch>
              </p:blipFill>
              <p:spPr>
                <a:xfrm>
                  <a:off x="5793445" y="1542588"/>
                  <a:ext cx="1760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Ink 65">
                  <a:extLst>
                    <a:ext uri="{FF2B5EF4-FFF2-40B4-BE49-F238E27FC236}">
                      <a16:creationId xmlns:a16="http://schemas.microsoft.com/office/drawing/2014/main" id="{0EC9E93E-D1EE-633B-F39D-6A83EF934840}"/>
                    </a:ext>
                  </a:extLst>
                </p14:cNvPr>
                <p14:cNvContentPartPr/>
                <p14:nvPr/>
              </p14:nvContentPartPr>
              <p14:xfrm>
                <a:off x="6033565" y="1567428"/>
                <a:ext cx="3600" cy="3960"/>
              </p14:xfrm>
            </p:contentPart>
          </mc:Choice>
          <mc:Fallback xmlns="">
            <p:pic>
              <p:nvPicPr>
                <p:cNvPr id="66" name="Ink 65">
                  <a:extLst>
                    <a:ext uri="{FF2B5EF4-FFF2-40B4-BE49-F238E27FC236}">
                      <a16:creationId xmlns:a16="http://schemas.microsoft.com/office/drawing/2014/main" id="{0EC9E93E-D1EE-633B-F39D-6A83EF934840}"/>
                    </a:ext>
                  </a:extLst>
                </p:cNvPr>
                <p:cNvPicPr/>
                <p:nvPr/>
              </p:nvPicPr>
              <p:blipFill>
                <a:blip r:embed="rId101"/>
                <a:stretch>
                  <a:fillRect/>
                </a:stretch>
              </p:blipFill>
              <p:spPr>
                <a:xfrm>
                  <a:off x="6015565" y="1549788"/>
                  <a:ext cx="392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Ink 66">
                  <a:extLst>
                    <a:ext uri="{FF2B5EF4-FFF2-40B4-BE49-F238E27FC236}">
                      <a16:creationId xmlns:a16="http://schemas.microsoft.com/office/drawing/2014/main" id="{84D85248-7688-4DB5-AF94-240CB5273A2C}"/>
                    </a:ext>
                  </a:extLst>
                </p14:cNvPr>
                <p14:cNvContentPartPr/>
                <p14:nvPr/>
              </p14:nvContentPartPr>
              <p14:xfrm>
                <a:off x="6022405" y="1628628"/>
                <a:ext cx="267120" cy="109440"/>
              </p14:xfrm>
            </p:contentPart>
          </mc:Choice>
          <mc:Fallback xmlns="">
            <p:pic>
              <p:nvPicPr>
                <p:cNvPr id="67" name="Ink 66">
                  <a:extLst>
                    <a:ext uri="{FF2B5EF4-FFF2-40B4-BE49-F238E27FC236}">
                      <a16:creationId xmlns:a16="http://schemas.microsoft.com/office/drawing/2014/main" id="{84D85248-7688-4DB5-AF94-240CB5273A2C}"/>
                    </a:ext>
                  </a:extLst>
                </p:cNvPr>
                <p:cNvPicPr/>
                <p:nvPr/>
              </p:nvPicPr>
              <p:blipFill>
                <a:blip r:embed="rId103"/>
                <a:stretch>
                  <a:fillRect/>
                </a:stretch>
              </p:blipFill>
              <p:spPr>
                <a:xfrm>
                  <a:off x="6004405" y="1610628"/>
                  <a:ext cx="302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Ink 67">
                  <a:extLst>
                    <a:ext uri="{FF2B5EF4-FFF2-40B4-BE49-F238E27FC236}">
                      <a16:creationId xmlns:a16="http://schemas.microsoft.com/office/drawing/2014/main" id="{3ADFA599-9BCD-EAC6-186E-2E4F85923214}"/>
                    </a:ext>
                  </a:extLst>
                </p14:cNvPr>
                <p14:cNvContentPartPr/>
                <p14:nvPr/>
              </p14:nvContentPartPr>
              <p14:xfrm>
                <a:off x="6518845" y="1578948"/>
                <a:ext cx="121680" cy="200160"/>
              </p14:xfrm>
            </p:contentPart>
          </mc:Choice>
          <mc:Fallback xmlns="">
            <p:pic>
              <p:nvPicPr>
                <p:cNvPr id="68" name="Ink 67">
                  <a:extLst>
                    <a:ext uri="{FF2B5EF4-FFF2-40B4-BE49-F238E27FC236}">
                      <a16:creationId xmlns:a16="http://schemas.microsoft.com/office/drawing/2014/main" id="{3ADFA599-9BCD-EAC6-186E-2E4F85923214}"/>
                    </a:ext>
                  </a:extLst>
                </p:cNvPr>
                <p:cNvPicPr/>
                <p:nvPr/>
              </p:nvPicPr>
              <p:blipFill>
                <a:blip r:embed="rId105"/>
                <a:stretch>
                  <a:fillRect/>
                </a:stretch>
              </p:blipFill>
              <p:spPr>
                <a:xfrm>
                  <a:off x="6500845" y="1560948"/>
                  <a:ext cx="1573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Ink 68">
                  <a:extLst>
                    <a:ext uri="{FF2B5EF4-FFF2-40B4-BE49-F238E27FC236}">
                      <a16:creationId xmlns:a16="http://schemas.microsoft.com/office/drawing/2014/main" id="{D180966C-8288-F3E2-4583-B3FA238E20B5}"/>
                    </a:ext>
                  </a:extLst>
                </p14:cNvPr>
                <p14:cNvContentPartPr/>
                <p14:nvPr/>
              </p14:nvContentPartPr>
              <p14:xfrm>
                <a:off x="6704605" y="1680108"/>
                <a:ext cx="74880" cy="90720"/>
              </p14:xfrm>
            </p:contentPart>
          </mc:Choice>
          <mc:Fallback xmlns="">
            <p:pic>
              <p:nvPicPr>
                <p:cNvPr id="69" name="Ink 68">
                  <a:extLst>
                    <a:ext uri="{FF2B5EF4-FFF2-40B4-BE49-F238E27FC236}">
                      <a16:creationId xmlns:a16="http://schemas.microsoft.com/office/drawing/2014/main" id="{D180966C-8288-F3E2-4583-B3FA238E20B5}"/>
                    </a:ext>
                  </a:extLst>
                </p:cNvPr>
                <p:cNvPicPr/>
                <p:nvPr/>
              </p:nvPicPr>
              <p:blipFill>
                <a:blip r:embed="rId107"/>
                <a:stretch>
                  <a:fillRect/>
                </a:stretch>
              </p:blipFill>
              <p:spPr>
                <a:xfrm>
                  <a:off x="6686965" y="1662468"/>
                  <a:ext cx="1105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Ink 69">
                  <a:extLst>
                    <a:ext uri="{FF2B5EF4-FFF2-40B4-BE49-F238E27FC236}">
                      <a16:creationId xmlns:a16="http://schemas.microsoft.com/office/drawing/2014/main" id="{1A040871-B8F8-D071-683B-DBB50761C441}"/>
                    </a:ext>
                  </a:extLst>
                </p14:cNvPr>
                <p14:cNvContentPartPr/>
                <p14:nvPr/>
              </p14:nvContentPartPr>
              <p14:xfrm>
                <a:off x="6855085" y="1595868"/>
                <a:ext cx="63360" cy="157680"/>
              </p14:xfrm>
            </p:contentPart>
          </mc:Choice>
          <mc:Fallback xmlns="">
            <p:pic>
              <p:nvPicPr>
                <p:cNvPr id="70" name="Ink 69">
                  <a:extLst>
                    <a:ext uri="{FF2B5EF4-FFF2-40B4-BE49-F238E27FC236}">
                      <a16:creationId xmlns:a16="http://schemas.microsoft.com/office/drawing/2014/main" id="{1A040871-B8F8-D071-683B-DBB50761C441}"/>
                    </a:ext>
                  </a:extLst>
                </p:cNvPr>
                <p:cNvPicPr/>
                <p:nvPr/>
              </p:nvPicPr>
              <p:blipFill>
                <a:blip r:embed="rId109"/>
                <a:stretch>
                  <a:fillRect/>
                </a:stretch>
              </p:blipFill>
              <p:spPr>
                <a:xfrm>
                  <a:off x="6837085" y="1577868"/>
                  <a:ext cx="990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Ink 70">
                  <a:extLst>
                    <a:ext uri="{FF2B5EF4-FFF2-40B4-BE49-F238E27FC236}">
                      <a16:creationId xmlns:a16="http://schemas.microsoft.com/office/drawing/2014/main" id="{A45D9214-8DEA-A300-2774-0893A77015F4}"/>
                    </a:ext>
                  </a:extLst>
                </p14:cNvPr>
                <p14:cNvContentPartPr/>
                <p14:nvPr/>
              </p14:nvContentPartPr>
              <p14:xfrm>
                <a:off x="6949765" y="1592268"/>
                <a:ext cx="154080" cy="165600"/>
              </p14:xfrm>
            </p:contentPart>
          </mc:Choice>
          <mc:Fallback xmlns="">
            <p:pic>
              <p:nvPicPr>
                <p:cNvPr id="71" name="Ink 70">
                  <a:extLst>
                    <a:ext uri="{FF2B5EF4-FFF2-40B4-BE49-F238E27FC236}">
                      <a16:creationId xmlns:a16="http://schemas.microsoft.com/office/drawing/2014/main" id="{A45D9214-8DEA-A300-2774-0893A77015F4}"/>
                    </a:ext>
                  </a:extLst>
                </p:cNvPr>
                <p:cNvPicPr/>
                <p:nvPr/>
              </p:nvPicPr>
              <p:blipFill>
                <a:blip r:embed="rId111"/>
                <a:stretch>
                  <a:fillRect/>
                </a:stretch>
              </p:blipFill>
              <p:spPr>
                <a:xfrm>
                  <a:off x="6931765" y="1574628"/>
                  <a:ext cx="1897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Ink 71">
                  <a:extLst>
                    <a:ext uri="{FF2B5EF4-FFF2-40B4-BE49-F238E27FC236}">
                      <a16:creationId xmlns:a16="http://schemas.microsoft.com/office/drawing/2014/main" id="{5BAA68D9-56DB-E69D-8D42-1263972DCFD9}"/>
                    </a:ext>
                  </a:extLst>
                </p14:cNvPr>
                <p14:cNvContentPartPr/>
                <p14:nvPr/>
              </p14:nvContentPartPr>
              <p14:xfrm>
                <a:off x="6892165" y="1608108"/>
                <a:ext cx="217800" cy="45360"/>
              </p14:xfrm>
            </p:contentPart>
          </mc:Choice>
          <mc:Fallback xmlns="">
            <p:pic>
              <p:nvPicPr>
                <p:cNvPr id="72" name="Ink 71">
                  <a:extLst>
                    <a:ext uri="{FF2B5EF4-FFF2-40B4-BE49-F238E27FC236}">
                      <a16:creationId xmlns:a16="http://schemas.microsoft.com/office/drawing/2014/main" id="{5BAA68D9-56DB-E69D-8D42-1263972DCFD9}"/>
                    </a:ext>
                  </a:extLst>
                </p:cNvPr>
                <p:cNvPicPr/>
                <p:nvPr/>
              </p:nvPicPr>
              <p:blipFill>
                <a:blip r:embed="rId113"/>
                <a:stretch>
                  <a:fillRect/>
                </a:stretch>
              </p:blipFill>
              <p:spPr>
                <a:xfrm>
                  <a:off x="6874525" y="1590468"/>
                  <a:ext cx="2534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Ink 72">
                  <a:extLst>
                    <a:ext uri="{FF2B5EF4-FFF2-40B4-BE49-F238E27FC236}">
                      <a16:creationId xmlns:a16="http://schemas.microsoft.com/office/drawing/2014/main" id="{54B94209-7C81-7C1C-0B04-B3D51CA24022}"/>
                    </a:ext>
                  </a:extLst>
                </p14:cNvPr>
                <p14:cNvContentPartPr/>
                <p14:nvPr/>
              </p14:nvContentPartPr>
              <p14:xfrm>
                <a:off x="7248205" y="1582908"/>
                <a:ext cx="481680" cy="153720"/>
              </p14:xfrm>
            </p:contentPart>
          </mc:Choice>
          <mc:Fallback xmlns="">
            <p:pic>
              <p:nvPicPr>
                <p:cNvPr id="73" name="Ink 72">
                  <a:extLst>
                    <a:ext uri="{FF2B5EF4-FFF2-40B4-BE49-F238E27FC236}">
                      <a16:creationId xmlns:a16="http://schemas.microsoft.com/office/drawing/2014/main" id="{54B94209-7C81-7C1C-0B04-B3D51CA24022}"/>
                    </a:ext>
                  </a:extLst>
                </p:cNvPr>
                <p:cNvPicPr/>
                <p:nvPr/>
              </p:nvPicPr>
              <p:blipFill>
                <a:blip r:embed="rId115"/>
                <a:stretch>
                  <a:fillRect/>
                </a:stretch>
              </p:blipFill>
              <p:spPr>
                <a:xfrm>
                  <a:off x="7230565" y="1564908"/>
                  <a:ext cx="517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5" name="Ink 74">
                  <a:extLst>
                    <a:ext uri="{FF2B5EF4-FFF2-40B4-BE49-F238E27FC236}">
                      <a16:creationId xmlns:a16="http://schemas.microsoft.com/office/drawing/2014/main" id="{DE8B45FE-9C28-AF12-BB92-B43FF4A290A0}"/>
                    </a:ext>
                  </a:extLst>
                </p14:cNvPr>
                <p14:cNvContentPartPr/>
                <p14:nvPr/>
              </p14:nvContentPartPr>
              <p14:xfrm>
                <a:off x="7851205" y="1496508"/>
                <a:ext cx="316440" cy="276840"/>
              </p14:xfrm>
            </p:contentPart>
          </mc:Choice>
          <mc:Fallback xmlns="">
            <p:pic>
              <p:nvPicPr>
                <p:cNvPr id="75" name="Ink 74">
                  <a:extLst>
                    <a:ext uri="{FF2B5EF4-FFF2-40B4-BE49-F238E27FC236}">
                      <a16:creationId xmlns:a16="http://schemas.microsoft.com/office/drawing/2014/main" id="{DE8B45FE-9C28-AF12-BB92-B43FF4A290A0}"/>
                    </a:ext>
                  </a:extLst>
                </p:cNvPr>
                <p:cNvPicPr/>
                <p:nvPr/>
              </p:nvPicPr>
              <p:blipFill>
                <a:blip r:embed="rId117"/>
                <a:stretch>
                  <a:fillRect/>
                </a:stretch>
              </p:blipFill>
              <p:spPr>
                <a:xfrm>
                  <a:off x="7833565" y="1478868"/>
                  <a:ext cx="35208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Ink 75">
                  <a:extLst>
                    <a:ext uri="{FF2B5EF4-FFF2-40B4-BE49-F238E27FC236}">
                      <a16:creationId xmlns:a16="http://schemas.microsoft.com/office/drawing/2014/main" id="{92EB45E3-AED3-8081-6A34-989AA0361C0E}"/>
                    </a:ext>
                  </a:extLst>
                </p14:cNvPr>
                <p14:cNvContentPartPr/>
                <p14:nvPr/>
              </p14:nvContentPartPr>
              <p14:xfrm>
                <a:off x="8048485" y="1564548"/>
                <a:ext cx="477360" cy="196920"/>
              </p14:xfrm>
            </p:contentPart>
          </mc:Choice>
          <mc:Fallback xmlns="">
            <p:pic>
              <p:nvPicPr>
                <p:cNvPr id="76" name="Ink 75">
                  <a:extLst>
                    <a:ext uri="{FF2B5EF4-FFF2-40B4-BE49-F238E27FC236}">
                      <a16:creationId xmlns:a16="http://schemas.microsoft.com/office/drawing/2014/main" id="{92EB45E3-AED3-8081-6A34-989AA0361C0E}"/>
                    </a:ext>
                  </a:extLst>
                </p:cNvPr>
                <p:cNvPicPr/>
                <p:nvPr/>
              </p:nvPicPr>
              <p:blipFill>
                <a:blip r:embed="rId119"/>
                <a:stretch>
                  <a:fillRect/>
                </a:stretch>
              </p:blipFill>
              <p:spPr>
                <a:xfrm>
                  <a:off x="8030485" y="1546908"/>
                  <a:ext cx="5130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7" name="Ink 76">
                  <a:extLst>
                    <a:ext uri="{FF2B5EF4-FFF2-40B4-BE49-F238E27FC236}">
                      <a16:creationId xmlns:a16="http://schemas.microsoft.com/office/drawing/2014/main" id="{F6ED764C-225B-254F-CCD1-B719D185C18D}"/>
                    </a:ext>
                  </a:extLst>
                </p14:cNvPr>
                <p14:cNvContentPartPr/>
                <p14:nvPr/>
              </p14:nvContentPartPr>
              <p14:xfrm>
                <a:off x="8576965" y="1505148"/>
                <a:ext cx="1800" cy="17640"/>
              </p14:xfrm>
            </p:contentPart>
          </mc:Choice>
          <mc:Fallback xmlns="">
            <p:pic>
              <p:nvPicPr>
                <p:cNvPr id="77" name="Ink 76">
                  <a:extLst>
                    <a:ext uri="{FF2B5EF4-FFF2-40B4-BE49-F238E27FC236}">
                      <a16:creationId xmlns:a16="http://schemas.microsoft.com/office/drawing/2014/main" id="{F6ED764C-225B-254F-CCD1-B719D185C18D}"/>
                    </a:ext>
                  </a:extLst>
                </p:cNvPr>
                <p:cNvPicPr/>
                <p:nvPr/>
              </p:nvPicPr>
              <p:blipFill>
                <a:blip r:embed="rId121"/>
                <a:stretch>
                  <a:fillRect/>
                </a:stretch>
              </p:blipFill>
              <p:spPr>
                <a:xfrm>
                  <a:off x="8558965" y="1487508"/>
                  <a:ext cx="374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Ink 78">
                  <a:extLst>
                    <a:ext uri="{FF2B5EF4-FFF2-40B4-BE49-F238E27FC236}">
                      <a16:creationId xmlns:a16="http://schemas.microsoft.com/office/drawing/2014/main" id="{4F902329-40C3-BBDC-D26A-55534F796B88}"/>
                    </a:ext>
                  </a:extLst>
                </p14:cNvPr>
                <p14:cNvContentPartPr/>
                <p14:nvPr/>
              </p14:nvContentPartPr>
              <p14:xfrm>
                <a:off x="8559325" y="1490748"/>
                <a:ext cx="366120" cy="327960"/>
              </p14:xfrm>
            </p:contentPart>
          </mc:Choice>
          <mc:Fallback xmlns="">
            <p:pic>
              <p:nvPicPr>
                <p:cNvPr id="79" name="Ink 78">
                  <a:extLst>
                    <a:ext uri="{FF2B5EF4-FFF2-40B4-BE49-F238E27FC236}">
                      <a16:creationId xmlns:a16="http://schemas.microsoft.com/office/drawing/2014/main" id="{4F902329-40C3-BBDC-D26A-55534F796B88}"/>
                    </a:ext>
                  </a:extLst>
                </p:cNvPr>
                <p:cNvPicPr/>
                <p:nvPr/>
              </p:nvPicPr>
              <p:blipFill>
                <a:blip r:embed="rId123"/>
                <a:stretch>
                  <a:fillRect/>
                </a:stretch>
              </p:blipFill>
              <p:spPr>
                <a:xfrm>
                  <a:off x="8541325" y="1472748"/>
                  <a:ext cx="40176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Ink 80">
                  <a:extLst>
                    <a:ext uri="{FF2B5EF4-FFF2-40B4-BE49-F238E27FC236}">
                      <a16:creationId xmlns:a16="http://schemas.microsoft.com/office/drawing/2014/main" id="{26586419-F8FD-1C3F-1FED-FB19EDD667FE}"/>
                    </a:ext>
                  </a:extLst>
                </p14:cNvPr>
                <p14:cNvContentPartPr/>
                <p14:nvPr/>
              </p14:nvContentPartPr>
              <p14:xfrm>
                <a:off x="8909605" y="1496868"/>
                <a:ext cx="49680" cy="154440"/>
              </p14:xfrm>
            </p:contentPart>
          </mc:Choice>
          <mc:Fallback xmlns="">
            <p:pic>
              <p:nvPicPr>
                <p:cNvPr id="81" name="Ink 80">
                  <a:extLst>
                    <a:ext uri="{FF2B5EF4-FFF2-40B4-BE49-F238E27FC236}">
                      <a16:creationId xmlns:a16="http://schemas.microsoft.com/office/drawing/2014/main" id="{26586419-F8FD-1C3F-1FED-FB19EDD667FE}"/>
                    </a:ext>
                  </a:extLst>
                </p:cNvPr>
                <p:cNvPicPr/>
                <p:nvPr/>
              </p:nvPicPr>
              <p:blipFill>
                <a:blip r:embed="rId125"/>
                <a:stretch>
                  <a:fillRect/>
                </a:stretch>
              </p:blipFill>
              <p:spPr>
                <a:xfrm>
                  <a:off x="8891965" y="1478868"/>
                  <a:ext cx="853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3" name="Ink 82">
                  <a:extLst>
                    <a:ext uri="{FF2B5EF4-FFF2-40B4-BE49-F238E27FC236}">
                      <a16:creationId xmlns:a16="http://schemas.microsoft.com/office/drawing/2014/main" id="{0D1B17DA-E756-0686-C90F-C3341503A38F}"/>
                    </a:ext>
                  </a:extLst>
                </p14:cNvPr>
                <p14:cNvContentPartPr/>
                <p14:nvPr/>
              </p14:nvContentPartPr>
              <p14:xfrm>
                <a:off x="8837245" y="1590108"/>
                <a:ext cx="182520" cy="24840"/>
              </p14:xfrm>
            </p:contentPart>
          </mc:Choice>
          <mc:Fallback xmlns="">
            <p:pic>
              <p:nvPicPr>
                <p:cNvPr id="83" name="Ink 82">
                  <a:extLst>
                    <a:ext uri="{FF2B5EF4-FFF2-40B4-BE49-F238E27FC236}">
                      <a16:creationId xmlns:a16="http://schemas.microsoft.com/office/drawing/2014/main" id="{0D1B17DA-E756-0686-C90F-C3341503A38F}"/>
                    </a:ext>
                  </a:extLst>
                </p:cNvPr>
                <p:cNvPicPr/>
                <p:nvPr/>
              </p:nvPicPr>
              <p:blipFill>
                <a:blip r:embed="rId127"/>
                <a:stretch>
                  <a:fillRect/>
                </a:stretch>
              </p:blipFill>
              <p:spPr>
                <a:xfrm>
                  <a:off x="8819245" y="1572108"/>
                  <a:ext cx="218160" cy="60480"/>
                </a:xfrm>
                <a:prstGeom prst="rect">
                  <a:avLst/>
                </a:prstGeom>
              </p:spPr>
            </p:pic>
          </mc:Fallback>
        </mc:AlternateContent>
      </p:grpSp>
      <p:grpSp>
        <p:nvGrpSpPr>
          <p:cNvPr id="95" name="Group 94">
            <a:extLst>
              <a:ext uri="{FF2B5EF4-FFF2-40B4-BE49-F238E27FC236}">
                <a16:creationId xmlns:a16="http://schemas.microsoft.com/office/drawing/2014/main" id="{0A53E5EE-D602-32D8-7CDD-64BDFFDC1D40}"/>
              </a:ext>
            </a:extLst>
          </p:cNvPr>
          <p:cNvGrpSpPr/>
          <p:nvPr/>
        </p:nvGrpSpPr>
        <p:grpSpPr>
          <a:xfrm rot="267369">
            <a:off x="2503231" y="2499976"/>
            <a:ext cx="1258200" cy="366170"/>
            <a:chOff x="966565" y="2545038"/>
            <a:chExt cx="1258200" cy="366170"/>
          </a:xfrm>
        </p:grpSpPr>
        <mc:AlternateContent xmlns:mc="http://schemas.openxmlformats.org/markup-compatibility/2006" xmlns:p14="http://schemas.microsoft.com/office/powerpoint/2010/main">
          <mc:Choice Requires="p14">
            <p:contentPart p14:bwMode="auto" r:id="rId128">
              <p14:nvContentPartPr>
                <p14:cNvPr id="85" name="Ink 84">
                  <a:extLst>
                    <a:ext uri="{FF2B5EF4-FFF2-40B4-BE49-F238E27FC236}">
                      <a16:creationId xmlns:a16="http://schemas.microsoft.com/office/drawing/2014/main" id="{5E5DC60B-3815-7338-A038-8ED130B9C243}"/>
                    </a:ext>
                  </a:extLst>
                </p14:cNvPr>
                <p14:cNvContentPartPr/>
                <p14:nvPr/>
              </p14:nvContentPartPr>
              <p14:xfrm>
                <a:off x="966565" y="2578928"/>
                <a:ext cx="89640" cy="130680"/>
              </p14:xfrm>
            </p:contentPart>
          </mc:Choice>
          <mc:Fallback xmlns="">
            <p:pic>
              <p:nvPicPr>
                <p:cNvPr id="85" name="Ink 84">
                  <a:extLst>
                    <a:ext uri="{FF2B5EF4-FFF2-40B4-BE49-F238E27FC236}">
                      <a16:creationId xmlns:a16="http://schemas.microsoft.com/office/drawing/2014/main" id="{5E5DC60B-3815-7338-A038-8ED130B9C243}"/>
                    </a:ext>
                  </a:extLst>
                </p:cNvPr>
                <p:cNvPicPr/>
                <p:nvPr/>
              </p:nvPicPr>
              <p:blipFill>
                <a:blip r:embed="rId129"/>
                <a:stretch>
                  <a:fillRect/>
                </a:stretch>
              </p:blipFill>
              <p:spPr>
                <a:xfrm>
                  <a:off x="948565" y="2560928"/>
                  <a:ext cx="1252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Ink 85">
                  <a:extLst>
                    <a:ext uri="{FF2B5EF4-FFF2-40B4-BE49-F238E27FC236}">
                      <a16:creationId xmlns:a16="http://schemas.microsoft.com/office/drawing/2014/main" id="{3F4CF73A-40FE-35A7-2F6C-25769A3937CE}"/>
                    </a:ext>
                  </a:extLst>
                </p14:cNvPr>
                <p14:cNvContentPartPr/>
                <p14:nvPr/>
              </p14:nvContentPartPr>
              <p14:xfrm>
                <a:off x="1023423" y="2545038"/>
                <a:ext cx="160560" cy="288720"/>
              </p14:xfrm>
            </p:contentPart>
          </mc:Choice>
          <mc:Fallback xmlns="">
            <p:pic>
              <p:nvPicPr>
                <p:cNvPr id="86" name="Ink 85">
                  <a:extLst>
                    <a:ext uri="{FF2B5EF4-FFF2-40B4-BE49-F238E27FC236}">
                      <a16:creationId xmlns:a16="http://schemas.microsoft.com/office/drawing/2014/main" id="{3F4CF73A-40FE-35A7-2F6C-25769A3937CE}"/>
                    </a:ext>
                  </a:extLst>
                </p:cNvPr>
                <p:cNvPicPr/>
                <p:nvPr/>
              </p:nvPicPr>
              <p:blipFill>
                <a:blip r:embed="rId131"/>
                <a:stretch>
                  <a:fillRect/>
                </a:stretch>
              </p:blipFill>
              <p:spPr>
                <a:xfrm>
                  <a:off x="1005463" y="2527038"/>
                  <a:ext cx="1961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Ink 86">
                  <a:extLst>
                    <a:ext uri="{FF2B5EF4-FFF2-40B4-BE49-F238E27FC236}">
                      <a16:creationId xmlns:a16="http://schemas.microsoft.com/office/drawing/2014/main" id="{F7A7E897-713A-F4A6-5039-103E3E5FB9BE}"/>
                    </a:ext>
                  </a:extLst>
                </p14:cNvPr>
                <p14:cNvContentPartPr/>
                <p14:nvPr/>
              </p14:nvContentPartPr>
              <p14:xfrm>
                <a:off x="1126405" y="2795648"/>
                <a:ext cx="120600" cy="115560"/>
              </p14:xfrm>
            </p:contentPart>
          </mc:Choice>
          <mc:Fallback xmlns="">
            <p:pic>
              <p:nvPicPr>
                <p:cNvPr id="87" name="Ink 86">
                  <a:extLst>
                    <a:ext uri="{FF2B5EF4-FFF2-40B4-BE49-F238E27FC236}">
                      <a16:creationId xmlns:a16="http://schemas.microsoft.com/office/drawing/2014/main" id="{F7A7E897-713A-F4A6-5039-103E3E5FB9BE}"/>
                    </a:ext>
                  </a:extLst>
                </p:cNvPr>
                <p:cNvPicPr/>
                <p:nvPr/>
              </p:nvPicPr>
              <p:blipFill>
                <a:blip r:embed="rId133"/>
                <a:stretch>
                  <a:fillRect/>
                </a:stretch>
              </p:blipFill>
              <p:spPr>
                <a:xfrm>
                  <a:off x="1108405" y="2778008"/>
                  <a:ext cx="1562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9" name="Ink 88">
                  <a:extLst>
                    <a:ext uri="{FF2B5EF4-FFF2-40B4-BE49-F238E27FC236}">
                      <a16:creationId xmlns:a16="http://schemas.microsoft.com/office/drawing/2014/main" id="{2255BAAB-5552-6A10-43F1-8408E2F877DE}"/>
                    </a:ext>
                  </a:extLst>
                </p14:cNvPr>
                <p14:cNvContentPartPr/>
                <p14:nvPr/>
              </p14:nvContentPartPr>
              <p14:xfrm>
                <a:off x="1464805" y="2658718"/>
                <a:ext cx="84240" cy="22680"/>
              </p14:xfrm>
            </p:contentPart>
          </mc:Choice>
          <mc:Fallback xmlns="">
            <p:pic>
              <p:nvPicPr>
                <p:cNvPr id="89" name="Ink 88">
                  <a:extLst>
                    <a:ext uri="{FF2B5EF4-FFF2-40B4-BE49-F238E27FC236}">
                      <a16:creationId xmlns:a16="http://schemas.microsoft.com/office/drawing/2014/main" id="{2255BAAB-5552-6A10-43F1-8408E2F877DE}"/>
                    </a:ext>
                  </a:extLst>
                </p:cNvPr>
                <p:cNvPicPr/>
                <p:nvPr/>
              </p:nvPicPr>
              <p:blipFill>
                <a:blip r:embed="rId135"/>
                <a:stretch>
                  <a:fillRect/>
                </a:stretch>
              </p:blipFill>
              <p:spPr>
                <a:xfrm>
                  <a:off x="1446728" y="2640718"/>
                  <a:ext cx="120033"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0" name="Ink 89">
                  <a:extLst>
                    <a:ext uri="{FF2B5EF4-FFF2-40B4-BE49-F238E27FC236}">
                      <a16:creationId xmlns:a16="http://schemas.microsoft.com/office/drawing/2014/main" id="{F5F4C2E0-55A3-1476-5DBF-26B999B921A0}"/>
                    </a:ext>
                  </a:extLst>
                </p14:cNvPr>
                <p14:cNvContentPartPr/>
                <p14:nvPr/>
              </p14:nvContentPartPr>
              <p14:xfrm>
                <a:off x="1464445" y="2735988"/>
                <a:ext cx="166320" cy="25560"/>
              </p14:xfrm>
            </p:contentPart>
          </mc:Choice>
          <mc:Fallback xmlns="">
            <p:pic>
              <p:nvPicPr>
                <p:cNvPr id="90" name="Ink 89">
                  <a:extLst>
                    <a:ext uri="{FF2B5EF4-FFF2-40B4-BE49-F238E27FC236}">
                      <a16:creationId xmlns:a16="http://schemas.microsoft.com/office/drawing/2014/main" id="{F5F4C2E0-55A3-1476-5DBF-26B999B921A0}"/>
                    </a:ext>
                  </a:extLst>
                </p:cNvPr>
                <p:cNvPicPr/>
                <p:nvPr/>
              </p:nvPicPr>
              <p:blipFill>
                <a:blip r:embed="rId137"/>
                <a:stretch>
                  <a:fillRect/>
                </a:stretch>
              </p:blipFill>
              <p:spPr>
                <a:xfrm>
                  <a:off x="1446445" y="2717988"/>
                  <a:ext cx="201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1" name="Ink 90">
                  <a:extLst>
                    <a:ext uri="{FF2B5EF4-FFF2-40B4-BE49-F238E27FC236}">
                      <a16:creationId xmlns:a16="http://schemas.microsoft.com/office/drawing/2014/main" id="{678D2785-63B1-F185-AF53-82CE461B2B83}"/>
                    </a:ext>
                  </a:extLst>
                </p14:cNvPr>
                <p14:cNvContentPartPr/>
                <p14:nvPr/>
              </p14:nvContentPartPr>
              <p14:xfrm>
                <a:off x="1718245" y="2603508"/>
                <a:ext cx="220320" cy="151200"/>
              </p14:xfrm>
            </p:contentPart>
          </mc:Choice>
          <mc:Fallback xmlns="">
            <p:pic>
              <p:nvPicPr>
                <p:cNvPr id="91" name="Ink 90">
                  <a:extLst>
                    <a:ext uri="{FF2B5EF4-FFF2-40B4-BE49-F238E27FC236}">
                      <a16:creationId xmlns:a16="http://schemas.microsoft.com/office/drawing/2014/main" id="{678D2785-63B1-F185-AF53-82CE461B2B83}"/>
                    </a:ext>
                  </a:extLst>
                </p:cNvPr>
                <p:cNvPicPr/>
                <p:nvPr/>
              </p:nvPicPr>
              <p:blipFill>
                <a:blip r:embed="rId139"/>
                <a:stretch>
                  <a:fillRect/>
                </a:stretch>
              </p:blipFill>
              <p:spPr>
                <a:xfrm>
                  <a:off x="1700605" y="2585868"/>
                  <a:ext cx="2559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2" name="Ink 91">
                  <a:extLst>
                    <a:ext uri="{FF2B5EF4-FFF2-40B4-BE49-F238E27FC236}">
                      <a16:creationId xmlns:a16="http://schemas.microsoft.com/office/drawing/2014/main" id="{CF52006A-723E-F1F0-2E2A-060DE3E16797}"/>
                    </a:ext>
                  </a:extLst>
                </p14:cNvPr>
                <p14:cNvContentPartPr/>
                <p14:nvPr/>
              </p14:nvContentPartPr>
              <p14:xfrm>
                <a:off x="2049445" y="2600988"/>
                <a:ext cx="59040" cy="113400"/>
              </p14:xfrm>
            </p:contentPart>
          </mc:Choice>
          <mc:Fallback xmlns="">
            <p:pic>
              <p:nvPicPr>
                <p:cNvPr id="92" name="Ink 91">
                  <a:extLst>
                    <a:ext uri="{FF2B5EF4-FFF2-40B4-BE49-F238E27FC236}">
                      <a16:creationId xmlns:a16="http://schemas.microsoft.com/office/drawing/2014/main" id="{CF52006A-723E-F1F0-2E2A-060DE3E16797}"/>
                    </a:ext>
                  </a:extLst>
                </p:cNvPr>
                <p:cNvPicPr/>
                <p:nvPr/>
              </p:nvPicPr>
              <p:blipFill>
                <a:blip r:embed="rId141"/>
                <a:stretch>
                  <a:fillRect/>
                </a:stretch>
              </p:blipFill>
              <p:spPr>
                <a:xfrm>
                  <a:off x="2031805" y="2582988"/>
                  <a:ext cx="94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3" name="Ink 92">
                  <a:extLst>
                    <a:ext uri="{FF2B5EF4-FFF2-40B4-BE49-F238E27FC236}">
                      <a16:creationId xmlns:a16="http://schemas.microsoft.com/office/drawing/2014/main" id="{B7C899C9-BF8B-76EA-46B7-92364FDBE1BF}"/>
                    </a:ext>
                  </a:extLst>
                </p14:cNvPr>
                <p14:cNvContentPartPr/>
                <p14:nvPr/>
              </p14:nvContentPartPr>
              <p14:xfrm>
                <a:off x="1989685" y="2599548"/>
                <a:ext cx="156240" cy="135360"/>
              </p14:xfrm>
            </p:contentPart>
          </mc:Choice>
          <mc:Fallback xmlns="">
            <p:pic>
              <p:nvPicPr>
                <p:cNvPr id="93" name="Ink 92">
                  <a:extLst>
                    <a:ext uri="{FF2B5EF4-FFF2-40B4-BE49-F238E27FC236}">
                      <a16:creationId xmlns:a16="http://schemas.microsoft.com/office/drawing/2014/main" id="{B7C899C9-BF8B-76EA-46B7-92364FDBE1BF}"/>
                    </a:ext>
                  </a:extLst>
                </p:cNvPr>
                <p:cNvPicPr/>
                <p:nvPr/>
              </p:nvPicPr>
              <p:blipFill>
                <a:blip r:embed="rId143"/>
                <a:stretch>
                  <a:fillRect/>
                </a:stretch>
              </p:blipFill>
              <p:spPr>
                <a:xfrm>
                  <a:off x="1972045" y="2581908"/>
                  <a:ext cx="1918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4" name="Ink 93">
                  <a:extLst>
                    <a:ext uri="{FF2B5EF4-FFF2-40B4-BE49-F238E27FC236}">
                      <a16:creationId xmlns:a16="http://schemas.microsoft.com/office/drawing/2014/main" id="{3E9E6728-0EA5-5EA1-FDA0-2CD256140ECC}"/>
                    </a:ext>
                  </a:extLst>
                </p14:cNvPr>
                <p14:cNvContentPartPr/>
                <p14:nvPr/>
              </p14:nvContentPartPr>
              <p14:xfrm>
                <a:off x="2147365" y="2686668"/>
                <a:ext cx="77400" cy="89280"/>
              </p14:xfrm>
            </p:contentPart>
          </mc:Choice>
          <mc:Fallback xmlns="">
            <p:pic>
              <p:nvPicPr>
                <p:cNvPr id="94" name="Ink 93">
                  <a:extLst>
                    <a:ext uri="{FF2B5EF4-FFF2-40B4-BE49-F238E27FC236}">
                      <a16:creationId xmlns:a16="http://schemas.microsoft.com/office/drawing/2014/main" id="{3E9E6728-0EA5-5EA1-FDA0-2CD256140ECC}"/>
                    </a:ext>
                  </a:extLst>
                </p:cNvPr>
                <p:cNvPicPr/>
                <p:nvPr/>
              </p:nvPicPr>
              <p:blipFill>
                <a:blip r:embed="rId145"/>
                <a:stretch>
                  <a:fillRect/>
                </a:stretch>
              </p:blipFill>
              <p:spPr>
                <a:xfrm>
                  <a:off x="2129365" y="2668668"/>
                  <a:ext cx="113040" cy="124920"/>
                </a:xfrm>
                <a:prstGeom prst="rect">
                  <a:avLst/>
                </a:prstGeom>
              </p:spPr>
            </p:pic>
          </mc:Fallback>
        </mc:AlternateContent>
      </p:grpSp>
      <p:grpSp>
        <p:nvGrpSpPr>
          <p:cNvPr id="111" name="Group 110">
            <a:extLst>
              <a:ext uri="{FF2B5EF4-FFF2-40B4-BE49-F238E27FC236}">
                <a16:creationId xmlns:a16="http://schemas.microsoft.com/office/drawing/2014/main" id="{6B6EEF87-848B-2CD4-CCC2-194A8DB0A1BC}"/>
              </a:ext>
            </a:extLst>
          </p:cNvPr>
          <p:cNvGrpSpPr/>
          <p:nvPr/>
        </p:nvGrpSpPr>
        <p:grpSpPr>
          <a:xfrm>
            <a:off x="4133245" y="2512428"/>
            <a:ext cx="685440" cy="280800"/>
            <a:chOff x="2609245" y="2512428"/>
            <a:chExt cx="685440" cy="280800"/>
          </a:xfrm>
        </p:grpSpPr>
        <mc:AlternateContent xmlns:mc="http://schemas.openxmlformats.org/markup-compatibility/2006" xmlns:p14="http://schemas.microsoft.com/office/powerpoint/2010/main">
          <mc:Choice Requires="p14">
            <p:contentPart p14:bwMode="auto" r:id="rId146">
              <p14:nvContentPartPr>
                <p14:cNvPr id="96" name="Ink 95">
                  <a:extLst>
                    <a:ext uri="{FF2B5EF4-FFF2-40B4-BE49-F238E27FC236}">
                      <a16:creationId xmlns:a16="http://schemas.microsoft.com/office/drawing/2014/main" id="{4B7AF924-3D71-1409-1BD4-324D7D0726F4}"/>
                    </a:ext>
                  </a:extLst>
                </p14:cNvPr>
                <p14:cNvContentPartPr/>
                <p14:nvPr/>
              </p14:nvContentPartPr>
              <p14:xfrm>
                <a:off x="2609245" y="2624748"/>
                <a:ext cx="142200" cy="23760"/>
              </p14:xfrm>
            </p:contentPart>
          </mc:Choice>
          <mc:Fallback xmlns="">
            <p:pic>
              <p:nvPicPr>
                <p:cNvPr id="96" name="Ink 95">
                  <a:extLst>
                    <a:ext uri="{FF2B5EF4-FFF2-40B4-BE49-F238E27FC236}">
                      <a16:creationId xmlns:a16="http://schemas.microsoft.com/office/drawing/2014/main" id="{4B7AF924-3D71-1409-1BD4-324D7D0726F4}"/>
                    </a:ext>
                  </a:extLst>
                </p:cNvPr>
                <p:cNvPicPr/>
                <p:nvPr/>
              </p:nvPicPr>
              <p:blipFill>
                <a:blip r:embed="rId147"/>
                <a:stretch>
                  <a:fillRect/>
                </a:stretch>
              </p:blipFill>
              <p:spPr>
                <a:xfrm>
                  <a:off x="2591245" y="2607108"/>
                  <a:ext cx="1778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7" name="Ink 96">
                  <a:extLst>
                    <a:ext uri="{FF2B5EF4-FFF2-40B4-BE49-F238E27FC236}">
                      <a16:creationId xmlns:a16="http://schemas.microsoft.com/office/drawing/2014/main" id="{D7A05CF6-C25D-83FE-EC98-F74F1475819B}"/>
                    </a:ext>
                  </a:extLst>
                </p14:cNvPr>
                <p14:cNvContentPartPr/>
                <p14:nvPr/>
              </p14:nvContentPartPr>
              <p14:xfrm>
                <a:off x="3012805" y="2591268"/>
                <a:ext cx="27360" cy="118800"/>
              </p14:xfrm>
            </p:contentPart>
          </mc:Choice>
          <mc:Fallback xmlns="">
            <p:pic>
              <p:nvPicPr>
                <p:cNvPr id="97" name="Ink 96">
                  <a:extLst>
                    <a:ext uri="{FF2B5EF4-FFF2-40B4-BE49-F238E27FC236}">
                      <a16:creationId xmlns:a16="http://schemas.microsoft.com/office/drawing/2014/main" id="{D7A05CF6-C25D-83FE-EC98-F74F1475819B}"/>
                    </a:ext>
                  </a:extLst>
                </p:cNvPr>
                <p:cNvPicPr/>
                <p:nvPr/>
              </p:nvPicPr>
              <p:blipFill>
                <a:blip r:embed="rId149"/>
                <a:stretch>
                  <a:fillRect/>
                </a:stretch>
              </p:blipFill>
              <p:spPr>
                <a:xfrm>
                  <a:off x="2995165" y="2573268"/>
                  <a:ext cx="63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8" name="Ink 97">
                  <a:extLst>
                    <a:ext uri="{FF2B5EF4-FFF2-40B4-BE49-F238E27FC236}">
                      <a16:creationId xmlns:a16="http://schemas.microsoft.com/office/drawing/2014/main" id="{E3E6CBA7-1DF5-556C-E9D5-E37CD84C046D}"/>
                    </a:ext>
                  </a:extLst>
                </p14:cNvPr>
                <p14:cNvContentPartPr/>
                <p14:nvPr/>
              </p14:nvContentPartPr>
              <p14:xfrm>
                <a:off x="2881045" y="2512428"/>
                <a:ext cx="85680" cy="254880"/>
              </p14:xfrm>
            </p:contentPart>
          </mc:Choice>
          <mc:Fallback xmlns="">
            <p:pic>
              <p:nvPicPr>
                <p:cNvPr id="98" name="Ink 97">
                  <a:extLst>
                    <a:ext uri="{FF2B5EF4-FFF2-40B4-BE49-F238E27FC236}">
                      <a16:creationId xmlns:a16="http://schemas.microsoft.com/office/drawing/2014/main" id="{E3E6CBA7-1DF5-556C-E9D5-E37CD84C046D}"/>
                    </a:ext>
                  </a:extLst>
                </p:cNvPr>
                <p:cNvPicPr/>
                <p:nvPr/>
              </p:nvPicPr>
              <p:blipFill>
                <a:blip r:embed="rId151"/>
                <a:stretch>
                  <a:fillRect/>
                </a:stretch>
              </p:blipFill>
              <p:spPr>
                <a:xfrm>
                  <a:off x="2863045" y="2494788"/>
                  <a:ext cx="1213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9" name="Ink 98">
                  <a:extLst>
                    <a:ext uri="{FF2B5EF4-FFF2-40B4-BE49-F238E27FC236}">
                      <a16:creationId xmlns:a16="http://schemas.microsoft.com/office/drawing/2014/main" id="{027FC5AF-F7CF-8986-B175-D1315EEE0518}"/>
                    </a:ext>
                  </a:extLst>
                </p14:cNvPr>
                <p14:cNvContentPartPr/>
                <p14:nvPr/>
              </p14:nvContentPartPr>
              <p14:xfrm>
                <a:off x="3159685" y="2558148"/>
                <a:ext cx="135000" cy="235080"/>
              </p14:xfrm>
            </p:contentPart>
          </mc:Choice>
          <mc:Fallback xmlns="">
            <p:pic>
              <p:nvPicPr>
                <p:cNvPr id="99" name="Ink 98">
                  <a:extLst>
                    <a:ext uri="{FF2B5EF4-FFF2-40B4-BE49-F238E27FC236}">
                      <a16:creationId xmlns:a16="http://schemas.microsoft.com/office/drawing/2014/main" id="{027FC5AF-F7CF-8986-B175-D1315EEE0518}"/>
                    </a:ext>
                  </a:extLst>
                </p:cNvPr>
                <p:cNvPicPr/>
                <p:nvPr/>
              </p:nvPicPr>
              <p:blipFill>
                <a:blip r:embed="rId153"/>
                <a:stretch>
                  <a:fillRect/>
                </a:stretch>
              </p:blipFill>
              <p:spPr>
                <a:xfrm>
                  <a:off x="3141685" y="2540148"/>
                  <a:ext cx="170640" cy="270720"/>
                </a:xfrm>
                <a:prstGeom prst="rect">
                  <a:avLst/>
                </a:prstGeom>
              </p:spPr>
            </p:pic>
          </mc:Fallback>
        </mc:AlternateContent>
      </p:grpSp>
      <p:grpSp>
        <p:nvGrpSpPr>
          <p:cNvPr id="116" name="Group 115">
            <a:extLst>
              <a:ext uri="{FF2B5EF4-FFF2-40B4-BE49-F238E27FC236}">
                <a16:creationId xmlns:a16="http://schemas.microsoft.com/office/drawing/2014/main" id="{0AC2AD0A-B56B-57BC-334C-CE905C276A04}"/>
              </a:ext>
            </a:extLst>
          </p:cNvPr>
          <p:cNvGrpSpPr/>
          <p:nvPr/>
        </p:nvGrpSpPr>
        <p:grpSpPr>
          <a:xfrm>
            <a:off x="5273365" y="2441508"/>
            <a:ext cx="2536100" cy="388800"/>
            <a:chOff x="3749365" y="2441508"/>
            <a:chExt cx="2536100" cy="388800"/>
          </a:xfrm>
        </p:grpSpPr>
        <mc:AlternateContent xmlns:mc="http://schemas.openxmlformats.org/markup-compatibility/2006" xmlns:p14="http://schemas.microsoft.com/office/powerpoint/2010/main">
          <mc:Choice Requires="p14">
            <p:contentPart p14:bwMode="auto" r:id="rId154">
              <p14:nvContentPartPr>
                <p14:cNvPr id="100" name="Ink 99">
                  <a:extLst>
                    <a:ext uri="{FF2B5EF4-FFF2-40B4-BE49-F238E27FC236}">
                      <a16:creationId xmlns:a16="http://schemas.microsoft.com/office/drawing/2014/main" id="{0987ACF2-E821-E5F1-3463-490056FD496D}"/>
                    </a:ext>
                  </a:extLst>
                </p14:cNvPr>
                <p14:cNvContentPartPr/>
                <p14:nvPr/>
              </p14:nvContentPartPr>
              <p14:xfrm>
                <a:off x="3749365" y="2582988"/>
                <a:ext cx="224640" cy="121680"/>
              </p14:xfrm>
            </p:contentPart>
          </mc:Choice>
          <mc:Fallback xmlns="">
            <p:pic>
              <p:nvPicPr>
                <p:cNvPr id="100" name="Ink 99">
                  <a:extLst>
                    <a:ext uri="{FF2B5EF4-FFF2-40B4-BE49-F238E27FC236}">
                      <a16:creationId xmlns:a16="http://schemas.microsoft.com/office/drawing/2014/main" id="{0987ACF2-E821-E5F1-3463-490056FD496D}"/>
                    </a:ext>
                  </a:extLst>
                </p:cNvPr>
                <p:cNvPicPr/>
                <p:nvPr/>
              </p:nvPicPr>
              <p:blipFill>
                <a:blip r:embed="rId155"/>
                <a:stretch>
                  <a:fillRect/>
                </a:stretch>
              </p:blipFill>
              <p:spPr>
                <a:xfrm>
                  <a:off x="3731365" y="2564988"/>
                  <a:ext cx="2602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1" name="Ink 100">
                  <a:extLst>
                    <a:ext uri="{FF2B5EF4-FFF2-40B4-BE49-F238E27FC236}">
                      <a16:creationId xmlns:a16="http://schemas.microsoft.com/office/drawing/2014/main" id="{873822A9-945D-8817-1817-C90EE26047B2}"/>
                    </a:ext>
                  </a:extLst>
                </p14:cNvPr>
                <p14:cNvContentPartPr/>
                <p14:nvPr/>
              </p14:nvContentPartPr>
              <p14:xfrm>
                <a:off x="4016125" y="2620428"/>
                <a:ext cx="160560" cy="209880"/>
              </p14:xfrm>
            </p:contentPart>
          </mc:Choice>
          <mc:Fallback xmlns="">
            <p:pic>
              <p:nvPicPr>
                <p:cNvPr id="101" name="Ink 100">
                  <a:extLst>
                    <a:ext uri="{FF2B5EF4-FFF2-40B4-BE49-F238E27FC236}">
                      <a16:creationId xmlns:a16="http://schemas.microsoft.com/office/drawing/2014/main" id="{873822A9-945D-8817-1817-C90EE26047B2}"/>
                    </a:ext>
                  </a:extLst>
                </p:cNvPr>
                <p:cNvPicPr/>
                <p:nvPr/>
              </p:nvPicPr>
              <p:blipFill>
                <a:blip r:embed="rId157"/>
                <a:stretch>
                  <a:fillRect/>
                </a:stretch>
              </p:blipFill>
              <p:spPr>
                <a:xfrm>
                  <a:off x="3998485" y="2602428"/>
                  <a:ext cx="1962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2" name="Ink 101">
                  <a:extLst>
                    <a:ext uri="{FF2B5EF4-FFF2-40B4-BE49-F238E27FC236}">
                      <a16:creationId xmlns:a16="http://schemas.microsoft.com/office/drawing/2014/main" id="{B63B0B27-57CA-E0E2-F5BD-28DA9DE8D5D1}"/>
                    </a:ext>
                  </a:extLst>
                </p14:cNvPr>
                <p14:cNvContentPartPr/>
                <p14:nvPr/>
              </p14:nvContentPartPr>
              <p14:xfrm>
                <a:off x="4222045" y="2612508"/>
                <a:ext cx="142560" cy="94320"/>
              </p14:xfrm>
            </p:contentPart>
          </mc:Choice>
          <mc:Fallback xmlns="">
            <p:pic>
              <p:nvPicPr>
                <p:cNvPr id="102" name="Ink 101">
                  <a:extLst>
                    <a:ext uri="{FF2B5EF4-FFF2-40B4-BE49-F238E27FC236}">
                      <a16:creationId xmlns:a16="http://schemas.microsoft.com/office/drawing/2014/main" id="{B63B0B27-57CA-E0E2-F5BD-28DA9DE8D5D1}"/>
                    </a:ext>
                  </a:extLst>
                </p:cNvPr>
                <p:cNvPicPr/>
                <p:nvPr/>
              </p:nvPicPr>
              <p:blipFill>
                <a:blip r:embed="rId159"/>
                <a:stretch>
                  <a:fillRect/>
                </a:stretch>
              </p:blipFill>
              <p:spPr>
                <a:xfrm>
                  <a:off x="4204045" y="2594868"/>
                  <a:ext cx="178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3" name="Ink 102">
                  <a:extLst>
                    <a:ext uri="{FF2B5EF4-FFF2-40B4-BE49-F238E27FC236}">
                      <a16:creationId xmlns:a16="http://schemas.microsoft.com/office/drawing/2014/main" id="{D0FEA9B4-A5D4-120A-D88E-238B77D6CBD2}"/>
                    </a:ext>
                  </a:extLst>
                </p14:cNvPr>
                <p14:cNvContentPartPr/>
                <p14:nvPr/>
              </p14:nvContentPartPr>
              <p14:xfrm>
                <a:off x="4517965" y="2655348"/>
                <a:ext cx="1800" cy="4680"/>
              </p14:xfrm>
            </p:contentPart>
          </mc:Choice>
          <mc:Fallback xmlns="">
            <p:pic>
              <p:nvPicPr>
                <p:cNvPr id="103" name="Ink 102">
                  <a:extLst>
                    <a:ext uri="{FF2B5EF4-FFF2-40B4-BE49-F238E27FC236}">
                      <a16:creationId xmlns:a16="http://schemas.microsoft.com/office/drawing/2014/main" id="{D0FEA9B4-A5D4-120A-D88E-238B77D6CBD2}"/>
                    </a:ext>
                  </a:extLst>
                </p:cNvPr>
                <p:cNvPicPr/>
                <p:nvPr/>
              </p:nvPicPr>
              <p:blipFill>
                <a:blip r:embed="rId161"/>
                <a:stretch>
                  <a:fillRect/>
                </a:stretch>
              </p:blipFill>
              <p:spPr>
                <a:xfrm>
                  <a:off x="4500325" y="2637348"/>
                  <a:ext cx="374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4" name="Ink 103">
                  <a:extLst>
                    <a:ext uri="{FF2B5EF4-FFF2-40B4-BE49-F238E27FC236}">
                      <a16:creationId xmlns:a16="http://schemas.microsoft.com/office/drawing/2014/main" id="{CC0049E3-9E64-07A3-1BD6-E26F9E667CC6}"/>
                    </a:ext>
                  </a:extLst>
                </p14:cNvPr>
                <p14:cNvContentPartPr/>
                <p14:nvPr/>
              </p14:nvContentPartPr>
              <p14:xfrm>
                <a:off x="4506805" y="2563908"/>
                <a:ext cx="235440" cy="166320"/>
              </p14:xfrm>
            </p:contentPart>
          </mc:Choice>
          <mc:Fallback xmlns="">
            <p:pic>
              <p:nvPicPr>
                <p:cNvPr id="104" name="Ink 103">
                  <a:extLst>
                    <a:ext uri="{FF2B5EF4-FFF2-40B4-BE49-F238E27FC236}">
                      <a16:creationId xmlns:a16="http://schemas.microsoft.com/office/drawing/2014/main" id="{CC0049E3-9E64-07A3-1BD6-E26F9E667CC6}"/>
                    </a:ext>
                  </a:extLst>
                </p:cNvPr>
                <p:cNvPicPr/>
                <p:nvPr/>
              </p:nvPicPr>
              <p:blipFill>
                <a:blip r:embed="rId163"/>
                <a:stretch>
                  <a:fillRect/>
                </a:stretch>
              </p:blipFill>
              <p:spPr>
                <a:xfrm>
                  <a:off x="4488805" y="2546268"/>
                  <a:ext cx="2710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5" name="Ink 104">
                  <a:extLst>
                    <a:ext uri="{FF2B5EF4-FFF2-40B4-BE49-F238E27FC236}">
                      <a16:creationId xmlns:a16="http://schemas.microsoft.com/office/drawing/2014/main" id="{916A1E1B-30ED-9F9E-B298-EF2FB2178995}"/>
                    </a:ext>
                  </a:extLst>
                </p14:cNvPr>
                <p14:cNvContentPartPr/>
                <p14:nvPr/>
              </p14:nvContentPartPr>
              <p14:xfrm>
                <a:off x="4802365" y="2597028"/>
                <a:ext cx="225360" cy="114480"/>
              </p14:xfrm>
            </p:contentPart>
          </mc:Choice>
          <mc:Fallback xmlns="">
            <p:pic>
              <p:nvPicPr>
                <p:cNvPr id="105" name="Ink 104">
                  <a:extLst>
                    <a:ext uri="{FF2B5EF4-FFF2-40B4-BE49-F238E27FC236}">
                      <a16:creationId xmlns:a16="http://schemas.microsoft.com/office/drawing/2014/main" id="{916A1E1B-30ED-9F9E-B298-EF2FB2178995}"/>
                    </a:ext>
                  </a:extLst>
                </p:cNvPr>
                <p:cNvPicPr/>
                <p:nvPr/>
              </p:nvPicPr>
              <p:blipFill>
                <a:blip r:embed="rId165"/>
                <a:stretch>
                  <a:fillRect/>
                </a:stretch>
              </p:blipFill>
              <p:spPr>
                <a:xfrm>
                  <a:off x="4784725" y="2579028"/>
                  <a:ext cx="261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7" name="Ink 106">
                  <a:extLst>
                    <a:ext uri="{FF2B5EF4-FFF2-40B4-BE49-F238E27FC236}">
                      <a16:creationId xmlns:a16="http://schemas.microsoft.com/office/drawing/2014/main" id="{9F46A162-52CB-B503-B661-15746DC6813F}"/>
                    </a:ext>
                  </a:extLst>
                </p14:cNvPr>
                <p14:cNvContentPartPr/>
                <p14:nvPr/>
              </p14:nvContentPartPr>
              <p14:xfrm>
                <a:off x="5861845" y="2441508"/>
                <a:ext cx="1080" cy="11880"/>
              </p14:xfrm>
            </p:contentPart>
          </mc:Choice>
          <mc:Fallback xmlns="">
            <p:pic>
              <p:nvPicPr>
                <p:cNvPr id="107" name="Ink 106">
                  <a:extLst>
                    <a:ext uri="{FF2B5EF4-FFF2-40B4-BE49-F238E27FC236}">
                      <a16:creationId xmlns:a16="http://schemas.microsoft.com/office/drawing/2014/main" id="{9F46A162-52CB-B503-B661-15746DC6813F}"/>
                    </a:ext>
                  </a:extLst>
                </p:cNvPr>
                <p:cNvPicPr/>
                <p:nvPr/>
              </p:nvPicPr>
              <p:blipFill>
                <a:blip r:embed="rId49"/>
                <a:stretch>
                  <a:fillRect/>
                </a:stretch>
              </p:blipFill>
              <p:spPr>
                <a:xfrm>
                  <a:off x="5843845" y="2423508"/>
                  <a:ext cx="36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2" name="Ink 111">
                  <a:extLst>
                    <a:ext uri="{FF2B5EF4-FFF2-40B4-BE49-F238E27FC236}">
                      <a16:creationId xmlns:a16="http://schemas.microsoft.com/office/drawing/2014/main" id="{9BEA1E7E-C585-CD91-7917-3FD940808F55}"/>
                    </a:ext>
                  </a:extLst>
                </p14:cNvPr>
                <p14:cNvContentPartPr/>
                <p14:nvPr/>
              </p14:nvContentPartPr>
              <p14:xfrm rot="283532">
                <a:off x="5194405" y="2496688"/>
                <a:ext cx="698400" cy="300960"/>
              </p14:xfrm>
            </p:contentPart>
          </mc:Choice>
          <mc:Fallback xmlns="">
            <p:pic>
              <p:nvPicPr>
                <p:cNvPr id="112" name="Ink 111">
                  <a:extLst>
                    <a:ext uri="{FF2B5EF4-FFF2-40B4-BE49-F238E27FC236}">
                      <a16:creationId xmlns:a16="http://schemas.microsoft.com/office/drawing/2014/main" id="{9BEA1E7E-C585-CD91-7917-3FD940808F55}"/>
                    </a:ext>
                  </a:extLst>
                </p:cNvPr>
                <p:cNvPicPr/>
                <p:nvPr/>
              </p:nvPicPr>
              <p:blipFill>
                <a:blip r:embed="rId168"/>
                <a:stretch>
                  <a:fillRect/>
                </a:stretch>
              </p:blipFill>
              <p:spPr>
                <a:xfrm rot="283532">
                  <a:off x="5176396" y="2478666"/>
                  <a:ext cx="734058" cy="336643"/>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3" name="Ink 112">
                  <a:extLst>
                    <a:ext uri="{FF2B5EF4-FFF2-40B4-BE49-F238E27FC236}">
                      <a16:creationId xmlns:a16="http://schemas.microsoft.com/office/drawing/2014/main" id="{518EE079-F07D-9184-3352-B9983FDCD9D2}"/>
                    </a:ext>
                  </a:extLst>
                </p14:cNvPr>
                <p14:cNvContentPartPr/>
                <p14:nvPr/>
              </p14:nvContentPartPr>
              <p14:xfrm>
                <a:off x="5848525" y="2549868"/>
                <a:ext cx="145080" cy="102960"/>
              </p14:xfrm>
            </p:contentPart>
          </mc:Choice>
          <mc:Fallback xmlns="">
            <p:pic>
              <p:nvPicPr>
                <p:cNvPr id="113" name="Ink 112">
                  <a:extLst>
                    <a:ext uri="{FF2B5EF4-FFF2-40B4-BE49-F238E27FC236}">
                      <a16:creationId xmlns:a16="http://schemas.microsoft.com/office/drawing/2014/main" id="{518EE079-F07D-9184-3352-B9983FDCD9D2}"/>
                    </a:ext>
                  </a:extLst>
                </p:cNvPr>
                <p:cNvPicPr/>
                <p:nvPr/>
              </p:nvPicPr>
              <p:blipFill>
                <a:blip r:embed="rId170"/>
                <a:stretch>
                  <a:fillRect/>
                </a:stretch>
              </p:blipFill>
              <p:spPr>
                <a:xfrm>
                  <a:off x="5830885" y="2531868"/>
                  <a:ext cx="180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4" name="Ink 113">
                  <a:extLst>
                    <a:ext uri="{FF2B5EF4-FFF2-40B4-BE49-F238E27FC236}">
                      <a16:creationId xmlns:a16="http://schemas.microsoft.com/office/drawing/2014/main" id="{33156C89-13A4-962B-6E68-7DD26F26CB55}"/>
                    </a:ext>
                  </a:extLst>
                </p14:cNvPr>
                <p14:cNvContentPartPr/>
                <p14:nvPr/>
              </p14:nvContentPartPr>
              <p14:xfrm>
                <a:off x="6033565" y="2441508"/>
                <a:ext cx="9360" cy="3960"/>
              </p14:xfrm>
            </p:contentPart>
          </mc:Choice>
          <mc:Fallback xmlns="">
            <p:pic>
              <p:nvPicPr>
                <p:cNvPr id="114" name="Ink 113">
                  <a:extLst>
                    <a:ext uri="{FF2B5EF4-FFF2-40B4-BE49-F238E27FC236}">
                      <a16:creationId xmlns:a16="http://schemas.microsoft.com/office/drawing/2014/main" id="{33156C89-13A4-962B-6E68-7DD26F26CB55}"/>
                    </a:ext>
                  </a:extLst>
                </p:cNvPr>
                <p:cNvPicPr/>
                <p:nvPr/>
              </p:nvPicPr>
              <p:blipFill>
                <a:blip r:embed="rId172"/>
                <a:stretch>
                  <a:fillRect/>
                </a:stretch>
              </p:blipFill>
              <p:spPr>
                <a:xfrm>
                  <a:off x="6015565" y="2423508"/>
                  <a:ext cx="45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5" name="Ink 114">
                  <a:extLst>
                    <a:ext uri="{FF2B5EF4-FFF2-40B4-BE49-F238E27FC236}">
                      <a16:creationId xmlns:a16="http://schemas.microsoft.com/office/drawing/2014/main" id="{75E6B527-45D6-4A80-8899-97DBDD57A17F}"/>
                    </a:ext>
                  </a:extLst>
                </p14:cNvPr>
                <p14:cNvContentPartPr/>
                <p14:nvPr/>
              </p14:nvContentPartPr>
              <p14:xfrm>
                <a:off x="6023385" y="2578148"/>
                <a:ext cx="262080" cy="140760"/>
              </p14:xfrm>
            </p:contentPart>
          </mc:Choice>
          <mc:Fallback xmlns="">
            <p:pic>
              <p:nvPicPr>
                <p:cNvPr id="115" name="Ink 114">
                  <a:extLst>
                    <a:ext uri="{FF2B5EF4-FFF2-40B4-BE49-F238E27FC236}">
                      <a16:creationId xmlns:a16="http://schemas.microsoft.com/office/drawing/2014/main" id="{75E6B527-45D6-4A80-8899-97DBDD57A17F}"/>
                    </a:ext>
                  </a:extLst>
                </p:cNvPr>
                <p:cNvPicPr/>
                <p:nvPr/>
              </p:nvPicPr>
              <p:blipFill>
                <a:blip r:embed="rId174"/>
                <a:stretch>
                  <a:fillRect/>
                </a:stretch>
              </p:blipFill>
              <p:spPr>
                <a:xfrm>
                  <a:off x="6005385" y="2560148"/>
                  <a:ext cx="297720" cy="176400"/>
                </a:xfrm>
                <a:prstGeom prst="rect">
                  <a:avLst/>
                </a:prstGeom>
              </p:spPr>
            </p:pic>
          </mc:Fallback>
        </mc:AlternateContent>
      </p:grpSp>
      <p:grpSp>
        <p:nvGrpSpPr>
          <p:cNvPr id="122" name="Group 121">
            <a:extLst>
              <a:ext uri="{FF2B5EF4-FFF2-40B4-BE49-F238E27FC236}">
                <a16:creationId xmlns:a16="http://schemas.microsoft.com/office/drawing/2014/main" id="{29556503-621E-68C1-AF54-B4F8E9BA9F26}"/>
              </a:ext>
            </a:extLst>
          </p:cNvPr>
          <p:cNvGrpSpPr/>
          <p:nvPr/>
        </p:nvGrpSpPr>
        <p:grpSpPr>
          <a:xfrm>
            <a:off x="2522705" y="3172458"/>
            <a:ext cx="533880" cy="294840"/>
            <a:chOff x="968725" y="3397308"/>
            <a:chExt cx="533880" cy="294840"/>
          </a:xfrm>
        </p:grpSpPr>
        <mc:AlternateContent xmlns:mc="http://schemas.openxmlformats.org/markup-compatibility/2006" xmlns:p14="http://schemas.microsoft.com/office/powerpoint/2010/main">
          <mc:Choice Requires="p14">
            <p:contentPart p14:bwMode="auto" r:id="rId175">
              <p14:nvContentPartPr>
                <p14:cNvPr id="117" name="Ink 116">
                  <a:extLst>
                    <a:ext uri="{FF2B5EF4-FFF2-40B4-BE49-F238E27FC236}">
                      <a16:creationId xmlns:a16="http://schemas.microsoft.com/office/drawing/2014/main" id="{9EA62D70-52BB-CBCC-0AA0-059076991F27}"/>
                    </a:ext>
                  </a:extLst>
                </p14:cNvPr>
                <p14:cNvContentPartPr/>
                <p14:nvPr/>
              </p14:nvContentPartPr>
              <p14:xfrm>
                <a:off x="968725" y="3423228"/>
                <a:ext cx="81720" cy="133200"/>
              </p14:xfrm>
            </p:contentPart>
          </mc:Choice>
          <mc:Fallback xmlns="">
            <p:pic>
              <p:nvPicPr>
                <p:cNvPr id="117" name="Ink 116">
                  <a:extLst>
                    <a:ext uri="{FF2B5EF4-FFF2-40B4-BE49-F238E27FC236}">
                      <a16:creationId xmlns:a16="http://schemas.microsoft.com/office/drawing/2014/main" id="{9EA62D70-52BB-CBCC-0AA0-059076991F27}"/>
                    </a:ext>
                  </a:extLst>
                </p:cNvPr>
                <p:cNvPicPr/>
                <p:nvPr/>
              </p:nvPicPr>
              <p:blipFill>
                <a:blip r:embed="rId176"/>
                <a:stretch>
                  <a:fillRect/>
                </a:stretch>
              </p:blipFill>
              <p:spPr>
                <a:xfrm>
                  <a:off x="950725" y="3405588"/>
                  <a:ext cx="117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8" name="Ink 117">
                  <a:extLst>
                    <a:ext uri="{FF2B5EF4-FFF2-40B4-BE49-F238E27FC236}">
                      <a16:creationId xmlns:a16="http://schemas.microsoft.com/office/drawing/2014/main" id="{6A958B00-52A9-5B65-D42A-0FC6AE59B389}"/>
                    </a:ext>
                  </a:extLst>
                </p14:cNvPr>
                <p14:cNvContentPartPr/>
                <p14:nvPr/>
              </p14:nvContentPartPr>
              <p14:xfrm>
                <a:off x="1003285" y="3397308"/>
                <a:ext cx="186480" cy="294840"/>
              </p14:xfrm>
            </p:contentPart>
          </mc:Choice>
          <mc:Fallback xmlns="">
            <p:pic>
              <p:nvPicPr>
                <p:cNvPr id="118" name="Ink 117">
                  <a:extLst>
                    <a:ext uri="{FF2B5EF4-FFF2-40B4-BE49-F238E27FC236}">
                      <a16:creationId xmlns:a16="http://schemas.microsoft.com/office/drawing/2014/main" id="{6A958B00-52A9-5B65-D42A-0FC6AE59B389}"/>
                    </a:ext>
                  </a:extLst>
                </p:cNvPr>
                <p:cNvPicPr/>
                <p:nvPr/>
              </p:nvPicPr>
              <p:blipFill>
                <a:blip r:embed="rId178"/>
                <a:stretch>
                  <a:fillRect/>
                </a:stretch>
              </p:blipFill>
              <p:spPr>
                <a:xfrm>
                  <a:off x="985285" y="3379308"/>
                  <a:ext cx="22212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9" name="Ink 118">
                  <a:extLst>
                    <a:ext uri="{FF2B5EF4-FFF2-40B4-BE49-F238E27FC236}">
                      <a16:creationId xmlns:a16="http://schemas.microsoft.com/office/drawing/2014/main" id="{B13B07BE-E7D1-F3E6-E4D7-D60830FEE459}"/>
                    </a:ext>
                  </a:extLst>
                </p14:cNvPr>
                <p14:cNvContentPartPr/>
                <p14:nvPr/>
              </p14:nvContentPartPr>
              <p14:xfrm>
                <a:off x="1173205" y="3585588"/>
                <a:ext cx="110880" cy="101520"/>
              </p14:xfrm>
            </p:contentPart>
          </mc:Choice>
          <mc:Fallback xmlns="">
            <p:pic>
              <p:nvPicPr>
                <p:cNvPr id="119" name="Ink 118">
                  <a:extLst>
                    <a:ext uri="{FF2B5EF4-FFF2-40B4-BE49-F238E27FC236}">
                      <a16:creationId xmlns:a16="http://schemas.microsoft.com/office/drawing/2014/main" id="{B13B07BE-E7D1-F3E6-E4D7-D60830FEE459}"/>
                    </a:ext>
                  </a:extLst>
                </p:cNvPr>
                <p:cNvPicPr/>
                <p:nvPr/>
              </p:nvPicPr>
              <p:blipFill>
                <a:blip r:embed="rId180"/>
                <a:stretch>
                  <a:fillRect/>
                </a:stretch>
              </p:blipFill>
              <p:spPr>
                <a:xfrm>
                  <a:off x="1155565" y="3567588"/>
                  <a:ext cx="146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0" name="Ink 119">
                  <a:extLst>
                    <a:ext uri="{FF2B5EF4-FFF2-40B4-BE49-F238E27FC236}">
                      <a16:creationId xmlns:a16="http://schemas.microsoft.com/office/drawing/2014/main" id="{61C67FDE-EE70-7730-3EB4-8E314C794D09}"/>
                    </a:ext>
                  </a:extLst>
                </p14:cNvPr>
                <p14:cNvContentPartPr/>
                <p14:nvPr/>
              </p14:nvContentPartPr>
              <p14:xfrm>
                <a:off x="1388485" y="3520068"/>
                <a:ext cx="24120" cy="159480"/>
              </p14:xfrm>
            </p:contentPart>
          </mc:Choice>
          <mc:Fallback xmlns="">
            <p:pic>
              <p:nvPicPr>
                <p:cNvPr id="120" name="Ink 119">
                  <a:extLst>
                    <a:ext uri="{FF2B5EF4-FFF2-40B4-BE49-F238E27FC236}">
                      <a16:creationId xmlns:a16="http://schemas.microsoft.com/office/drawing/2014/main" id="{61C67FDE-EE70-7730-3EB4-8E314C794D09}"/>
                    </a:ext>
                  </a:extLst>
                </p:cNvPr>
                <p:cNvPicPr/>
                <p:nvPr/>
              </p:nvPicPr>
              <p:blipFill>
                <a:blip r:embed="rId182"/>
                <a:stretch>
                  <a:fillRect/>
                </a:stretch>
              </p:blipFill>
              <p:spPr>
                <a:xfrm>
                  <a:off x="1370845" y="3502068"/>
                  <a:ext cx="597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1" name="Ink 120">
                  <a:extLst>
                    <a:ext uri="{FF2B5EF4-FFF2-40B4-BE49-F238E27FC236}">
                      <a16:creationId xmlns:a16="http://schemas.microsoft.com/office/drawing/2014/main" id="{34E84A08-4BCD-9254-07AB-08E602FF5053}"/>
                    </a:ext>
                  </a:extLst>
                </p14:cNvPr>
                <p14:cNvContentPartPr/>
                <p14:nvPr/>
              </p14:nvContentPartPr>
              <p14:xfrm>
                <a:off x="1348525" y="3546348"/>
                <a:ext cx="154080" cy="123840"/>
              </p14:xfrm>
            </p:contentPart>
          </mc:Choice>
          <mc:Fallback xmlns="">
            <p:pic>
              <p:nvPicPr>
                <p:cNvPr id="121" name="Ink 120">
                  <a:extLst>
                    <a:ext uri="{FF2B5EF4-FFF2-40B4-BE49-F238E27FC236}">
                      <a16:creationId xmlns:a16="http://schemas.microsoft.com/office/drawing/2014/main" id="{34E84A08-4BCD-9254-07AB-08E602FF5053}"/>
                    </a:ext>
                  </a:extLst>
                </p:cNvPr>
                <p:cNvPicPr/>
                <p:nvPr/>
              </p:nvPicPr>
              <p:blipFill>
                <a:blip r:embed="rId184"/>
                <a:stretch>
                  <a:fillRect/>
                </a:stretch>
              </p:blipFill>
              <p:spPr>
                <a:xfrm>
                  <a:off x="1330885" y="3528708"/>
                  <a:ext cx="189720" cy="159480"/>
                </a:xfrm>
                <a:prstGeom prst="rect">
                  <a:avLst/>
                </a:prstGeom>
              </p:spPr>
            </p:pic>
          </mc:Fallback>
        </mc:AlternateContent>
      </p:grpSp>
      <p:grpSp>
        <p:nvGrpSpPr>
          <p:cNvPr id="127" name="Group 126">
            <a:extLst>
              <a:ext uri="{FF2B5EF4-FFF2-40B4-BE49-F238E27FC236}">
                <a16:creationId xmlns:a16="http://schemas.microsoft.com/office/drawing/2014/main" id="{F25BB6B9-928C-4C67-60F5-E0C4FFF94097}"/>
              </a:ext>
            </a:extLst>
          </p:cNvPr>
          <p:cNvGrpSpPr/>
          <p:nvPr/>
        </p:nvGrpSpPr>
        <p:grpSpPr>
          <a:xfrm>
            <a:off x="3263125" y="3289698"/>
            <a:ext cx="501120" cy="257760"/>
            <a:chOff x="1739125" y="3334668"/>
            <a:chExt cx="501120" cy="257760"/>
          </a:xfrm>
        </p:grpSpPr>
        <mc:AlternateContent xmlns:mc="http://schemas.openxmlformats.org/markup-compatibility/2006" xmlns:p14="http://schemas.microsoft.com/office/powerpoint/2010/main">
          <mc:Choice Requires="p14">
            <p:contentPart p14:bwMode="auto" r:id="rId185">
              <p14:nvContentPartPr>
                <p14:cNvPr id="123" name="Ink 122">
                  <a:extLst>
                    <a:ext uri="{FF2B5EF4-FFF2-40B4-BE49-F238E27FC236}">
                      <a16:creationId xmlns:a16="http://schemas.microsoft.com/office/drawing/2014/main" id="{B8FBDFB2-936E-221F-C9EF-5B3D4A9340D8}"/>
                    </a:ext>
                  </a:extLst>
                </p14:cNvPr>
                <p14:cNvContentPartPr/>
                <p14:nvPr/>
              </p14:nvContentPartPr>
              <p14:xfrm>
                <a:off x="1739125" y="3394818"/>
                <a:ext cx="179280" cy="28800"/>
              </p14:xfrm>
            </p:contentPart>
          </mc:Choice>
          <mc:Fallback xmlns="">
            <p:pic>
              <p:nvPicPr>
                <p:cNvPr id="123" name="Ink 122">
                  <a:extLst>
                    <a:ext uri="{FF2B5EF4-FFF2-40B4-BE49-F238E27FC236}">
                      <a16:creationId xmlns:a16="http://schemas.microsoft.com/office/drawing/2014/main" id="{B8FBDFB2-936E-221F-C9EF-5B3D4A9340D8}"/>
                    </a:ext>
                  </a:extLst>
                </p:cNvPr>
                <p:cNvPicPr/>
                <p:nvPr/>
              </p:nvPicPr>
              <p:blipFill>
                <a:blip r:embed="rId186"/>
                <a:stretch>
                  <a:fillRect/>
                </a:stretch>
              </p:blipFill>
              <p:spPr>
                <a:xfrm>
                  <a:off x="1721485" y="3377178"/>
                  <a:ext cx="214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4" name="Ink 123">
                  <a:extLst>
                    <a:ext uri="{FF2B5EF4-FFF2-40B4-BE49-F238E27FC236}">
                      <a16:creationId xmlns:a16="http://schemas.microsoft.com/office/drawing/2014/main" id="{BE87CC52-6934-2EF9-4EC7-2CD11556A3D5}"/>
                    </a:ext>
                  </a:extLst>
                </p14:cNvPr>
                <p14:cNvContentPartPr/>
                <p14:nvPr/>
              </p14:nvContentPartPr>
              <p14:xfrm>
                <a:off x="2051245" y="3354108"/>
                <a:ext cx="99720" cy="76680"/>
              </p14:xfrm>
            </p:contentPart>
          </mc:Choice>
          <mc:Fallback xmlns="">
            <p:pic>
              <p:nvPicPr>
                <p:cNvPr id="124" name="Ink 123">
                  <a:extLst>
                    <a:ext uri="{FF2B5EF4-FFF2-40B4-BE49-F238E27FC236}">
                      <a16:creationId xmlns:a16="http://schemas.microsoft.com/office/drawing/2014/main" id="{BE87CC52-6934-2EF9-4EC7-2CD11556A3D5}"/>
                    </a:ext>
                  </a:extLst>
                </p:cNvPr>
                <p:cNvPicPr/>
                <p:nvPr/>
              </p:nvPicPr>
              <p:blipFill>
                <a:blip r:embed="rId188"/>
                <a:stretch>
                  <a:fillRect/>
                </a:stretch>
              </p:blipFill>
              <p:spPr>
                <a:xfrm>
                  <a:off x="2033245" y="3336108"/>
                  <a:ext cx="135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5" name="Ink 124">
                  <a:extLst>
                    <a:ext uri="{FF2B5EF4-FFF2-40B4-BE49-F238E27FC236}">
                      <a16:creationId xmlns:a16="http://schemas.microsoft.com/office/drawing/2014/main" id="{F2988876-94D6-109D-8876-77044F51B144}"/>
                    </a:ext>
                  </a:extLst>
                </p14:cNvPr>
                <p14:cNvContentPartPr/>
                <p14:nvPr/>
              </p14:nvContentPartPr>
              <p14:xfrm>
                <a:off x="2102725" y="3334668"/>
                <a:ext cx="128520" cy="207360"/>
              </p14:xfrm>
            </p:contentPart>
          </mc:Choice>
          <mc:Fallback xmlns="">
            <p:pic>
              <p:nvPicPr>
                <p:cNvPr id="125" name="Ink 124">
                  <a:extLst>
                    <a:ext uri="{FF2B5EF4-FFF2-40B4-BE49-F238E27FC236}">
                      <a16:creationId xmlns:a16="http://schemas.microsoft.com/office/drawing/2014/main" id="{F2988876-94D6-109D-8876-77044F51B144}"/>
                    </a:ext>
                  </a:extLst>
                </p:cNvPr>
                <p:cNvPicPr/>
                <p:nvPr/>
              </p:nvPicPr>
              <p:blipFill>
                <a:blip r:embed="rId190"/>
                <a:stretch>
                  <a:fillRect/>
                </a:stretch>
              </p:blipFill>
              <p:spPr>
                <a:xfrm>
                  <a:off x="2085085" y="3316668"/>
                  <a:ext cx="1641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6" name="Ink 125">
                  <a:extLst>
                    <a:ext uri="{FF2B5EF4-FFF2-40B4-BE49-F238E27FC236}">
                      <a16:creationId xmlns:a16="http://schemas.microsoft.com/office/drawing/2014/main" id="{42675A86-1046-805A-3EF5-9F76173BACF2}"/>
                    </a:ext>
                  </a:extLst>
                </p14:cNvPr>
                <p14:cNvContentPartPr/>
                <p14:nvPr/>
              </p14:nvContentPartPr>
              <p14:xfrm>
                <a:off x="2215765" y="3490548"/>
                <a:ext cx="24480" cy="101880"/>
              </p14:xfrm>
            </p:contentPart>
          </mc:Choice>
          <mc:Fallback xmlns="">
            <p:pic>
              <p:nvPicPr>
                <p:cNvPr id="126" name="Ink 125">
                  <a:extLst>
                    <a:ext uri="{FF2B5EF4-FFF2-40B4-BE49-F238E27FC236}">
                      <a16:creationId xmlns:a16="http://schemas.microsoft.com/office/drawing/2014/main" id="{42675A86-1046-805A-3EF5-9F76173BACF2}"/>
                    </a:ext>
                  </a:extLst>
                </p:cNvPr>
                <p:cNvPicPr/>
                <p:nvPr/>
              </p:nvPicPr>
              <p:blipFill>
                <a:blip r:embed="rId192"/>
                <a:stretch>
                  <a:fillRect/>
                </a:stretch>
              </p:blipFill>
              <p:spPr>
                <a:xfrm>
                  <a:off x="2197765" y="3472908"/>
                  <a:ext cx="60120" cy="13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3">
            <p14:nvContentPartPr>
              <p14:cNvPr id="128" name="Ink 127">
                <a:extLst>
                  <a:ext uri="{FF2B5EF4-FFF2-40B4-BE49-F238E27FC236}">
                    <a16:creationId xmlns:a16="http://schemas.microsoft.com/office/drawing/2014/main" id="{2C61182A-EA76-CEE4-5C52-394138B771ED}"/>
                  </a:ext>
                </a:extLst>
              </p14:cNvPr>
              <p14:cNvContentPartPr/>
              <p14:nvPr/>
            </p14:nvContentPartPr>
            <p14:xfrm>
              <a:off x="4033165" y="3312348"/>
              <a:ext cx="84240" cy="36000"/>
            </p14:xfrm>
          </p:contentPart>
        </mc:Choice>
        <mc:Fallback>
          <p:pic>
            <p:nvPicPr>
              <p:cNvPr id="128" name="Ink 127">
                <a:extLst>
                  <a:ext uri="{FF2B5EF4-FFF2-40B4-BE49-F238E27FC236}">
                    <a16:creationId xmlns:a16="http://schemas.microsoft.com/office/drawing/2014/main" id="{2C61182A-EA76-CEE4-5C52-394138B771ED}"/>
                  </a:ext>
                </a:extLst>
              </p:cNvPr>
              <p:cNvPicPr/>
              <p:nvPr/>
            </p:nvPicPr>
            <p:blipFill>
              <a:blip r:embed="rId194"/>
              <a:stretch>
                <a:fillRect/>
              </a:stretch>
            </p:blipFill>
            <p:spPr>
              <a:xfrm>
                <a:off x="4015165" y="3294348"/>
                <a:ext cx="1198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9" name="Ink 128">
                <a:extLst>
                  <a:ext uri="{FF2B5EF4-FFF2-40B4-BE49-F238E27FC236}">
                    <a16:creationId xmlns:a16="http://schemas.microsoft.com/office/drawing/2014/main" id="{7546C27F-03C1-35FF-90A6-3D262FAA16E8}"/>
                  </a:ext>
                </a:extLst>
              </p14:cNvPr>
              <p14:cNvContentPartPr/>
              <p14:nvPr/>
            </p14:nvContentPartPr>
            <p14:xfrm>
              <a:off x="4007965" y="3403788"/>
              <a:ext cx="111600" cy="12600"/>
            </p14:xfrm>
          </p:contentPart>
        </mc:Choice>
        <mc:Fallback>
          <p:pic>
            <p:nvPicPr>
              <p:cNvPr id="129" name="Ink 128">
                <a:extLst>
                  <a:ext uri="{FF2B5EF4-FFF2-40B4-BE49-F238E27FC236}">
                    <a16:creationId xmlns:a16="http://schemas.microsoft.com/office/drawing/2014/main" id="{7546C27F-03C1-35FF-90A6-3D262FAA16E8}"/>
                  </a:ext>
                </a:extLst>
              </p:cNvPr>
              <p:cNvPicPr/>
              <p:nvPr/>
            </p:nvPicPr>
            <p:blipFill>
              <a:blip r:embed="rId196"/>
              <a:stretch>
                <a:fillRect/>
              </a:stretch>
            </p:blipFill>
            <p:spPr>
              <a:xfrm>
                <a:off x="3989965" y="3385788"/>
                <a:ext cx="1472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0" name="Ink 129">
                <a:extLst>
                  <a:ext uri="{FF2B5EF4-FFF2-40B4-BE49-F238E27FC236}">
                    <a16:creationId xmlns:a16="http://schemas.microsoft.com/office/drawing/2014/main" id="{47659D2A-A4F5-7E02-2999-DB7158C54B6B}"/>
                  </a:ext>
                </a:extLst>
              </p14:cNvPr>
              <p14:cNvContentPartPr/>
              <p14:nvPr/>
            </p14:nvContentPartPr>
            <p14:xfrm>
              <a:off x="4376605" y="3143868"/>
              <a:ext cx="114120" cy="187560"/>
            </p14:xfrm>
          </p:contentPart>
        </mc:Choice>
        <mc:Fallback>
          <p:pic>
            <p:nvPicPr>
              <p:cNvPr id="130" name="Ink 129">
                <a:extLst>
                  <a:ext uri="{FF2B5EF4-FFF2-40B4-BE49-F238E27FC236}">
                    <a16:creationId xmlns:a16="http://schemas.microsoft.com/office/drawing/2014/main" id="{47659D2A-A4F5-7E02-2999-DB7158C54B6B}"/>
                  </a:ext>
                </a:extLst>
              </p:cNvPr>
              <p:cNvPicPr/>
              <p:nvPr/>
            </p:nvPicPr>
            <p:blipFill>
              <a:blip r:embed="rId198"/>
              <a:stretch>
                <a:fillRect/>
              </a:stretch>
            </p:blipFill>
            <p:spPr>
              <a:xfrm>
                <a:off x="4358605" y="3125868"/>
                <a:ext cx="1497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1" name="Ink 130">
                <a:extLst>
                  <a:ext uri="{FF2B5EF4-FFF2-40B4-BE49-F238E27FC236}">
                    <a16:creationId xmlns:a16="http://schemas.microsoft.com/office/drawing/2014/main" id="{2F857CAC-243E-026D-D3F9-29138E9E2D1B}"/>
                  </a:ext>
                </a:extLst>
              </p14:cNvPr>
              <p14:cNvContentPartPr/>
              <p14:nvPr/>
            </p14:nvContentPartPr>
            <p14:xfrm>
              <a:off x="4515205" y="3236748"/>
              <a:ext cx="100440" cy="119160"/>
            </p14:xfrm>
          </p:contentPart>
        </mc:Choice>
        <mc:Fallback>
          <p:pic>
            <p:nvPicPr>
              <p:cNvPr id="131" name="Ink 130">
                <a:extLst>
                  <a:ext uri="{FF2B5EF4-FFF2-40B4-BE49-F238E27FC236}">
                    <a16:creationId xmlns:a16="http://schemas.microsoft.com/office/drawing/2014/main" id="{2F857CAC-243E-026D-D3F9-29138E9E2D1B}"/>
                  </a:ext>
                </a:extLst>
              </p:cNvPr>
              <p:cNvPicPr/>
              <p:nvPr/>
            </p:nvPicPr>
            <p:blipFill>
              <a:blip r:embed="rId200"/>
              <a:stretch>
                <a:fillRect/>
              </a:stretch>
            </p:blipFill>
            <p:spPr>
              <a:xfrm>
                <a:off x="4497205" y="3218748"/>
                <a:ext cx="1360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2" name="Ink 131">
                <a:extLst>
                  <a:ext uri="{FF2B5EF4-FFF2-40B4-BE49-F238E27FC236}">
                    <a16:creationId xmlns:a16="http://schemas.microsoft.com/office/drawing/2014/main" id="{4A3A95F8-DFAC-386E-9F7F-B4088743514C}"/>
                  </a:ext>
                </a:extLst>
              </p14:cNvPr>
              <p14:cNvContentPartPr/>
              <p14:nvPr/>
            </p14:nvContentPartPr>
            <p14:xfrm>
              <a:off x="4322965" y="3399468"/>
              <a:ext cx="319320" cy="30600"/>
            </p14:xfrm>
          </p:contentPart>
        </mc:Choice>
        <mc:Fallback>
          <p:pic>
            <p:nvPicPr>
              <p:cNvPr id="132" name="Ink 131">
                <a:extLst>
                  <a:ext uri="{FF2B5EF4-FFF2-40B4-BE49-F238E27FC236}">
                    <a16:creationId xmlns:a16="http://schemas.microsoft.com/office/drawing/2014/main" id="{4A3A95F8-DFAC-386E-9F7F-B4088743514C}"/>
                  </a:ext>
                </a:extLst>
              </p:cNvPr>
              <p:cNvPicPr/>
              <p:nvPr/>
            </p:nvPicPr>
            <p:blipFill>
              <a:blip r:embed="rId202"/>
              <a:stretch>
                <a:fillRect/>
              </a:stretch>
            </p:blipFill>
            <p:spPr>
              <a:xfrm>
                <a:off x="4304965" y="3381468"/>
                <a:ext cx="3549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3" name="Ink 132">
                <a:extLst>
                  <a:ext uri="{FF2B5EF4-FFF2-40B4-BE49-F238E27FC236}">
                    <a16:creationId xmlns:a16="http://schemas.microsoft.com/office/drawing/2014/main" id="{2DC22C6D-D962-865B-250A-E68AC1CF2DB1}"/>
                  </a:ext>
                </a:extLst>
              </p14:cNvPr>
              <p14:cNvContentPartPr/>
              <p14:nvPr/>
            </p14:nvContentPartPr>
            <p14:xfrm>
              <a:off x="4418725" y="3466788"/>
              <a:ext cx="118440" cy="138240"/>
            </p14:xfrm>
          </p:contentPart>
        </mc:Choice>
        <mc:Fallback>
          <p:pic>
            <p:nvPicPr>
              <p:cNvPr id="133" name="Ink 132">
                <a:extLst>
                  <a:ext uri="{FF2B5EF4-FFF2-40B4-BE49-F238E27FC236}">
                    <a16:creationId xmlns:a16="http://schemas.microsoft.com/office/drawing/2014/main" id="{2DC22C6D-D962-865B-250A-E68AC1CF2DB1}"/>
                  </a:ext>
                </a:extLst>
              </p:cNvPr>
              <p:cNvPicPr/>
              <p:nvPr/>
            </p:nvPicPr>
            <p:blipFill>
              <a:blip r:embed="rId204"/>
              <a:stretch>
                <a:fillRect/>
              </a:stretch>
            </p:blipFill>
            <p:spPr>
              <a:xfrm>
                <a:off x="4400725" y="3448788"/>
                <a:ext cx="1540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4" name="Ink 133">
                <a:extLst>
                  <a:ext uri="{FF2B5EF4-FFF2-40B4-BE49-F238E27FC236}">
                    <a16:creationId xmlns:a16="http://schemas.microsoft.com/office/drawing/2014/main" id="{132BE127-6CA9-CF84-E802-DAD7B00FEBEF}"/>
                  </a:ext>
                </a:extLst>
              </p14:cNvPr>
              <p14:cNvContentPartPr/>
              <p14:nvPr/>
            </p14:nvContentPartPr>
            <p14:xfrm>
              <a:off x="4575685" y="3541308"/>
              <a:ext cx="48960" cy="114840"/>
            </p14:xfrm>
          </p:contentPart>
        </mc:Choice>
        <mc:Fallback>
          <p:pic>
            <p:nvPicPr>
              <p:cNvPr id="134" name="Ink 133">
                <a:extLst>
                  <a:ext uri="{FF2B5EF4-FFF2-40B4-BE49-F238E27FC236}">
                    <a16:creationId xmlns:a16="http://schemas.microsoft.com/office/drawing/2014/main" id="{132BE127-6CA9-CF84-E802-DAD7B00FEBEF}"/>
                  </a:ext>
                </a:extLst>
              </p:cNvPr>
              <p:cNvPicPr/>
              <p:nvPr/>
            </p:nvPicPr>
            <p:blipFill>
              <a:blip r:embed="rId206"/>
              <a:stretch>
                <a:fillRect/>
              </a:stretch>
            </p:blipFill>
            <p:spPr>
              <a:xfrm>
                <a:off x="4557816" y="3523364"/>
                <a:ext cx="84340" cy="150369"/>
              </a:xfrm>
              <a:prstGeom prst="rect">
                <a:avLst/>
              </a:prstGeom>
            </p:spPr>
          </p:pic>
        </mc:Fallback>
      </mc:AlternateContent>
      <p:grpSp>
        <p:nvGrpSpPr>
          <p:cNvPr id="146" name="Group 145">
            <a:extLst>
              <a:ext uri="{FF2B5EF4-FFF2-40B4-BE49-F238E27FC236}">
                <a16:creationId xmlns:a16="http://schemas.microsoft.com/office/drawing/2014/main" id="{322A6179-A77F-5BF9-1DC7-FF59722BF023}"/>
              </a:ext>
            </a:extLst>
          </p:cNvPr>
          <p:cNvGrpSpPr/>
          <p:nvPr/>
        </p:nvGrpSpPr>
        <p:grpSpPr>
          <a:xfrm>
            <a:off x="4843165" y="3146388"/>
            <a:ext cx="1193040" cy="370080"/>
            <a:chOff x="3319165" y="3146388"/>
            <a:chExt cx="1193040" cy="370080"/>
          </a:xfrm>
        </p:grpSpPr>
        <mc:AlternateContent xmlns:mc="http://schemas.openxmlformats.org/markup-compatibility/2006" xmlns:p14="http://schemas.microsoft.com/office/powerpoint/2010/main">
          <mc:Choice Requires="p14">
            <p:contentPart p14:bwMode="auto" r:id="rId207">
              <p14:nvContentPartPr>
                <p14:cNvPr id="136" name="Ink 135">
                  <a:extLst>
                    <a:ext uri="{FF2B5EF4-FFF2-40B4-BE49-F238E27FC236}">
                      <a16:creationId xmlns:a16="http://schemas.microsoft.com/office/drawing/2014/main" id="{0931B802-B49A-02FC-C209-EDDFE08CC867}"/>
                    </a:ext>
                  </a:extLst>
                </p14:cNvPr>
                <p14:cNvContentPartPr/>
                <p14:nvPr/>
              </p14:nvContentPartPr>
              <p14:xfrm>
                <a:off x="3319165" y="3158628"/>
                <a:ext cx="101880" cy="316800"/>
              </p14:xfrm>
            </p:contentPart>
          </mc:Choice>
          <mc:Fallback xmlns="">
            <p:pic>
              <p:nvPicPr>
                <p:cNvPr id="136" name="Ink 135">
                  <a:extLst>
                    <a:ext uri="{FF2B5EF4-FFF2-40B4-BE49-F238E27FC236}">
                      <a16:creationId xmlns:a16="http://schemas.microsoft.com/office/drawing/2014/main" id="{0931B802-B49A-02FC-C209-EDDFE08CC867}"/>
                    </a:ext>
                  </a:extLst>
                </p:cNvPr>
                <p:cNvPicPr/>
                <p:nvPr/>
              </p:nvPicPr>
              <p:blipFill>
                <a:blip r:embed="rId208"/>
                <a:stretch>
                  <a:fillRect/>
                </a:stretch>
              </p:blipFill>
              <p:spPr>
                <a:xfrm>
                  <a:off x="3301525" y="3140628"/>
                  <a:ext cx="13752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7" name="Ink 136">
                  <a:extLst>
                    <a:ext uri="{FF2B5EF4-FFF2-40B4-BE49-F238E27FC236}">
                      <a16:creationId xmlns:a16="http://schemas.microsoft.com/office/drawing/2014/main" id="{0787B94A-9153-41E5-D377-3CAB4A8DA320}"/>
                    </a:ext>
                  </a:extLst>
                </p14:cNvPr>
                <p14:cNvContentPartPr/>
                <p14:nvPr/>
              </p14:nvContentPartPr>
              <p14:xfrm>
                <a:off x="3530845" y="3215868"/>
                <a:ext cx="77760" cy="165240"/>
              </p14:xfrm>
            </p:contentPart>
          </mc:Choice>
          <mc:Fallback xmlns="">
            <p:pic>
              <p:nvPicPr>
                <p:cNvPr id="137" name="Ink 136">
                  <a:extLst>
                    <a:ext uri="{FF2B5EF4-FFF2-40B4-BE49-F238E27FC236}">
                      <a16:creationId xmlns:a16="http://schemas.microsoft.com/office/drawing/2014/main" id="{0787B94A-9153-41E5-D377-3CAB4A8DA320}"/>
                    </a:ext>
                  </a:extLst>
                </p:cNvPr>
                <p:cNvPicPr/>
                <p:nvPr/>
              </p:nvPicPr>
              <p:blipFill>
                <a:blip r:embed="rId210"/>
                <a:stretch>
                  <a:fillRect/>
                </a:stretch>
              </p:blipFill>
              <p:spPr>
                <a:xfrm>
                  <a:off x="3513205" y="3197868"/>
                  <a:ext cx="1134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8" name="Ink 137">
                  <a:extLst>
                    <a:ext uri="{FF2B5EF4-FFF2-40B4-BE49-F238E27FC236}">
                      <a16:creationId xmlns:a16="http://schemas.microsoft.com/office/drawing/2014/main" id="{4EC2A1DE-A22C-D4CA-9E67-C1648663E616}"/>
                    </a:ext>
                  </a:extLst>
                </p14:cNvPr>
                <p14:cNvContentPartPr/>
                <p14:nvPr/>
              </p14:nvContentPartPr>
              <p14:xfrm>
                <a:off x="3458845" y="3232068"/>
                <a:ext cx="191160" cy="199440"/>
              </p14:xfrm>
            </p:contentPart>
          </mc:Choice>
          <mc:Fallback xmlns="">
            <p:pic>
              <p:nvPicPr>
                <p:cNvPr id="138" name="Ink 137">
                  <a:extLst>
                    <a:ext uri="{FF2B5EF4-FFF2-40B4-BE49-F238E27FC236}">
                      <a16:creationId xmlns:a16="http://schemas.microsoft.com/office/drawing/2014/main" id="{4EC2A1DE-A22C-D4CA-9E67-C1648663E616}"/>
                    </a:ext>
                  </a:extLst>
                </p:cNvPr>
                <p:cNvPicPr/>
                <p:nvPr/>
              </p:nvPicPr>
              <p:blipFill>
                <a:blip r:embed="rId212"/>
                <a:stretch>
                  <a:fillRect/>
                </a:stretch>
              </p:blipFill>
              <p:spPr>
                <a:xfrm>
                  <a:off x="3440845" y="3214068"/>
                  <a:ext cx="2268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0" name="Ink 139">
                  <a:extLst>
                    <a:ext uri="{FF2B5EF4-FFF2-40B4-BE49-F238E27FC236}">
                      <a16:creationId xmlns:a16="http://schemas.microsoft.com/office/drawing/2014/main" id="{0D7A02BC-BCC0-099B-AA5A-6A03E49793F7}"/>
                    </a:ext>
                  </a:extLst>
                </p14:cNvPr>
                <p14:cNvContentPartPr/>
                <p14:nvPr/>
              </p14:nvContentPartPr>
              <p14:xfrm>
                <a:off x="3690685" y="3346548"/>
                <a:ext cx="90720" cy="108000"/>
              </p14:xfrm>
            </p:contentPart>
          </mc:Choice>
          <mc:Fallback xmlns="">
            <p:pic>
              <p:nvPicPr>
                <p:cNvPr id="140" name="Ink 139">
                  <a:extLst>
                    <a:ext uri="{FF2B5EF4-FFF2-40B4-BE49-F238E27FC236}">
                      <a16:creationId xmlns:a16="http://schemas.microsoft.com/office/drawing/2014/main" id="{0D7A02BC-BCC0-099B-AA5A-6A03E49793F7}"/>
                    </a:ext>
                  </a:extLst>
                </p:cNvPr>
                <p:cNvPicPr/>
                <p:nvPr/>
              </p:nvPicPr>
              <p:blipFill>
                <a:blip r:embed="rId214"/>
                <a:stretch>
                  <a:fillRect/>
                </a:stretch>
              </p:blipFill>
              <p:spPr>
                <a:xfrm>
                  <a:off x="3673045" y="3328908"/>
                  <a:ext cx="126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1" name="Ink 140">
                  <a:extLst>
                    <a:ext uri="{FF2B5EF4-FFF2-40B4-BE49-F238E27FC236}">
                      <a16:creationId xmlns:a16="http://schemas.microsoft.com/office/drawing/2014/main" id="{6993AAC8-F9E8-DE5F-9BCA-E5069526D6C8}"/>
                    </a:ext>
                  </a:extLst>
                </p14:cNvPr>
                <p14:cNvContentPartPr/>
                <p14:nvPr/>
              </p14:nvContentPartPr>
              <p14:xfrm>
                <a:off x="3890125" y="3305148"/>
                <a:ext cx="116280" cy="13320"/>
              </p14:xfrm>
            </p:contentPart>
          </mc:Choice>
          <mc:Fallback xmlns="">
            <p:pic>
              <p:nvPicPr>
                <p:cNvPr id="141" name="Ink 140">
                  <a:extLst>
                    <a:ext uri="{FF2B5EF4-FFF2-40B4-BE49-F238E27FC236}">
                      <a16:creationId xmlns:a16="http://schemas.microsoft.com/office/drawing/2014/main" id="{6993AAC8-F9E8-DE5F-9BCA-E5069526D6C8}"/>
                    </a:ext>
                  </a:extLst>
                </p:cNvPr>
                <p:cNvPicPr/>
                <p:nvPr/>
              </p:nvPicPr>
              <p:blipFill>
                <a:blip r:embed="rId216"/>
                <a:stretch>
                  <a:fillRect/>
                </a:stretch>
              </p:blipFill>
              <p:spPr>
                <a:xfrm>
                  <a:off x="3872125" y="3287148"/>
                  <a:ext cx="1519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2" name="Ink 141">
                  <a:extLst>
                    <a:ext uri="{FF2B5EF4-FFF2-40B4-BE49-F238E27FC236}">
                      <a16:creationId xmlns:a16="http://schemas.microsoft.com/office/drawing/2014/main" id="{E220DC1D-C2CE-1F31-E76F-30D0874ACCB9}"/>
                    </a:ext>
                  </a:extLst>
                </p14:cNvPr>
                <p14:cNvContentPartPr/>
                <p14:nvPr/>
              </p14:nvContentPartPr>
              <p14:xfrm>
                <a:off x="4081645" y="3218388"/>
                <a:ext cx="149760" cy="174600"/>
              </p14:xfrm>
            </p:contentPart>
          </mc:Choice>
          <mc:Fallback xmlns="">
            <p:pic>
              <p:nvPicPr>
                <p:cNvPr id="142" name="Ink 141">
                  <a:extLst>
                    <a:ext uri="{FF2B5EF4-FFF2-40B4-BE49-F238E27FC236}">
                      <a16:creationId xmlns:a16="http://schemas.microsoft.com/office/drawing/2014/main" id="{E220DC1D-C2CE-1F31-E76F-30D0874ACCB9}"/>
                    </a:ext>
                  </a:extLst>
                </p:cNvPr>
                <p:cNvPicPr/>
                <p:nvPr/>
              </p:nvPicPr>
              <p:blipFill>
                <a:blip r:embed="rId218"/>
                <a:stretch>
                  <a:fillRect/>
                </a:stretch>
              </p:blipFill>
              <p:spPr>
                <a:xfrm>
                  <a:off x="4063645" y="3200388"/>
                  <a:ext cx="1854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3" name="Ink 142">
                  <a:extLst>
                    <a:ext uri="{FF2B5EF4-FFF2-40B4-BE49-F238E27FC236}">
                      <a16:creationId xmlns:a16="http://schemas.microsoft.com/office/drawing/2014/main" id="{FCE9AA94-9E4D-7AFA-85B5-2813431ADA67}"/>
                    </a:ext>
                  </a:extLst>
                </p14:cNvPr>
                <p14:cNvContentPartPr/>
                <p14:nvPr/>
              </p14:nvContentPartPr>
              <p14:xfrm>
                <a:off x="4103605" y="3247908"/>
                <a:ext cx="174240" cy="169920"/>
              </p14:xfrm>
            </p:contentPart>
          </mc:Choice>
          <mc:Fallback xmlns="">
            <p:pic>
              <p:nvPicPr>
                <p:cNvPr id="143" name="Ink 142">
                  <a:extLst>
                    <a:ext uri="{FF2B5EF4-FFF2-40B4-BE49-F238E27FC236}">
                      <a16:creationId xmlns:a16="http://schemas.microsoft.com/office/drawing/2014/main" id="{FCE9AA94-9E4D-7AFA-85B5-2813431ADA67}"/>
                    </a:ext>
                  </a:extLst>
                </p:cNvPr>
                <p:cNvPicPr/>
                <p:nvPr/>
              </p:nvPicPr>
              <p:blipFill>
                <a:blip r:embed="rId220"/>
                <a:stretch>
                  <a:fillRect/>
                </a:stretch>
              </p:blipFill>
              <p:spPr>
                <a:xfrm>
                  <a:off x="4085965" y="3229908"/>
                  <a:ext cx="2098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4" name="Ink 143">
                  <a:extLst>
                    <a:ext uri="{FF2B5EF4-FFF2-40B4-BE49-F238E27FC236}">
                      <a16:creationId xmlns:a16="http://schemas.microsoft.com/office/drawing/2014/main" id="{F85351B8-6C92-73A5-3667-FC5F118E88D9}"/>
                    </a:ext>
                  </a:extLst>
                </p14:cNvPr>
                <p14:cNvContentPartPr/>
                <p14:nvPr/>
              </p14:nvContentPartPr>
              <p14:xfrm>
                <a:off x="4307365" y="3333948"/>
                <a:ext cx="79200" cy="101520"/>
              </p14:xfrm>
            </p:contentPart>
          </mc:Choice>
          <mc:Fallback xmlns="">
            <p:pic>
              <p:nvPicPr>
                <p:cNvPr id="144" name="Ink 143">
                  <a:extLst>
                    <a:ext uri="{FF2B5EF4-FFF2-40B4-BE49-F238E27FC236}">
                      <a16:creationId xmlns:a16="http://schemas.microsoft.com/office/drawing/2014/main" id="{F85351B8-6C92-73A5-3667-FC5F118E88D9}"/>
                    </a:ext>
                  </a:extLst>
                </p:cNvPr>
                <p:cNvPicPr/>
                <p:nvPr/>
              </p:nvPicPr>
              <p:blipFill>
                <a:blip r:embed="rId222"/>
                <a:stretch>
                  <a:fillRect/>
                </a:stretch>
              </p:blipFill>
              <p:spPr>
                <a:xfrm>
                  <a:off x="4289365" y="3316308"/>
                  <a:ext cx="114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5" name="Ink 144">
                  <a:extLst>
                    <a:ext uri="{FF2B5EF4-FFF2-40B4-BE49-F238E27FC236}">
                      <a16:creationId xmlns:a16="http://schemas.microsoft.com/office/drawing/2014/main" id="{11C20E83-BB73-497B-FD76-C5A1379EA588}"/>
                    </a:ext>
                  </a:extLst>
                </p14:cNvPr>
                <p14:cNvContentPartPr/>
                <p14:nvPr/>
              </p14:nvContentPartPr>
              <p14:xfrm>
                <a:off x="4393045" y="3146388"/>
                <a:ext cx="119160" cy="370080"/>
              </p14:xfrm>
            </p:contentPart>
          </mc:Choice>
          <mc:Fallback xmlns="">
            <p:pic>
              <p:nvPicPr>
                <p:cNvPr id="145" name="Ink 144">
                  <a:extLst>
                    <a:ext uri="{FF2B5EF4-FFF2-40B4-BE49-F238E27FC236}">
                      <a16:creationId xmlns:a16="http://schemas.microsoft.com/office/drawing/2014/main" id="{11C20E83-BB73-497B-FD76-C5A1379EA588}"/>
                    </a:ext>
                  </a:extLst>
                </p:cNvPr>
                <p:cNvPicPr/>
                <p:nvPr/>
              </p:nvPicPr>
              <p:blipFill>
                <a:blip r:embed="rId224"/>
                <a:stretch>
                  <a:fillRect/>
                </a:stretch>
              </p:blipFill>
              <p:spPr>
                <a:xfrm>
                  <a:off x="4375045" y="3128388"/>
                  <a:ext cx="154800" cy="405720"/>
                </a:xfrm>
                <a:prstGeom prst="rect">
                  <a:avLst/>
                </a:prstGeom>
              </p:spPr>
            </p:pic>
          </mc:Fallback>
        </mc:AlternateContent>
      </p:grpSp>
      <p:grpSp>
        <p:nvGrpSpPr>
          <p:cNvPr id="157" name="Group 156">
            <a:extLst>
              <a:ext uri="{FF2B5EF4-FFF2-40B4-BE49-F238E27FC236}">
                <a16:creationId xmlns:a16="http://schemas.microsoft.com/office/drawing/2014/main" id="{22E90421-B4A7-9BFB-9EB5-686C76C6800E}"/>
              </a:ext>
            </a:extLst>
          </p:cNvPr>
          <p:cNvGrpSpPr/>
          <p:nvPr/>
        </p:nvGrpSpPr>
        <p:grpSpPr>
          <a:xfrm>
            <a:off x="6304045" y="3080868"/>
            <a:ext cx="738000" cy="348480"/>
            <a:chOff x="4780045" y="3080868"/>
            <a:chExt cx="738000" cy="348480"/>
          </a:xfrm>
        </p:grpSpPr>
        <mc:AlternateContent xmlns:mc="http://schemas.openxmlformats.org/markup-compatibility/2006" xmlns:p14="http://schemas.microsoft.com/office/powerpoint/2010/main">
          <mc:Choice Requires="p14">
            <p:contentPart p14:bwMode="auto" r:id="rId225">
              <p14:nvContentPartPr>
                <p14:cNvPr id="147" name="Ink 146">
                  <a:extLst>
                    <a:ext uri="{FF2B5EF4-FFF2-40B4-BE49-F238E27FC236}">
                      <a16:creationId xmlns:a16="http://schemas.microsoft.com/office/drawing/2014/main" id="{B8159507-09F4-B44B-EE2A-FEC4D660291B}"/>
                    </a:ext>
                  </a:extLst>
                </p14:cNvPr>
                <p14:cNvContentPartPr/>
                <p14:nvPr/>
              </p14:nvContentPartPr>
              <p14:xfrm>
                <a:off x="4780045" y="3260868"/>
                <a:ext cx="86760" cy="25920"/>
              </p14:xfrm>
            </p:contentPart>
          </mc:Choice>
          <mc:Fallback xmlns="">
            <p:pic>
              <p:nvPicPr>
                <p:cNvPr id="147" name="Ink 146">
                  <a:extLst>
                    <a:ext uri="{FF2B5EF4-FFF2-40B4-BE49-F238E27FC236}">
                      <a16:creationId xmlns:a16="http://schemas.microsoft.com/office/drawing/2014/main" id="{B8159507-09F4-B44B-EE2A-FEC4D660291B}"/>
                    </a:ext>
                  </a:extLst>
                </p:cNvPr>
                <p:cNvPicPr/>
                <p:nvPr/>
              </p:nvPicPr>
              <p:blipFill>
                <a:blip r:embed="rId226"/>
                <a:stretch>
                  <a:fillRect/>
                </a:stretch>
              </p:blipFill>
              <p:spPr>
                <a:xfrm>
                  <a:off x="4762045" y="3242868"/>
                  <a:ext cx="1224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8" name="Ink 147">
                  <a:extLst>
                    <a:ext uri="{FF2B5EF4-FFF2-40B4-BE49-F238E27FC236}">
                      <a16:creationId xmlns:a16="http://schemas.microsoft.com/office/drawing/2014/main" id="{35A1BE03-96FA-D2F6-ECE2-1CEE92961BEA}"/>
                    </a:ext>
                  </a:extLst>
                </p14:cNvPr>
                <p14:cNvContentPartPr/>
                <p14:nvPr/>
              </p14:nvContentPartPr>
              <p14:xfrm>
                <a:off x="5195485" y="3202908"/>
                <a:ext cx="108000" cy="105480"/>
              </p14:xfrm>
            </p:contentPart>
          </mc:Choice>
          <mc:Fallback xmlns="">
            <p:pic>
              <p:nvPicPr>
                <p:cNvPr id="148" name="Ink 147">
                  <a:extLst>
                    <a:ext uri="{FF2B5EF4-FFF2-40B4-BE49-F238E27FC236}">
                      <a16:creationId xmlns:a16="http://schemas.microsoft.com/office/drawing/2014/main" id="{35A1BE03-96FA-D2F6-ECE2-1CEE92961BEA}"/>
                    </a:ext>
                  </a:extLst>
                </p:cNvPr>
                <p:cNvPicPr/>
                <p:nvPr/>
              </p:nvPicPr>
              <p:blipFill>
                <a:blip r:embed="rId228"/>
                <a:stretch>
                  <a:fillRect/>
                </a:stretch>
              </p:blipFill>
              <p:spPr>
                <a:xfrm>
                  <a:off x="5177845" y="3185268"/>
                  <a:ext cx="143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9" name="Ink 148">
                  <a:extLst>
                    <a:ext uri="{FF2B5EF4-FFF2-40B4-BE49-F238E27FC236}">
                      <a16:creationId xmlns:a16="http://schemas.microsoft.com/office/drawing/2014/main" id="{B7F7BF66-704C-67A6-E975-FE7802E36D9B}"/>
                    </a:ext>
                  </a:extLst>
                </p14:cNvPr>
                <p14:cNvContentPartPr/>
                <p14:nvPr/>
              </p14:nvContentPartPr>
              <p14:xfrm>
                <a:off x="5079925" y="3080868"/>
                <a:ext cx="111600" cy="322560"/>
              </p14:xfrm>
            </p:contentPart>
          </mc:Choice>
          <mc:Fallback xmlns="">
            <p:pic>
              <p:nvPicPr>
                <p:cNvPr id="149" name="Ink 148">
                  <a:extLst>
                    <a:ext uri="{FF2B5EF4-FFF2-40B4-BE49-F238E27FC236}">
                      <a16:creationId xmlns:a16="http://schemas.microsoft.com/office/drawing/2014/main" id="{B7F7BF66-704C-67A6-E975-FE7802E36D9B}"/>
                    </a:ext>
                  </a:extLst>
                </p:cNvPr>
                <p:cNvPicPr/>
                <p:nvPr/>
              </p:nvPicPr>
              <p:blipFill>
                <a:blip r:embed="rId230"/>
                <a:stretch>
                  <a:fillRect/>
                </a:stretch>
              </p:blipFill>
              <p:spPr>
                <a:xfrm>
                  <a:off x="5061925" y="3063228"/>
                  <a:ext cx="14724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0" name="Ink 149">
                  <a:extLst>
                    <a:ext uri="{FF2B5EF4-FFF2-40B4-BE49-F238E27FC236}">
                      <a16:creationId xmlns:a16="http://schemas.microsoft.com/office/drawing/2014/main" id="{9B3A7680-80BA-A3C6-E515-0C37D01C5351}"/>
                    </a:ext>
                  </a:extLst>
                </p14:cNvPr>
                <p14:cNvContentPartPr/>
                <p14:nvPr/>
              </p14:nvContentPartPr>
              <p14:xfrm>
                <a:off x="5399965" y="3169428"/>
                <a:ext cx="118080" cy="259920"/>
              </p14:xfrm>
            </p:contentPart>
          </mc:Choice>
          <mc:Fallback xmlns="">
            <p:pic>
              <p:nvPicPr>
                <p:cNvPr id="150" name="Ink 149">
                  <a:extLst>
                    <a:ext uri="{FF2B5EF4-FFF2-40B4-BE49-F238E27FC236}">
                      <a16:creationId xmlns:a16="http://schemas.microsoft.com/office/drawing/2014/main" id="{9B3A7680-80BA-A3C6-E515-0C37D01C5351}"/>
                    </a:ext>
                  </a:extLst>
                </p:cNvPr>
                <p:cNvPicPr/>
                <p:nvPr/>
              </p:nvPicPr>
              <p:blipFill>
                <a:blip r:embed="rId232"/>
                <a:stretch>
                  <a:fillRect/>
                </a:stretch>
              </p:blipFill>
              <p:spPr>
                <a:xfrm>
                  <a:off x="5381965" y="3151788"/>
                  <a:ext cx="153720" cy="295560"/>
                </a:xfrm>
                <a:prstGeom prst="rect">
                  <a:avLst/>
                </a:prstGeom>
              </p:spPr>
            </p:pic>
          </mc:Fallback>
        </mc:AlternateContent>
      </p:grpSp>
      <p:grpSp>
        <p:nvGrpSpPr>
          <p:cNvPr id="166" name="Group 165">
            <a:extLst>
              <a:ext uri="{FF2B5EF4-FFF2-40B4-BE49-F238E27FC236}">
                <a16:creationId xmlns:a16="http://schemas.microsoft.com/office/drawing/2014/main" id="{2F39EB83-915F-98F4-4E65-C155D6D4357D}"/>
              </a:ext>
            </a:extLst>
          </p:cNvPr>
          <p:cNvGrpSpPr/>
          <p:nvPr/>
        </p:nvGrpSpPr>
        <p:grpSpPr>
          <a:xfrm rot="266417">
            <a:off x="7309039" y="3086698"/>
            <a:ext cx="2841840" cy="441720"/>
            <a:chOff x="5782645" y="2921388"/>
            <a:chExt cx="2841840" cy="441720"/>
          </a:xfrm>
        </p:grpSpPr>
        <mc:AlternateContent xmlns:mc="http://schemas.openxmlformats.org/markup-compatibility/2006" xmlns:p14="http://schemas.microsoft.com/office/powerpoint/2010/main">
          <mc:Choice Requires="p14">
            <p:contentPart p14:bwMode="auto" r:id="rId233">
              <p14:nvContentPartPr>
                <p14:cNvPr id="151" name="Ink 150">
                  <a:extLst>
                    <a:ext uri="{FF2B5EF4-FFF2-40B4-BE49-F238E27FC236}">
                      <a16:creationId xmlns:a16="http://schemas.microsoft.com/office/drawing/2014/main" id="{2DD7C81D-FA6C-AB76-4695-9040513F9624}"/>
                    </a:ext>
                  </a:extLst>
                </p14:cNvPr>
                <p14:cNvContentPartPr/>
                <p14:nvPr/>
              </p14:nvContentPartPr>
              <p14:xfrm>
                <a:off x="5782645" y="3085188"/>
                <a:ext cx="270720" cy="277920"/>
              </p14:xfrm>
            </p:contentPart>
          </mc:Choice>
          <mc:Fallback xmlns="">
            <p:pic>
              <p:nvPicPr>
                <p:cNvPr id="151" name="Ink 150">
                  <a:extLst>
                    <a:ext uri="{FF2B5EF4-FFF2-40B4-BE49-F238E27FC236}">
                      <a16:creationId xmlns:a16="http://schemas.microsoft.com/office/drawing/2014/main" id="{2DD7C81D-FA6C-AB76-4695-9040513F9624}"/>
                    </a:ext>
                  </a:extLst>
                </p:cNvPr>
                <p:cNvPicPr/>
                <p:nvPr/>
              </p:nvPicPr>
              <p:blipFill>
                <a:blip r:embed="rId234"/>
                <a:stretch>
                  <a:fillRect/>
                </a:stretch>
              </p:blipFill>
              <p:spPr>
                <a:xfrm>
                  <a:off x="5765005" y="3067548"/>
                  <a:ext cx="3063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2" name="Ink 151">
                  <a:extLst>
                    <a:ext uri="{FF2B5EF4-FFF2-40B4-BE49-F238E27FC236}">
                      <a16:creationId xmlns:a16="http://schemas.microsoft.com/office/drawing/2014/main" id="{1A0B1754-AA52-2F9D-BD4E-F5C8AEF81662}"/>
                    </a:ext>
                  </a:extLst>
                </p14:cNvPr>
                <p14:cNvContentPartPr/>
                <p14:nvPr/>
              </p14:nvContentPartPr>
              <p14:xfrm>
                <a:off x="5997925" y="3187788"/>
                <a:ext cx="81360" cy="80640"/>
              </p14:xfrm>
            </p:contentPart>
          </mc:Choice>
          <mc:Fallback xmlns="">
            <p:pic>
              <p:nvPicPr>
                <p:cNvPr id="152" name="Ink 151">
                  <a:extLst>
                    <a:ext uri="{FF2B5EF4-FFF2-40B4-BE49-F238E27FC236}">
                      <a16:creationId xmlns:a16="http://schemas.microsoft.com/office/drawing/2014/main" id="{1A0B1754-AA52-2F9D-BD4E-F5C8AEF81662}"/>
                    </a:ext>
                  </a:extLst>
                </p:cNvPr>
                <p:cNvPicPr/>
                <p:nvPr/>
              </p:nvPicPr>
              <p:blipFill>
                <a:blip r:embed="rId236"/>
                <a:stretch>
                  <a:fillRect/>
                </a:stretch>
              </p:blipFill>
              <p:spPr>
                <a:xfrm>
                  <a:off x="5980285" y="3169788"/>
                  <a:ext cx="117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3" name="Ink 152">
                  <a:extLst>
                    <a:ext uri="{FF2B5EF4-FFF2-40B4-BE49-F238E27FC236}">
                      <a16:creationId xmlns:a16="http://schemas.microsoft.com/office/drawing/2014/main" id="{6C13361A-D7BC-6AF1-2771-931B457F8D5A}"/>
                    </a:ext>
                  </a:extLst>
                </p14:cNvPr>
                <p14:cNvContentPartPr/>
                <p14:nvPr/>
              </p14:nvContentPartPr>
              <p14:xfrm>
                <a:off x="6134365" y="3075468"/>
                <a:ext cx="79920" cy="221760"/>
              </p14:xfrm>
            </p:contentPart>
          </mc:Choice>
          <mc:Fallback xmlns="">
            <p:pic>
              <p:nvPicPr>
                <p:cNvPr id="153" name="Ink 152">
                  <a:extLst>
                    <a:ext uri="{FF2B5EF4-FFF2-40B4-BE49-F238E27FC236}">
                      <a16:creationId xmlns:a16="http://schemas.microsoft.com/office/drawing/2014/main" id="{6C13361A-D7BC-6AF1-2771-931B457F8D5A}"/>
                    </a:ext>
                  </a:extLst>
                </p:cNvPr>
                <p:cNvPicPr/>
                <p:nvPr/>
              </p:nvPicPr>
              <p:blipFill>
                <a:blip r:embed="rId238"/>
                <a:stretch>
                  <a:fillRect/>
                </a:stretch>
              </p:blipFill>
              <p:spPr>
                <a:xfrm>
                  <a:off x="6116365" y="3057468"/>
                  <a:ext cx="1155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4" name="Ink 153">
                  <a:extLst>
                    <a:ext uri="{FF2B5EF4-FFF2-40B4-BE49-F238E27FC236}">
                      <a16:creationId xmlns:a16="http://schemas.microsoft.com/office/drawing/2014/main" id="{C8A42090-6234-A137-E635-3D048D8C765E}"/>
                    </a:ext>
                  </a:extLst>
                </p14:cNvPr>
                <p14:cNvContentPartPr/>
                <p14:nvPr/>
              </p14:nvContentPartPr>
              <p14:xfrm>
                <a:off x="6136525" y="3194268"/>
                <a:ext cx="88920" cy="4680"/>
              </p14:xfrm>
            </p:contentPart>
          </mc:Choice>
          <mc:Fallback xmlns="">
            <p:pic>
              <p:nvPicPr>
                <p:cNvPr id="154" name="Ink 153">
                  <a:extLst>
                    <a:ext uri="{FF2B5EF4-FFF2-40B4-BE49-F238E27FC236}">
                      <a16:creationId xmlns:a16="http://schemas.microsoft.com/office/drawing/2014/main" id="{C8A42090-6234-A137-E635-3D048D8C765E}"/>
                    </a:ext>
                  </a:extLst>
                </p:cNvPr>
                <p:cNvPicPr/>
                <p:nvPr/>
              </p:nvPicPr>
              <p:blipFill>
                <a:blip r:embed="rId240"/>
                <a:stretch>
                  <a:fillRect/>
                </a:stretch>
              </p:blipFill>
              <p:spPr>
                <a:xfrm>
                  <a:off x="6118885" y="3176268"/>
                  <a:ext cx="1245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5" name="Ink 154">
                  <a:extLst>
                    <a:ext uri="{FF2B5EF4-FFF2-40B4-BE49-F238E27FC236}">
                      <a16:creationId xmlns:a16="http://schemas.microsoft.com/office/drawing/2014/main" id="{B11F7DFD-B911-C55A-247C-860FC9A38D61}"/>
                    </a:ext>
                  </a:extLst>
                </p14:cNvPr>
                <p14:cNvContentPartPr/>
                <p14:nvPr/>
              </p14:nvContentPartPr>
              <p14:xfrm>
                <a:off x="6328405" y="3211548"/>
                <a:ext cx="27720" cy="11160"/>
              </p14:xfrm>
            </p:contentPart>
          </mc:Choice>
          <mc:Fallback xmlns="">
            <p:pic>
              <p:nvPicPr>
                <p:cNvPr id="155" name="Ink 154">
                  <a:extLst>
                    <a:ext uri="{FF2B5EF4-FFF2-40B4-BE49-F238E27FC236}">
                      <a16:creationId xmlns:a16="http://schemas.microsoft.com/office/drawing/2014/main" id="{B11F7DFD-B911-C55A-247C-860FC9A38D61}"/>
                    </a:ext>
                  </a:extLst>
                </p:cNvPr>
                <p:cNvPicPr/>
                <p:nvPr/>
              </p:nvPicPr>
              <p:blipFill>
                <a:blip r:embed="rId242"/>
                <a:stretch>
                  <a:fillRect/>
                </a:stretch>
              </p:blipFill>
              <p:spPr>
                <a:xfrm>
                  <a:off x="6310765" y="3193548"/>
                  <a:ext cx="633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8" name="Ink 157">
                  <a:extLst>
                    <a:ext uri="{FF2B5EF4-FFF2-40B4-BE49-F238E27FC236}">
                      <a16:creationId xmlns:a16="http://schemas.microsoft.com/office/drawing/2014/main" id="{B211C184-231B-06C2-8E35-FA43C4E7326F}"/>
                    </a:ext>
                  </a:extLst>
                </p14:cNvPr>
                <p14:cNvContentPartPr/>
                <p14:nvPr/>
              </p14:nvContentPartPr>
              <p14:xfrm>
                <a:off x="6431005" y="3082308"/>
                <a:ext cx="218160" cy="188280"/>
              </p14:xfrm>
            </p:contentPart>
          </mc:Choice>
          <mc:Fallback xmlns="">
            <p:pic>
              <p:nvPicPr>
                <p:cNvPr id="158" name="Ink 157">
                  <a:extLst>
                    <a:ext uri="{FF2B5EF4-FFF2-40B4-BE49-F238E27FC236}">
                      <a16:creationId xmlns:a16="http://schemas.microsoft.com/office/drawing/2014/main" id="{B211C184-231B-06C2-8E35-FA43C4E7326F}"/>
                    </a:ext>
                  </a:extLst>
                </p:cNvPr>
                <p:cNvPicPr/>
                <p:nvPr/>
              </p:nvPicPr>
              <p:blipFill>
                <a:blip r:embed="rId244"/>
                <a:stretch>
                  <a:fillRect/>
                </a:stretch>
              </p:blipFill>
              <p:spPr>
                <a:xfrm>
                  <a:off x="6413005" y="3064668"/>
                  <a:ext cx="2538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9" name="Ink 158">
                  <a:extLst>
                    <a:ext uri="{FF2B5EF4-FFF2-40B4-BE49-F238E27FC236}">
                      <a16:creationId xmlns:a16="http://schemas.microsoft.com/office/drawing/2014/main" id="{77BBFDFF-6D88-B5FE-59E7-30FA99AB3B89}"/>
                    </a:ext>
                  </a:extLst>
                </p14:cNvPr>
                <p14:cNvContentPartPr/>
                <p14:nvPr/>
              </p14:nvContentPartPr>
              <p14:xfrm>
                <a:off x="6736285" y="3080868"/>
                <a:ext cx="4320" cy="3960"/>
              </p14:xfrm>
            </p:contentPart>
          </mc:Choice>
          <mc:Fallback xmlns="">
            <p:pic>
              <p:nvPicPr>
                <p:cNvPr id="159" name="Ink 158">
                  <a:extLst>
                    <a:ext uri="{FF2B5EF4-FFF2-40B4-BE49-F238E27FC236}">
                      <a16:creationId xmlns:a16="http://schemas.microsoft.com/office/drawing/2014/main" id="{77BBFDFF-6D88-B5FE-59E7-30FA99AB3B89}"/>
                    </a:ext>
                  </a:extLst>
                </p:cNvPr>
                <p:cNvPicPr/>
                <p:nvPr/>
              </p:nvPicPr>
              <p:blipFill>
                <a:blip r:embed="rId101"/>
                <a:stretch>
                  <a:fillRect/>
                </a:stretch>
              </p:blipFill>
              <p:spPr>
                <a:xfrm>
                  <a:off x="6718645" y="3063228"/>
                  <a:ext cx="399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0" name="Ink 159">
                  <a:extLst>
                    <a:ext uri="{FF2B5EF4-FFF2-40B4-BE49-F238E27FC236}">
                      <a16:creationId xmlns:a16="http://schemas.microsoft.com/office/drawing/2014/main" id="{2D13939E-2729-8124-9B21-B01DDC85636F}"/>
                    </a:ext>
                  </a:extLst>
                </p14:cNvPr>
                <p14:cNvContentPartPr/>
                <p14:nvPr/>
              </p14:nvContentPartPr>
              <p14:xfrm>
                <a:off x="6728365" y="3111828"/>
                <a:ext cx="363960" cy="120240"/>
              </p14:xfrm>
            </p:contentPart>
          </mc:Choice>
          <mc:Fallback xmlns="">
            <p:pic>
              <p:nvPicPr>
                <p:cNvPr id="160" name="Ink 159">
                  <a:extLst>
                    <a:ext uri="{FF2B5EF4-FFF2-40B4-BE49-F238E27FC236}">
                      <a16:creationId xmlns:a16="http://schemas.microsoft.com/office/drawing/2014/main" id="{2D13939E-2729-8124-9B21-B01DDC85636F}"/>
                    </a:ext>
                  </a:extLst>
                </p:cNvPr>
                <p:cNvPicPr/>
                <p:nvPr/>
              </p:nvPicPr>
              <p:blipFill>
                <a:blip r:embed="rId247"/>
                <a:stretch>
                  <a:fillRect/>
                </a:stretch>
              </p:blipFill>
              <p:spPr>
                <a:xfrm>
                  <a:off x="6710725" y="3093828"/>
                  <a:ext cx="399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1" name="Ink 160">
                  <a:extLst>
                    <a:ext uri="{FF2B5EF4-FFF2-40B4-BE49-F238E27FC236}">
                      <a16:creationId xmlns:a16="http://schemas.microsoft.com/office/drawing/2014/main" id="{C28D85D4-AD05-1C23-F30F-2B001D17AB2E}"/>
                    </a:ext>
                  </a:extLst>
                </p14:cNvPr>
                <p14:cNvContentPartPr/>
                <p14:nvPr/>
              </p14:nvContentPartPr>
              <p14:xfrm>
                <a:off x="7331365" y="2964948"/>
                <a:ext cx="675720" cy="261000"/>
              </p14:xfrm>
            </p:contentPart>
          </mc:Choice>
          <mc:Fallback xmlns="">
            <p:pic>
              <p:nvPicPr>
                <p:cNvPr id="161" name="Ink 160">
                  <a:extLst>
                    <a:ext uri="{FF2B5EF4-FFF2-40B4-BE49-F238E27FC236}">
                      <a16:creationId xmlns:a16="http://schemas.microsoft.com/office/drawing/2014/main" id="{C28D85D4-AD05-1C23-F30F-2B001D17AB2E}"/>
                    </a:ext>
                  </a:extLst>
                </p:cNvPr>
                <p:cNvPicPr/>
                <p:nvPr/>
              </p:nvPicPr>
              <p:blipFill>
                <a:blip r:embed="rId249"/>
                <a:stretch>
                  <a:fillRect/>
                </a:stretch>
              </p:blipFill>
              <p:spPr>
                <a:xfrm>
                  <a:off x="7313725" y="2947308"/>
                  <a:ext cx="7113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2" name="Ink 161">
                  <a:extLst>
                    <a:ext uri="{FF2B5EF4-FFF2-40B4-BE49-F238E27FC236}">
                      <a16:creationId xmlns:a16="http://schemas.microsoft.com/office/drawing/2014/main" id="{EF997776-A699-6E30-5BA8-C2B083022DC3}"/>
                    </a:ext>
                  </a:extLst>
                </p14:cNvPr>
                <p14:cNvContentPartPr/>
                <p14:nvPr/>
              </p14:nvContentPartPr>
              <p14:xfrm>
                <a:off x="7957045" y="3053868"/>
                <a:ext cx="129240" cy="92160"/>
              </p14:xfrm>
            </p:contentPart>
          </mc:Choice>
          <mc:Fallback xmlns="">
            <p:pic>
              <p:nvPicPr>
                <p:cNvPr id="162" name="Ink 161">
                  <a:extLst>
                    <a:ext uri="{FF2B5EF4-FFF2-40B4-BE49-F238E27FC236}">
                      <a16:creationId xmlns:a16="http://schemas.microsoft.com/office/drawing/2014/main" id="{EF997776-A699-6E30-5BA8-C2B083022DC3}"/>
                    </a:ext>
                  </a:extLst>
                </p:cNvPr>
                <p:cNvPicPr/>
                <p:nvPr/>
              </p:nvPicPr>
              <p:blipFill>
                <a:blip r:embed="rId251"/>
                <a:stretch>
                  <a:fillRect/>
                </a:stretch>
              </p:blipFill>
              <p:spPr>
                <a:xfrm>
                  <a:off x="7939045" y="3035868"/>
                  <a:ext cx="1648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3" name="Ink 162">
                  <a:extLst>
                    <a:ext uri="{FF2B5EF4-FFF2-40B4-BE49-F238E27FC236}">
                      <a16:creationId xmlns:a16="http://schemas.microsoft.com/office/drawing/2014/main" id="{38B3E882-BA38-6F61-9597-C979BF2892C7}"/>
                    </a:ext>
                  </a:extLst>
                </p14:cNvPr>
                <p14:cNvContentPartPr/>
                <p14:nvPr/>
              </p14:nvContentPartPr>
              <p14:xfrm>
                <a:off x="8110045" y="2921388"/>
                <a:ext cx="12600" cy="19800"/>
              </p14:xfrm>
            </p:contentPart>
          </mc:Choice>
          <mc:Fallback xmlns="">
            <p:pic>
              <p:nvPicPr>
                <p:cNvPr id="163" name="Ink 162">
                  <a:extLst>
                    <a:ext uri="{FF2B5EF4-FFF2-40B4-BE49-F238E27FC236}">
                      <a16:creationId xmlns:a16="http://schemas.microsoft.com/office/drawing/2014/main" id="{38B3E882-BA38-6F61-9597-C979BF2892C7}"/>
                    </a:ext>
                  </a:extLst>
                </p:cNvPr>
                <p:cNvPicPr/>
                <p:nvPr/>
              </p:nvPicPr>
              <p:blipFill>
                <a:blip r:embed="rId253"/>
                <a:stretch>
                  <a:fillRect/>
                </a:stretch>
              </p:blipFill>
              <p:spPr>
                <a:xfrm>
                  <a:off x="8092405" y="2903748"/>
                  <a:ext cx="482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4" name="Ink 163">
                  <a:extLst>
                    <a:ext uri="{FF2B5EF4-FFF2-40B4-BE49-F238E27FC236}">
                      <a16:creationId xmlns:a16="http://schemas.microsoft.com/office/drawing/2014/main" id="{BD62E0C5-D9D2-5CC1-10C8-E8EF9F0BE071}"/>
                    </a:ext>
                  </a:extLst>
                </p14:cNvPr>
                <p14:cNvContentPartPr/>
                <p14:nvPr/>
              </p14:nvContentPartPr>
              <p14:xfrm>
                <a:off x="8134525" y="3020388"/>
                <a:ext cx="336960" cy="131760"/>
              </p14:xfrm>
            </p:contentPart>
          </mc:Choice>
          <mc:Fallback xmlns="">
            <p:pic>
              <p:nvPicPr>
                <p:cNvPr id="164" name="Ink 163">
                  <a:extLst>
                    <a:ext uri="{FF2B5EF4-FFF2-40B4-BE49-F238E27FC236}">
                      <a16:creationId xmlns:a16="http://schemas.microsoft.com/office/drawing/2014/main" id="{BD62E0C5-D9D2-5CC1-10C8-E8EF9F0BE071}"/>
                    </a:ext>
                  </a:extLst>
                </p:cNvPr>
                <p:cNvPicPr/>
                <p:nvPr/>
              </p:nvPicPr>
              <p:blipFill>
                <a:blip r:embed="rId255"/>
                <a:stretch>
                  <a:fillRect/>
                </a:stretch>
              </p:blipFill>
              <p:spPr>
                <a:xfrm>
                  <a:off x="8116885" y="3002388"/>
                  <a:ext cx="3726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5" name="Ink 164">
                  <a:extLst>
                    <a:ext uri="{FF2B5EF4-FFF2-40B4-BE49-F238E27FC236}">
                      <a16:creationId xmlns:a16="http://schemas.microsoft.com/office/drawing/2014/main" id="{091B6000-DA0C-C24E-8A44-DF36AE58C520}"/>
                    </a:ext>
                  </a:extLst>
                </p14:cNvPr>
                <p14:cNvContentPartPr/>
                <p14:nvPr/>
              </p14:nvContentPartPr>
              <p14:xfrm>
                <a:off x="8616205" y="3111468"/>
                <a:ext cx="8280" cy="7560"/>
              </p14:xfrm>
            </p:contentPart>
          </mc:Choice>
          <mc:Fallback xmlns="">
            <p:pic>
              <p:nvPicPr>
                <p:cNvPr id="165" name="Ink 164">
                  <a:extLst>
                    <a:ext uri="{FF2B5EF4-FFF2-40B4-BE49-F238E27FC236}">
                      <a16:creationId xmlns:a16="http://schemas.microsoft.com/office/drawing/2014/main" id="{091B6000-DA0C-C24E-8A44-DF36AE58C520}"/>
                    </a:ext>
                  </a:extLst>
                </p:cNvPr>
                <p:cNvPicPr/>
                <p:nvPr/>
              </p:nvPicPr>
              <p:blipFill>
                <a:blip r:embed="rId257"/>
                <a:stretch>
                  <a:fillRect/>
                </a:stretch>
              </p:blipFill>
              <p:spPr>
                <a:xfrm>
                  <a:off x="8598565" y="3093468"/>
                  <a:ext cx="43920" cy="43200"/>
                </a:xfrm>
                <a:prstGeom prst="rect">
                  <a:avLst/>
                </a:prstGeom>
              </p:spPr>
            </p:pic>
          </mc:Fallback>
        </mc:AlternateContent>
      </p:grpSp>
      <p:grpSp>
        <p:nvGrpSpPr>
          <p:cNvPr id="187" name="Group 186">
            <a:extLst>
              <a:ext uri="{FF2B5EF4-FFF2-40B4-BE49-F238E27FC236}">
                <a16:creationId xmlns:a16="http://schemas.microsoft.com/office/drawing/2014/main" id="{E2FC416E-2391-6234-C11B-842D0B425918}"/>
              </a:ext>
            </a:extLst>
          </p:cNvPr>
          <p:cNvGrpSpPr/>
          <p:nvPr/>
        </p:nvGrpSpPr>
        <p:grpSpPr>
          <a:xfrm>
            <a:off x="2313265" y="3639706"/>
            <a:ext cx="4019400" cy="538990"/>
            <a:chOff x="759565" y="3710508"/>
            <a:chExt cx="4019400" cy="538990"/>
          </a:xfrm>
        </p:grpSpPr>
        <mc:AlternateContent xmlns:mc="http://schemas.openxmlformats.org/markup-compatibility/2006" xmlns:p14="http://schemas.microsoft.com/office/powerpoint/2010/main">
          <mc:Choice Requires="p14">
            <p:contentPart p14:bwMode="auto" r:id="rId258">
              <p14:nvContentPartPr>
                <p14:cNvPr id="167" name="Ink 166">
                  <a:extLst>
                    <a:ext uri="{FF2B5EF4-FFF2-40B4-BE49-F238E27FC236}">
                      <a16:creationId xmlns:a16="http://schemas.microsoft.com/office/drawing/2014/main" id="{42C949E7-2318-BC36-51BA-D6F6FDC322D6}"/>
                    </a:ext>
                  </a:extLst>
                </p14:cNvPr>
                <p14:cNvContentPartPr/>
                <p14:nvPr/>
              </p14:nvContentPartPr>
              <p14:xfrm>
                <a:off x="759565" y="3936388"/>
                <a:ext cx="157680" cy="163080"/>
              </p14:xfrm>
            </p:contentPart>
          </mc:Choice>
          <mc:Fallback xmlns="">
            <p:pic>
              <p:nvPicPr>
                <p:cNvPr id="167" name="Ink 166">
                  <a:extLst>
                    <a:ext uri="{FF2B5EF4-FFF2-40B4-BE49-F238E27FC236}">
                      <a16:creationId xmlns:a16="http://schemas.microsoft.com/office/drawing/2014/main" id="{42C949E7-2318-BC36-51BA-D6F6FDC322D6}"/>
                    </a:ext>
                  </a:extLst>
                </p:cNvPr>
                <p:cNvPicPr/>
                <p:nvPr/>
              </p:nvPicPr>
              <p:blipFill>
                <a:blip r:embed="rId259"/>
                <a:stretch>
                  <a:fillRect/>
                </a:stretch>
              </p:blipFill>
              <p:spPr>
                <a:xfrm>
                  <a:off x="741565" y="3918388"/>
                  <a:ext cx="1933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8" name="Ink 167">
                  <a:extLst>
                    <a:ext uri="{FF2B5EF4-FFF2-40B4-BE49-F238E27FC236}">
                      <a16:creationId xmlns:a16="http://schemas.microsoft.com/office/drawing/2014/main" id="{5E102D03-D324-0832-37EB-0547D1DA572A}"/>
                    </a:ext>
                  </a:extLst>
                </p14:cNvPr>
                <p14:cNvContentPartPr/>
                <p14:nvPr/>
              </p14:nvContentPartPr>
              <p14:xfrm>
                <a:off x="954325" y="3933738"/>
                <a:ext cx="509400" cy="172080"/>
              </p14:xfrm>
            </p:contentPart>
          </mc:Choice>
          <mc:Fallback xmlns="">
            <p:pic>
              <p:nvPicPr>
                <p:cNvPr id="168" name="Ink 167">
                  <a:extLst>
                    <a:ext uri="{FF2B5EF4-FFF2-40B4-BE49-F238E27FC236}">
                      <a16:creationId xmlns:a16="http://schemas.microsoft.com/office/drawing/2014/main" id="{5E102D03-D324-0832-37EB-0547D1DA572A}"/>
                    </a:ext>
                  </a:extLst>
                </p:cNvPr>
                <p:cNvPicPr/>
                <p:nvPr/>
              </p:nvPicPr>
              <p:blipFill>
                <a:blip r:embed="rId261"/>
                <a:stretch>
                  <a:fillRect/>
                </a:stretch>
              </p:blipFill>
              <p:spPr>
                <a:xfrm>
                  <a:off x="936325" y="3915738"/>
                  <a:ext cx="5450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9" name="Ink 168">
                  <a:extLst>
                    <a:ext uri="{FF2B5EF4-FFF2-40B4-BE49-F238E27FC236}">
                      <a16:creationId xmlns:a16="http://schemas.microsoft.com/office/drawing/2014/main" id="{E8A2C0DF-B019-E2CE-5279-9B5CAA7E887E}"/>
                    </a:ext>
                  </a:extLst>
                </p14:cNvPr>
                <p14:cNvContentPartPr/>
                <p14:nvPr/>
              </p14:nvContentPartPr>
              <p14:xfrm>
                <a:off x="1469125" y="3925788"/>
                <a:ext cx="6840" cy="14040"/>
              </p14:xfrm>
            </p:contentPart>
          </mc:Choice>
          <mc:Fallback xmlns="">
            <p:pic>
              <p:nvPicPr>
                <p:cNvPr id="169" name="Ink 168">
                  <a:extLst>
                    <a:ext uri="{FF2B5EF4-FFF2-40B4-BE49-F238E27FC236}">
                      <a16:creationId xmlns:a16="http://schemas.microsoft.com/office/drawing/2014/main" id="{E8A2C0DF-B019-E2CE-5279-9B5CAA7E887E}"/>
                    </a:ext>
                  </a:extLst>
                </p:cNvPr>
                <p:cNvPicPr/>
                <p:nvPr/>
              </p:nvPicPr>
              <p:blipFill>
                <a:blip r:embed="rId263"/>
                <a:stretch>
                  <a:fillRect/>
                </a:stretch>
              </p:blipFill>
              <p:spPr>
                <a:xfrm>
                  <a:off x="1451485" y="3907788"/>
                  <a:ext cx="424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0" name="Ink 169">
                  <a:extLst>
                    <a:ext uri="{FF2B5EF4-FFF2-40B4-BE49-F238E27FC236}">
                      <a16:creationId xmlns:a16="http://schemas.microsoft.com/office/drawing/2014/main" id="{F2F599F6-F061-5F87-CA67-FE50477C03A2}"/>
                    </a:ext>
                  </a:extLst>
                </p14:cNvPr>
                <p14:cNvContentPartPr/>
                <p14:nvPr/>
              </p14:nvContentPartPr>
              <p14:xfrm>
                <a:off x="1542925" y="3824558"/>
                <a:ext cx="515160" cy="267840"/>
              </p14:xfrm>
            </p:contentPart>
          </mc:Choice>
          <mc:Fallback xmlns="">
            <p:pic>
              <p:nvPicPr>
                <p:cNvPr id="170" name="Ink 169">
                  <a:extLst>
                    <a:ext uri="{FF2B5EF4-FFF2-40B4-BE49-F238E27FC236}">
                      <a16:creationId xmlns:a16="http://schemas.microsoft.com/office/drawing/2014/main" id="{F2F599F6-F061-5F87-CA67-FE50477C03A2}"/>
                    </a:ext>
                  </a:extLst>
                </p:cNvPr>
                <p:cNvPicPr/>
                <p:nvPr/>
              </p:nvPicPr>
              <p:blipFill>
                <a:blip r:embed="rId265"/>
                <a:stretch>
                  <a:fillRect/>
                </a:stretch>
              </p:blipFill>
              <p:spPr>
                <a:xfrm>
                  <a:off x="1524912" y="3806558"/>
                  <a:ext cx="550825"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2" name="Ink 171">
                  <a:extLst>
                    <a:ext uri="{FF2B5EF4-FFF2-40B4-BE49-F238E27FC236}">
                      <a16:creationId xmlns:a16="http://schemas.microsoft.com/office/drawing/2014/main" id="{B3372849-DB13-481C-AFAD-D1C7FA0AE196}"/>
                    </a:ext>
                  </a:extLst>
                </p14:cNvPr>
                <p14:cNvContentPartPr/>
                <p14:nvPr/>
              </p14:nvContentPartPr>
              <p14:xfrm>
                <a:off x="2272285" y="3948108"/>
                <a:ext cx="74520" cy="179640"/>
              </p14:xfrm>
            </p:contentPart>
          </mc:Choice>
          <mc:Fallback xmlns="">
            <p:pic>
              <p:nvPicPr>
                <p:cNvPr id="172" name="Ink 171">
                  <a:extLst>
                    <a:ext uri="{FF2B5EF4-FFF2-40B4-BE49-F238E27FC236}">
                      <a16:creationId xmlns:a16="http://schemas.microsoft.com/office/drawing/2014/main" id="{B3372849-DB13-481C-AFAD-D1C7FA0AE196}"/>
                    </a:ext>
                  </a:extLst>
                </p:cNvPr>
                <p:cNvPicPr/>
                <p:nvPr/>
              </p:nvPicPr>
              <p:blipFill>
                <a:blip r:embed="rId267"/>
                <a:stretch>
                  <a:fillRect/>
                </a:stretch>
              </p:blipFill>
              <p:spPr>
                <a:xfrm>
                  <a:off x="2254645" y="3930468"/>
                  <a:ext cx="1101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3" name="Ink 172">
                  <a:extLst>
                    <a:ext uri="{FF2B5EF4-FFF2-40B4-BE49-F238E27FC236}">
                      <a16:creationId xmlns:a16="http://schemas.microsoft.com/office/drawing/2014/main" id="{BD5B5D8D-9E6D-8719-7CFE-FF13D3582641}"/>
                    </a:ext>
                  </a:extLst>
                </p14:cNvPr>
                <p14:cNvContentPartPr/>
                <p14:nvPr/>
              </p14:nvContentPartPr>
              <p14:xfrm>
                <a:off x="2349685" y="3935508"/>
                <a:ext cx="269280" cy="172800"/>
              </p14:xfrm>
            </p:contentPart>
          </mc:Choice>
          <mc:Fallback xmlns="">
            <p:pic>
              <p:nvPicPr>
                <p:cNvPr id="173" name="Ink 172">
                  <a:extLst>
                    <a:ext uri="{FF2B5EF4-FFF2-40B4-BE49-F238E27FC236}">
                      <a16:creationId xmlns:a16="http://schemas.microsoft.com/office/drawing/2014/main" id="{BD5B5D8D-9E6D-8719-7CFE-FF13D3582641}"/>
                    </a:ext>
                  </a:extLst>
                </p:cNvPr>
                <p:cNvPicPr/>
                <p:nvPr/>
              </p:nvPicPr>
              <p:blipFill>
                <a:blip r:embed="rId269"/>
                <a:stretch>
                  <a:fillRect/>
                </a:stretch>
              </p:blipFill>
              <p:spPr>
                <a:xfrm>
                  <a:off x="2332045" y="3917868"/>
                  <a:ext cx="3049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4" name="Ink 173">
                  <a:extLst>
                    <a:ext uri="{FF2B5EF4-FFF2-40B4-BE49-F238E27FC236}">
                      <a16:creationId xmlns:a16="http://schemas.microsoft.com/office/drawing/2014/main" id="{6D1DBE6C-330F-C7F4-32D7-439E5CE53FA7}"/>
                    </a:ext>
                  </a:extLst>
                </p14:cNvPr>
                <p14:cNvContentPartPr/>
                <p14:nvPr/>
              </p14:nvContentPartPr>
              <p14:xfrm>
                <a:off x="2228725" y="3961428"/>
                <a:ext cx="303480" cy="52560"/>
              </p14:xfrm>
            </p:contentPart>
          </mc:Choice>
          <mc:Fallback xmlns="">
            <p:pic>
              <p:nvPicPr>
                <p:cNvPr id="174" name="Ink 173">
                  <a:extLst>
                    <a:ext uri="{FF2B5EF4-FFF2-40B4-BE49-F238E27FC236}">
                      <a16:creationId xmlns:a16="http://schemas.microsoft.com/office/drawing/2014/main" id="{6D1DBE6C-330F-C7F4-32D7-439E5CE53FA7}"/>
                    </a:ext>
                  </a:extLst>
                </p:cNvPr>
                <p:cNvPicPr/>
                <p:nvPr/>
              </p:nvPicPr>
              <p:blipFill>
                <a:blip r:embed="rId271"/>
                <a:stretch>
                  <a:fillRect/>
                </a:stretch>
              </p:blipFill>
              <p:spPr>
                <a:xfrm>
                  <a:off x="2210725" y="3943428"/>
                  <a:ext cx="3391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5" name="Ink 174">
                  <a:extLst>
                    <a:ext uri="{FF2B5EF4-FFF2-40B4-BE49-F238E27FC236}">
                      <a16:creationId xmlns:a16="http://schemas.microsoft.com/office/drawing/2014/main" id="{DDB76404-38CD-D4E2-57E8-B25880570602}"/>
                    </a:ext>
                  </a:extLst>
                </p14:cNvPr>
                <p14:cNvContentPartPr/>
                <p14:nvPr/>
              </p14:nvContentPartPr>
              <p14:xfrm>
                <a:off x="2798605" y="3957828"/>
                <a:ext cx="137520" cy="134280"/>
              </p14:xfrm>
            </p:contentPart>
          </mc:Choice>
          <mc:Fallback xmlns="">
            <p:pic>
              <p:nvPicPr>
                <p:cNvPr id="175" name="Ink 174">
                  <a:extLst>
                    <a:ext uri="{FF2B5EF4-FFF2-40B4-BE49-F238E27FC236}">
                      <a16:creationId xmlns:a16="http://schemas.microsoft.com/office/drawing/2014/main" id="{DDB76404-38CD-D4E2-57E8-B25880570602}"/>
                    </a:ext>
                  </a:extLst>
                </p:cNvPr>
                <p:cNvPicPr/>
                <p:nvPr/>
              </p:nvPicPr>
              <p:blipFill>
                <a:blip r:embed="rId273"/>
                <a:stretch>
                  <a:fillRect/>
                </a:stretch>
              </p:blipFill>
              <p:spPr>
                <a:xfrm>
                  <a:off x="2780605" y="3939828"/>
                  <a:ext cx="1731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6" name="Ink 175">
                  <a:extLst>
                    <a:ext uri="{FF2B5EF4-FFF2-40B4-BE49-F238E27FC236}">
                      <a16:creationId xmlns:a16="http://schemas.microsoft.com/office/drawing/2014/main" id="{62809041-8E1D-7C8D-D6A3-4D1F8CA88208}"/>
                    </a:ext>
                  </a:extLst>
                </p14:cNvPr>
                <p14:cNvContentPartPr/>
                <p14:nvPr/>
              </p14:nvContentPartPr>
              <p14:xfrm>
                <a:off x="2994445" y="3984468"/>
                <a:ext cx="115560" cy="26640"/>
              </p14:xfrm>
            </p:contentPart>
          </mc:Choice>
          <mc:Fallback xmlns="">
            <p:pic>
              <p:nvPicPr>
                <p:cNvPr id="176" name="Ink 175">
                  <a:extLst>
                    <a:ext uri="{FF2B5EF4-FFF2-40B4-BE49-F238E27FC236}">
                      <a16:creationId xmlns:a16="http://schemas.microsoft.com/office/drawing/2014/main" id="{62809041-8E1D-7C8D-D6A3-4D1F8CA88208}"/>
                    </a:ext>
                  </a:extLst>
                </p:cNvPr>
                <p:cNvPicPr/>
                <p:nvPr/>
              </p:nvPicPr>
              <p:blipFill>
                <a:blip r:embed="rId275"/>
                <a:stretch>
                  <a:fillRect/>
                </a:stretch>
              </p:blipFill>
              <p:spPr>
                <a:xfrm>
                  <a:off x="2976445" y="3966828"/>
                  <a:ext cx="1512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7" name="Ink 176">
                  <a:extLst>
                    <a:ext uri="{FF2B5EF4-FFF2-40B4-BE49-F238E27FC236}">
                      <a16:creationId xmlns:a16="http://schemas.microsoft.com/office/drawing/2014/main" id="{2D93AEE6-D10E-B437-2C63-DFA6DDD0EB88}"/>
                    </a:ext>
                  </a:extLst>
                </p14:cNvPr>
                <p14:cNvContentPartPr/>
                <p14:nvPr/>
              </p14:nvContentPartPr>
              <p14:xfrm>
                <a:off x="3175885" y="3891588"/>
                <a:ext cx="65520" cy="195480"/>
              </p14:xfrm>
            </p:contentPart>
          </mc:Choice>
          <mc:Fallback xmlns="">
            <p:pic>
              <p:nvPicPr>
                <p:cNvPr id="177" name="Ink 176">
                  <a:extLst>
                    <a:ext uri="{FF2B5EF4-FFF2-40B4-BE49-F238E27FC236}">
                      <a16:creationId xmlns:a16="http://schemas.microsoft.com/office/drawing/2014/main" id="{2D93AEE6-D10E-B437-2C63-DFA6DDD0EB88}"/>
                    </a:ext>
                  </a:extLst>
                </p:cNvPr>
                <p:cNvPicPr/>
                <p:nvPr/>
              </p:nvPicPr>
              <p:blipFill>
                <a:blip r:embed="rId277"/>
                <a:stretch>
                  <a:fillRect/>
                </a:stretch>
              </p:blipFill>
              <p:spPr>
                <a:xfrm>
                  <a:off x="3157885" y="3873948"/>
                  <a:ext cx="1011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8" name="Ink 177">
                  <a:extLst>
                    <a:ext uri="{FF2B5EF4-FFF2-40B4-BE49-F238E27FC236}">
                      <a16:creationId xmlns:a16="http://schemas.microsoft.com/office/drawing/2014/main" id="{765D9BCB-B7A6-7C73-0E2C-E94D89E11826}"/>
                    </a:ext>
                  </a:extLst>
                </p14:cNvPr>
                <p14:cNvContentPartPr/>
                <p14:nvPr/>
              </p14:nvContentPartPr>
              <p14:xfrm>
                <a:off x="3296845" y="3918228"/>
                <a:ext cx="114480" cy="170280"/>
              </p14:xfrm>
            </p:contentPart>
          </mc:Choice>
          <mc:Fallback xmlns="">
            <p:pic>
              <p:nvPicPr>
                <p:cNvPr id="178" name="Ink 177">
                  <a:extLst>
                    <a:ext uri="{FF2B5EF4-FFF2-40B4-BE49-F238E27FC236}">
                      <a16:creationId xmlns:a16="http://schemas.microsoft.com/office/drawing/2014/main" id="{765D9BCB-B7A6-7C73-0E2C-E94D89E11826}"/>
                    </a:ext>
                  </a:extLst>
                </p:cNvPr>
                <p:cNvPicPr/>
                <p:nvPr/>
              </p:nvPicPr>
              <p:blipFill>
                <a:blip r:embed="rId279"/>
                <a:stretch>
                  <a:fillRect/>
                </a:stretch>
              </p:blipFill>
              <p:spPr>
                <a:xfrm>
                  <a:off x="3278845" y="3900228"/>
                  <a:ext cx="1501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9" name="Ink 178">
                  <a:extLst>
                    <a:ext uri="{FF2B5EF4-FFF2-40B4-BE49-F238E27FC236}">
                      <a16:creationId xmlns:a16="http://schemas.microsoft.com/office/drawing/2014/main" id="{EC1CC723-C7FE-5829-0BA0-D8EC9902BF29}"/>
                    </a:ext>
                  </a:extLst>
                </p14:cNvPr>
                <p14:cNvContentPartPr/>
                <p14:nvPr/>
              </p14:nvContentPartPr>
              <p14:xfrm>
                <a:off x="3213685" y="3957108"/>
                <a:ext cx="146160" cy="37440"/>
              </p14:xfrm>
            </p:contentPart>
          </mc:Choice>
          <mc:Fallback xmlns="">
            <p:pic>
              <p:nvPicPr>
                <p:cNvPr id="179" name="Ink 178">
                  <a:extLst>
                    <a:ext uri="{FF2B5EF4-FFF2-40B4-BE49-F238E27FC236}">
                      <a16:creationId xmlns:a16="http://schemas.microsoft.com/office/drawing/2014/main" id="{EC1CC723-C7FE-5829-0BA0-D8EC9902BF29}"/>
                    </a:ext>
                  </a:extLst>
                </p:cNvPr>
                <p:cNvPicPr/>
                <p:nvPr/>
              </p:nvPicPr>
              <p:blipFill>
                <a:blip r:embed="rId281"/>
                <a:stretch>
                  <a:fillRect/>
                </a:stretch>
              </p:blipFill>
              <p:spPr>
                <a:xfrm>
                  <a:off x="3195685" y="3939108"/>
                  <a:ext cx="181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0" name="Ink 179">
                  <a:extLst>
                    <a:ext uri="{FF2B5EF4-FFF2-40B4-BE49-F238E27FC236}">
                      <a16:creationId xmlns:a16="http://schemas.microsoft.com/office/drawing/2014/main" id="{D28C810A-6E16-E7EE-8E3D-7AE93CD9E7DB}"/>
                    </a:ext>
                  </a:extLst>
                </p14:cNvPr>
                <p14:cNvContentPartPr/>
                <p14:nvPr/>
              </p14:nvContentPartPr>
              <p14:xfrm>
                <a:off x="3605725" y="3881218"/>
                <a:ext cx="732240" cy="368280"/>
              </p14:xfrm>
            </p:contentPart>
          </mc:Choice>
          <mc:Fallback xmlns="">
            <p:pic>
              <p:nvPicPr>
                <p:cNvPr id="180" name="Ink 179">
                  <a:extLst>
                    <a:ext uri="{FF2B5EF4-FFF2-40B4-BE49-F238E27FC236}">
                      <a16:creationId xmlns:a16="http://schemas.microsoft.com/office/drawing/2014/main" id="{D28C810A-6E16-E7EE-8E3D-7AE93CD9E7DB}"/>
                    </a:ext>
                  </a:extLst>
                </p:cNvPr>
                <p:cNvPicPr/>
                <p:nvPr/>
              </p:nvPicPr>
              <p:blipFill>
                <a:blip r:embed="rId283"/>
                <a:stretch>
                  <a:fillRect/>
                </a:stretch>
              </p:blipFill>
              <p:spPr>
                <a:xfrm>
                  <a:off x="3587725" y="3863218"/>
                  <a:ext cx="76788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2" name="Ink 181">
                  <a:extLst>
                    <a:ext uri="{FF2B5EF4-FFF2-40B4-BE49-F238E27FC236}">
                      <a16:creationId xmlns:a16="http://schemas.microsoft.com/office/drawing/2014/main" id="{7BC80743-C770-1CAD-35AF-BE7197CBEA1C}"/>
                    </a:ext>
                  </a:extLst>
                </p14:cNvPr>
                <p14:cNvContentPartPr/>
                <p14:nvPr/>
              </p14:nvContentPartPr>
              <p14:xfrm>
                <a:off x="4527325" y="3956558"/>
                <a:ext cx="251640" cy="111960"/>
              </p14:xfrm>
            </p:contentPart>
          </mc:Choice>
          <mc:Fallback xmlns="">
            <p:pic>
              <p:nvPicPr>
                <p:cNvPr id="182" name="Ink 181">
                  <a:extLst>
                    <a:ext uri="{FF2B5EF4-FFF2-40B4-BE49-F238E27FC236}">
                      <a16:creationId xmlns:a16="http://schemas.microsoft.com/office/drawing/2014/main" id="{7BC80743-C770-1CAD-35AF-BE7197CBEA1C}"/>
                    </a:ext>
                  </a:extLst>
                </p:cNvPr>
                <p:cNvPicPr/>
                <p:nvPr/>
              </p:nvPicPr>
              <p:blipFill>
                <a:blip r:embed="rId285"/>
                <a:stretch>
                  <a:fillRect/>
                </a:stretch>
              </p:blipFill>
              <p:spPr>
                <a:xfrm>
                  <a:off x="4509325" y="3938616"/>
                  <a:ext cx="287280" cy="147486"/>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3" name="Ink 182">
                  <a:extLst>
                    <a:ext uri="{FF2B5EF4-FFF2-40B4-BE49-F238E27FC236}">
                      <a16:creationId xmlns:a16="http://schemas.microsoft.com/office/drawing/2014/main" id="{D4EE83E7-6F39-9C87-7607-6D1AF4DD255E}"/>
                    </a:ext>
                  </a:extLst>
                </p14:cNvPr>
                <p14:cNvContentPartPr/>
                <p14:nvPr/>
              </p14:nvContentPartPr>
              <p14:xfrm>
                <a:off x="4613725" y="3710508"/>
                <a:ext cx="54360" cy="21240"/>
              </p14:xfrm>
            </p:contentPart>
          </mc:Choice>
          <mc:Fallback xmlns="">
            <p:pic>
              <p:nvPicPr>
                <p:cNvPr id="183" name="Ink 182">
                  <a:extLst>
                    <a:ext uri="{FF2B5EF4-FFF2-40B4-BE49-F238E27FC236}">
                      <a16:creationId xmlns:a16="http://schemas.microsoft.com/office/drawing/2014/main" id="{D4EE83E7-6F39-9C87-7607-6D1AF4DD255E}"/>
                    </a:ext>
                  </a:extLst>
                </p:cNvPr>
                <p:cNvPicPr/>
                <p:nvPr/>
              </p:nvPicPr>
              <p:blipFill>
                <a:blip r:embed="rId287"/>
                <a:stretch>
                  <a:fillRect/>
                </a:stretch>
              </p:blipFill>
              <p:spPr>
                <a:xfrm>
                  <a:off x="4596085" y="3692508"/>
                  <a:ext cx="90000" cy="56880"/>
                </a:xfrm>
                <a:prstGeom prst="rect">
                  <a:avLst/>
                </a:prstGeom>
              </p:spPr>
            </p:pic>
          </mc:Fallback>
        </mc:AlternateContent>
      </p:grpSp>
      <p:grpSp>
        <p:nvGrpSpPr>
          <p:cNvPr id="186" name="Group 185">
            <a:extLst>
              <a:ext uri="{FF2B5EF4-FFF2-40B4-BE49-F238E27FC236}">
                <a16:creationId xmlns:a16="http://schemas.microsoft.com/office/drawing/2014/main" id="{3E5CF72C-583C-64ED-E1DF-AAC939C2543D}"/>
              </a:ext>
            </a:extLst>
          </p:cNvPr>
          <p:cNvGrpSpPr/>
          <p:nvPr/>
        </p:nvGrpSpPr>
        <p:grpSpPr>
          <a:xfrm rot="267964">
            <a:off x="6589885" y="3808368"/>
            <a:ext cx="611640" cy="224640"/>
            <a:chOff x="5065885" y="3718428"/>
            <a:chExt cx="611640" cy="224640"/>
          </a:xfrm>
        </p:grpSpPr>
        <mc:AlternateContent xmlns:mc="http://schemas.openxmlformats.org/markup-compatibility/2006" xmlns:p14="http://schemas.microsoft.com/office/powerpoint/2010/main">
          <mc:Choice Requires="p14">
            <p:contentPart p14:bwMode="auto" r:id="rId288">
              <p14:nvContentPartPr>
                <p14:cNvPr id="184" name="Ink 183">
                  <a:extLst>
                    <a:ext uri="{FF2B5EF4-FFF2-40B4-BE49-F238E27FC236}">
                      <a16:creationId xmlns:a16="http://schemas.microsoft.com/office/drawing/2014/main" id="{EED6B646-5D69-53C8-B619-D2BF789282DC}"/>
                    </a:ext>
                  </a:extLst>
                </p14:cNvPr>
                <p14:cNvContentPartPr/>
                <p14:nvPr/>
              </p14:nvContentPartPr>
              <p14:xfrm>
                <a:off x="5065885" y="3798708"/>
                <a:ext cx="41040" cy="142560"/>
              </p14:xfrm>
            </p:contentPart>
          </mc:Choice>
          <mc:Fallback xmlns="">
            <p:pic>
              <p:nvPicPr>
                <p:cNvPr id="184" name="Ink 183">
                  <a:extLst>
                    <a:ext uri="{FF2B5EF4-FFF2-40B4-BE49-F238E27FC236}">
                      <a16:creationId xmlns:a16="http://schemas.microsoft.com/office/drawing/2014/main" id="{EED6B646-5D69-53C8-B619-D2BF789282DC}"/>
                    </a:ext>
                  </a:extLst>
                </p:cNvPr>
                <p:cNvPicPr/>
                <p:nvPr/>
              </p:nvPicPr>
              <p:blipFill>
                <a:blip r:embed="rId289"/>
                <a:stretch>
                  <a:fillRect/>
                </a:stretch>
              </p:blipFill>
              <p:spPr>
                <a:xfrm>
                  <a:off x="5048245" y="3780708"/>
                  <a:ext cx="766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5" name="Ink 184">
                  <a:extLst>
                    <a:ext uri="{FF2B5EF4-FFF2-40B4-BE49-F238E27FC236}">
                      <a16:creationId xmlns:a16="http://schemas.microsoft.com/office/drawing/2014/main" id="{A0F18E2E-CD2B-DDEA-AE71-09A93459E35B}"/>
                    </a:ext>
                  </a:extLst>
                </p14:cNvPr>
                <p14:cNvContentPartPr/>
                <p14:nvPr/>
              </p14:nvContentPartPr>
              <p14:xfrm>
                <a:off x="5128885" y="3718428"/>
                <a:ext cx="548640" cy="224640"/>
              </p14:xfrm>
            </p:contentPart>
          </mc:Choice>
          <mc:Fallback xmlns="">
            <p:pic>
              <p:nvPicPr>
                <p:cNvPr id="185" name="Ink 184">
                  <a:extLst>
                    <a:ext uri="{FF2B5EF4-FFF2-40B4-BE49-F238E27FC236}">
                      <a16:creationId xmlns:a16="http://schemas.microsoft.com/office/drawing/2014/main" id="{A0F18E2E-CD2B-DDEA-AE71-09A93459E35B}"/>
                    </a:ext>
                  </a:extLst>
                </p:cNvPr>
                <p:cNvPicPr/>
                <p:nvPr/>
              </p:nvPicPr>
              <p:blipFill>
                <a:blip r:embed="rId291"/>
                <a:stretch>
                  <a:fillRect/>
                </a:stretch>
              </p:blipFill>
              <p:spPr>
                <a:xfrm>
                  <a:off x="5111245" y="3700428"/>
                  <a:ext cx="584280" cy="26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2">
            <p14:nvContentPartPr>
              <p14:cNvPr id="188" name="Ink 187">
                <a:extLst>
                  <a:ext uri="{FF2B5EF4-FFF2-40B4-BE49-F238E27FC236}">
                    <a16:creationId xmlns:a16="http://schemas.microsoft.com/office/drawing/2014/main" id="{900D7B3D-BE0A-23DD-8158-113A2AF558C7}"/>
                  </a:ext>
                </a:extLst>
              </p14:cNvPr>
              <p14:cNvContentPartPr/>
              <p14:nvPr/>
            </p14:nvContentPartPr>
            <p14:xfrm>
              <a:off x="7296205" y="3886908"/>
              <a:ext cx="83520" cy="104400"/>
            </p14:xfrm>
          </p:contentPart>
        </mc:Choice>
        <mc:Fallback>
          <p:pic>
            <p:nvPicPr>
              <p:cNvPr id="188" name="Ink 187">
                <a:extLst>
                  <a:ext uri="{FF2B5EF4-FFF2-40B4-BE49-F238E27FC236}">
                    <a16:creationId xmlns:a16="http://schemas.microsoft.com/office/drawing/2014/main" id="{900D7B3D-BE0A-23DD-8158-113A2AF558C7}"/>
                  </a:ext>
                </a:extLst>
              </p:cNvPr>
              <p:cNvPicPr/>
              <p:nvPr/>
            </p:nvPicPr>
            <p:blipFill>
              <a:blip r:embed="rId293"/>
              <a:stretch>
                <a:fillRect/>
              </a:stretch>
            </p:blipFill>
            <p:spPr>
              <a:xfrm>
                <a:off x="7278127" y="3868908"/>
                <a:ext cx="119314" cy="140040"/>
              </a:xfrm>
              <a:prstGeom prst="rect">
                <a:avLst/>
              </a:prstGeom>
            </p:spPr>
          </p:pic>
        </mc:Fallback>
      </mc:AlternateContent>
      <p:grpSp>
        <p:nvGrpSpPr>
          <p:cNvPr id="192" name="Group 191">
            <a:extLst>
              <a:ext uri="{FF2B5EF4-FFF2-40B4-BE49-F238E27FC236}">
                <a16:creationId xmlns:a16="http://schemas.microsoft.com/office/drawing/2014/main" id="{5FFC8D15-79CA-7AFF-7756-44F81A18382F}"/>
              </a:ext>
            </a:extLst>
          </p:cNvPr>
          <p:cNvGrpSpPr/>
          <p:nvPr/>
        </p:nvGrpSpPr>
        <p:grpSpPr>
          <a:xfrm>
            <a:off x="7628485" y="3850848"/>
            <a:ext cx="929880" cy="137160"/>
            <a:chOff x="6104485" y="3760908"/>
            <a:chExt cx="929880" cy="137160"/>
          </a:xfrm>
        </p:grpSpPr>
        <mc:AlternateContent xmlns:mc="http://schemas.openxmlformats.org/markup-compatibility/2006" xmlns:p14="http://schemas.microsoft.com/office/powerpoint/2010/main">
          <mc:Choice Requires="p14">
            <p:contentPart p14:bwMode="auto" r:id="rId294">
              <p14:nvContentPartPr>
                <p14:cNvPr id="189" name="Ink 188">
                  <a:extLst>
                    <a:ext uri="{FF2B5EF4-FFF2-40B4-BE49-F238E27FC236}">
                      <a16:creationId xmlns:a16="http://schemas.microsoft.com/office/drawing/2014/main" id="{4B189E60-F34C-FEFF-58D5-E1C4E3A144F6}"/>
                    </a:ext>
                  </a:extLst>
                </p14:cNvPr>
                <p14:cNvContentPartPr/>
                <p14:nvPr/>
              </p14:nvContentPartPr>
              <p14:xfrm>
                <a:off x="6104485" y="3768108"/>
                <a:ext cx="177480" cy="129960"/>
              </p14:xfrm>
            </p:contentPart>
          </mc:Choice>
          <mc:Fallback xmlns="">
            <p:pic>
              <p:nvPicPr>
                <p:cNvPr id="189" name="Ink 188">
                  <a:extLst>
                    <a:ext uri="{FF2B5EF4-FFF2-40B4-BE49-F238E27FC236}">
                      <a16:creationId xmlns:a16="http://schemas.microsoft.com/office/drawing/2014/main" id="{4B189E60-F34C-FEFF-58D5-E1C4E3A144F6}"/>
                    </a:ext>
                  </a:extLst>
                </p:cNvPr>
                <p:cNvPicPr/>
                <p:nvPr/>
              </p:nvPicPr>
              <p:blipFill>
                <a:blip r:embed="rId295"/>
                <a:stretch>
                  <a:fillRect/>
                </a:stretch>
              </p:blipFill>
              <p:spPr>
                <a:xfrm>
                  <a:off x="6086485" y="3750108"/>
                  <a:ext cx="213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0" name="Ink 189">
                  <a:extLst>
                    <a:ext uri="{FF2B5EF4-FFF2-40B4-BE49-F238E27FC236}">
                      <a16:creationId xmlns:a16="http://schemas.microsoft.com/office/drawing/2014/main" id="{466663E9-3406-DCFD-EB25-AF807FE50E61}"/>
                    </a:ext>
                  </a:extLst>
                </p14:cNvPr>
                <p14:cNvContentPartPr/>
                <p14:nvPr/>
              </p14:nvContentPartPr>
              <p14:xfrm>
                <a:off x="6360085" y="3760908"/>
                <a:ext cx="103320" cy="119520"/>
              </p14:xfrm>
            </p:contentPart>
          </mc:Choice>
          <mc:Fallback xmlns="">
            <p:pic>
              <p:nvPicPr>
                <p:cNvPr id="190" name="Ink 189">
                  <a:extLst>
                    <a:ext uri="{FF2B5EF4-FFF2-40B4-BE49-F238E27FC236}">
                      <a16:creationId xmlns:a16="http://schemas.microsoft.com/office/drawing/2014/main" id="{466663E9-3406-DCFD-EB25-AF807FE50E61}"/>
                    </a:ext>
                  </a:extLst>
                </p:cNvPr>
                <p:cNvPicPr/>
                <p:nvPr/>
              </p:nvPicPr>
              <p:blipFill>
                <a:blip r:embed="rId297"/>
                <a:stretch>
                  <a:fillRect/>
                </a:stretch>
              </p:blipFill>
              <p:spPr>
                <a:xfrm>
                  <a:off x="6342445" y="3742908"/>
                  <a:ext cx="138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1" name="Ink 190">
                  <a:extLst>
                    <a:ext uri="{FF2B5EF4-FFF2-40B4-BE49-F238E27FC236}">
                      <a16:creationId xmlns:a16="http://schemas.microsoft.com/office/drawing/2014/main" id="{00B7EDC6-3920-D4A8-7B49-0891CA714E83}"/>
                    </a:ext>
                  </a:extLst>
                </p14:cNvPr>
                <p14:cNvContentPartPr/>
                <p14:nvPr/>
              </p14:nvContentPartPr>
              <p14:xfrm>
                <a:off x="6621085" y="3768468"/>
                <a:ext cx="413280" cy="123840"/>
              </p14:xfrm>
            </p:contentPart>
          </mc:Choice>
          <mc:Fallback xmlns="">
            <p:pic>
              <p:nvPicPr>
                <p:cNvPr id="191" name="Ink 190">
                  <a:extLst>
                    <a:ext uri="{FF2B5EF4-FFF2-40B4-BE49-F238E27FC236}">
                      <a16:creationId xmlns:a16="http://schemas.microsoft.com/office/drawing/2014/main" id="{00B7EDC6-3920-D4A8-7B49-0891CA714E83}"/>
                    </a:ext>
                  </a:extLst>
                </p:cNvPr>
                <p:cNvPicPr/>
                <p:nvPr/>
              </p:nvPicPr>
              <p:blipFill>
                <a:blip r:embed="rId299"/>
                <a:stretch>
                  <a:fillRect/>
                </a:stretch>
              </p:blipFill>
              <p:spPr>
                <a:xfrm>
                  <a:off x="6603085" y="3750828"/>
                  <a:ext cx="448920" cy="159480"/>
                </a:xfrm>
                <a:prstGeom prst="rect">
                  <a:avLst/>
                </a:prstGeom>
              </p:spPr>
            </p:pic>
          </mc:Fallback>
        </mc:AlternateContent>
      </p:grpSp>
      <p:grpSp>
        <p:nvGrpSpPr>
          <p:cNvPr id="197" name="Group 196">
            <a:extLst>
              <a:ext uri="{FF2B5EF4-FFF2-40B4-BE49-F238E27FC236}">
                <a16:creationId xmlns:a16="http://schemas.microsoft.com/office/drawing/2014/main" id="{82B67883-E439-498B-79C7-6EFDE12779B4}"/>
              </a:ext>
            </a:extLst>
          </p:cNvPr>
          <p:cNvGrpSpPr/>
          <p:nvPr/>
        </p:nvGrpSpPr>
        <p:grpSpPr>
          <a:xfrm>
            <a:off x="8772205" y="3754498"/>
            <a:ext cx="701280" cy="271440"/>
            <a:chOff x="7248205" y="3679548"/>
            <a:chExt cx="701280" cy="271440"/>
          </a:xfrm>
        </p:grpSpPr>
        <mc:AlternateContent xmlns:mc="http://schemas.openxmlformats.org/markup-compatibility/2006" xmlns:p14="http://schemas.microsoft.com/office/powerpoint/2010/main">
          <mc:Choice Requires="p14">
            <p:contentPart p14:bwMode="auto" r:id="rId300">
              <p14:nvContentPartPr>
                <p14:cNvPr id="193" name="Ink 192">
                  <a:extLst>
                    <a:ext uri="{FF2B5EF4-FFF2-40B4-BE49-F238E27FC236}">
                      <a16:creationId xmlns:a16="http://schemas.microsoft.com/office/drawing/2014/main" id="{743752F1-223C-DADE-EBEB-AD6482F73F48}"/>
                    </a:ext>
                  </a:extLst>
                </p14:cNvPr>
                <p14:cNvContentPartPr/>
                <p14:nvPr/>
              </p14:nvContentPartPr>
              <p14:xfrm>
                <a:off x="7248205" y="3797988"/>
                <a:ext cx="388440" cy="153000"/>
              </p14:xfrm>
            </p:contentPart>
          </mc:Choice>
          <mc:Fallback xmlns="">
            <p:pic>
              <p:nvPicPr>
                <p:cNvPr id="193" name="Ink 192">
                  <a:extLst>
                    <a:ext uri="{FF2B5EF4-FFF2-40B4-BE49-F238E27FC236}">
                      <a16:creationId xmlns:a16="http://schemas.microsoft.com/office/drawing/2014/main" id="{743752F1-223C-DADE-EBEB-AD6482F73F48}"/>
                    </a:ext>
                  </a:extLst>
                </p:cNvPr>
                <p:cNvPicPr/>
                <p:nvPr/>
              </p:nvPicPr>
              <p:blipFill>
                <a:blip r:embed="rId301"/>
                <a:stretch>
                  <a:fillRect/>
                </a:stretch>
              </p:blipFill>
              <p:spPr>
                <a:xfrm>
                  <a:off x="7230565" y="3780348"/>
                  <a:ext cx="424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4" name="Ink 193">
                  <a:extLst>
                    <a:ext uri="{FF2B5EF4-FFF2-40B4-BE49-F238E27FC236}">
                      <a16:creationId xmlns:a16="http://schemas.microsoft.com/office/drawing/2014/main" id="{9CC398D1-A525-0502-B77F-3949D50D76AE}"/>
                    </a:ext>
                  </a:extLst>
                </p14:cNvPr>
                <p14:cNvContentPartPr/>
                <p14:nvPr/>
              </p14:nvContentPartPr>
              <p14:xfrm>
                <a:off x="7659325" y="3679548"/>
                <a:ext cx="32760" cy="42120"/>
              </p14:xfrm>
            </p:contentPart>
          </mc:Choice>
          <mc:Fallback xmlns="">
            <p:pic>
              <p:nvPicPr>
                <p:cNvPr id="194" name="Ink 193">
                  <a:extLst>
                    <a:ext uri="{FF2B5EF4-FFF2-40B4-BE49-F238E27FC236}">
                      <a16:creationId xmlns:a16="http://schemas.microsoft.com/office/drawing/2014/main" id="{9CC398D1-A525-0502-B77F-3949D50D76AE}"/>
                    </a:ext>
                  </a:extLst>
                </p:cNvPr>
                <p:cNvPicPr/>
                <p:nvPr/>
              </p:nvPicPr>
              <p:blipFill>
                <a:blip r:embed="rId303"/>
                <a:stretch>
                  <a:fillRect/>
                </a:stretch>
              </p:blipFill>
              <p:spPr>
                <a:xfrm>
                  <a:off x="7641685" y="3661548"/>
                  <a:ext cx="68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5" name="Ink 194">
                  <a:extLst>
                    <a:ext uri="{FF2B5EF4-FFF2-40B4-BE49-F238E27FC236}">
                      <a16:creationId xmlns:a16="http://schemas.microsoft.com/office/drawing/2014/main" id="{60D36E85-F188-6F32-9EC4-9F95F4F4F156}"/>
                    </a:ext>
                  </a:extLst>
                </p14:cNvPr>
                <p14:cNvContentPartPr/>
                <p14:nvPr/>
              </p14:nvContentPartPr>
              <p14:xfrm>
                <a:off x="7720525" y="3698268"/>
                <a:ext cx="79560" cy="241560"/>
              </p14:xfrm>
            </p:contentPart>
          </mc:Choice>
          <mc:Fallback xmlns="">
            <p:pic>
              <p:nvPicPr>
                <p:cNvPr id="195" name="Ink 194">
                  <a:extLst>
                    <a:ext uri="{FF2B5EF4-FFF2-40B4-BE49-F238E27FC236}">
                      <a16:creationId xmlns:a16="http://schemas.microsoft.com/office/drawing/2014/main" id="{60D36E85-F188-6F32-9EC4-9F95F4F4F156}"/>
                    </a:ext>
                  </a:extLst>
                </p:cNvPr>
                <p:cNvPicPr/>
                <p:nvPr/>
              </p:nvPicPr>
              <p:blipFill>
                <a:blip r:embed="rId305"/>
                <a:stretch>
                  <a:fillRect/>
                </a:stretch>
              </p:blipFill>
              <p:spPr>
                <a:xfrm>
                  <a:off x="7702885" y="3680268"/>
                  <a:ext cx="1152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6" name="Ink 195">
                  <a:extLst>
                    <a:ext uri="{FF2B5EF4-FFF2-40B4-BE49-F238E27FC236}">
                      <a16:creationId xmlns:a16="http://schemas.microsoft.com/office/drawing/2014/main" id="{7549A1F8-2850-1CFC-EAE9-FBAEB4C0ABD8}"/>
                    </a:ext>
                  </a:extLst>
                </p14:cNvPr>
                <p14:cNvContentPartPr/>
                <p14:nvPr/>
              </p14:nvContentPartPr>
              <p14:xfrm>
                <a:off x="7703965" y="3803028"/>
                <a:ext cx="245520" cy="139680"/>
              </p14:xfrm>
            </p:contentPart>
          </mc:Choice>
          <mc:Fallback xmlns="">
            <p:pic>
              <p:nvPicPr>
                <p:cNvPr id="196" name="Ink 195">
                  <a:extLst>
                    <a:ext uri="{FF2B5EF4-FFF2-40B4-BE49-F238E27FC236}">
                      <a16:creationId xmlns:a16="http://schemas.microsoft.com/office/drawing/2014/main" id="{7549A1F8-2850-1CFC-EAE9-FBAEB4C0ABD8}"/>
                    </a:ext>
                  </a:extLst>
                </p:cNvPr>
                <p:cNvPicPr/>
                <p:nvPr/>
              </p:nvPicPr>
              <p:blipFill>
                <a:blip r:embed="rId307"/>
                <a:stretch>
                  <a:fillRect/>
                </a:stretch>
              </p:blipFill>
              <p:spPr>
                <a:xfrm>
                  <a:off x="7685965" y="3785388"/>
                  <a:ext cx="281160" cy="175320"/>
                </a:xfrm>
                <a:prstGeom prst="rect">
                  <a:avLst/>
                </a:prstGeom>
              </p:spPr>
            </p:pic>
          </mc:Fallback>
        </mc:AlternateContent>
      </p:grpSp>
      <p:grpSp>
        <p:nvGrpSpPr>
          <p:cNvPr id="209" name="Group 208">
            <a:extLst>
              <a:ext uri="{FF2B5EF4-FFF2-40B4-BE49-F238E27FC236}">
                <a16:creationId xmlns:a16="http://schemas.microsoft.com/office/drawing/2014/main" id="{E1CDFA3F-213F-4783-2475-2E6091C15677}"/>
              </a:ext>
            </a:extLst>
          </p:cNvPr>
          <p:cNvGrpSpPr/>
          <p:nvPr/>
        </p:nvGrpSpPr>
        <p:grpSpPr>
          <a:xfrm rot="189940">
            <a:off x="3380266" y="4244288"/>
            <a:ext cx="1340481" cy="448920"/>
            <a:chOff x="1811284" y="4319628"/>
            <a:chExt cx="1340481" cy="448920"/>
          </a:xfrm>
        </p:grpSpPr>
        <mc:AlternateContent xmlns:mc="http://schemas.openxmlformats.org/markup-compatibility/2006" xmlns:p14="http://schemas.microsoft.com/office/powerpoint/2010/main">
          <mc:Choice Requires="p14">
            <p:contentPart p14:bwMode="auto" r:id="rId308">
              <p14:nvContentPartPr>
                <p14:cNvPr id="198" name="Ink 197">
                  <a:extLst>
                    <a:ext uri="{FF2B5EF4-FFF2-40B4-BE49-F238E27FC236}">
                      <a16:creationId xmlns:a16="http://schemas.microsoft.com/office/drawing/2014/main" id="{D1A645E7-D18F-D979-64AD-610BE6DAED50}"/>
                    </a:ext>
                  </a:extLst>
                </p14:cNvPr>
                <p14:cNvContentPartPr/>
                <p14:nvPr/>
              </p14:nvContentPartPr>
              <p14:xfrm>
                <a:off x="1864045" y="4455708"/>
                <a:ext cx="126000" cy="164880"/>
              </p14:xfrm>
            </p:contentPart>
          </mc:Choice>
          <mc:Fallback xmlns="">
            <p:pic>
              <p:nvPicPr>
                <p:cNvPr id="198" name="Ink 197">
                  <a:extLst>
                    <a:ext uri="{FF2B5EF4-FFF2-40B4-BE49-F238E27FC236}">
                      <a16:creationId xmlns:a16="http://schemas.microsoft.com/office/drawing/2014/main" id="{D1A645E7-D18F-D979-64AD-610BE6DAED50}"/>
                    </a:ext>
                  </a:extLst>
                </p:cNvPr>
                <p:cNvPicPr/>
                <p:nvPr/>
              </p:nvPicPr>
              <p:blipFill>
                <a:blip r:embed="rId309"/>
                <a:stretch>
                  <a:fillRect/>
                </a:stretch>
              </p:blipFill>
              <p:spPr>
                <a:xfrm>
                  <a:off x="1846405" y="4438068"/>
                  <a:ext cx="1616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9" name="Ink 198">
                  <a:extLst>
                    <a:ext uri="{FF2B5EF4-FFF2-40B4-BE49-F238E27FC236}">
                      <a16:creationId xmlns:a16="http://schemas.microsoft.com/office/drawing/2014/main" id="{B6675331-41BD-D83D-0EEE-E9F5C8A85E65}"/>
                    </a:ext>
                  </a:extLst>
                </p14:cNvPr>
                <p14:cNvContentPartPr/>
                <p14:nvPr/>
              </p14:nvContentPartPr>
              <p14:xfrm>
                <a:off x="1811284" y="4459883"/>
                <a:ext cx="199440" cy="151920"/>
              </p14:xfrm>
            </p:contentPart>
          </mc:Choice>
          <mc:Fallback xmlns="">
            <p:pic>
              <p:nvPicPr>
                <p:cNvPr id="199" name="Ink 198">
                  <a:extLst>
                    <a:ext uri="{FF2B5EF4-FFF2-40B4-BE49-F238E27FC236}">
                      <a16:creationId xmlns:a16="http://schemas.microsoft.com/office/drawing/2014/main" id="{B6675331-41BD-D83D-0EEE-E9F5C8A85E65}"/>
                    </a:ext>
                  </a:extLst>
                </p:cNvPr>
                <p:cNvPicPr/>
                <p:nvPr/>
              </p:nvPicPr>
              <p:blipFill>
                <a:blip r:embed="rId311"/>
                <a:stretch>
                  <a:fillRect/>
                </a:stretch>
              </p:blipFill>
              <p:spPr>
                <a:xfrm>
                  <a:off x="1793284" y="4441883"/>
                  <a:ext cx="2350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0" name="Ink 199">
                  <a:extLst>
                    <a:ext uri="{FF2B5EF4-FFF2-40B4-BE49-F238E27FC236}">
                      <a16:creationId xmlns:a16="http://schemas.microsoft.com/office/drawing/2014/main" id="{B9F57C95-06FC-7319-6901-2E8053DD2B58}"/>
                    </a:ext>
                  </a:extLst>
                </p14:cNvPr>
                <p14:cNvContentPartPr/>
                <p14:nvPr/>
              </p14:nvContentPartPr>
              <p14:xfrm>
                <a:off x="2086885" y="4570548"/>
                <a:ext cx="107640" cy="97560"/>
              </p14:xfrm>
            </p:contentPart>
          </mc:Choice>
          <mc:Fallback xmlns="">
            <p:pic>
              <p:nvPicPr>
                <p:cNvPr id="200" name="Ink 199">
                  <a:extLst>
                    <a:ext uri="{FF2B5EF4-FFF2-40B4-BE49-F238E27FC236}">
                      <a16:creationId xmlns:a16="http://schemas.microsoft.com/office/drawing/2014/main" id="{B9F57C95-06FC-7319-6901-2E8053DD2B58}"/>
                    </a:ext>
                  </a:extLst>
                </p:cNvPr>
                <p:cNvPicPr/>
                <p:nvPr/>
              </p:nvPicPr>
              <p:blipFill>
                <a:blip r:embed="rId313"/>
                <a:stretch>
                  <a:fillRect/>
                </a:stretch>
              </p:blipFill>
              <p:spPr>
                <a:xfrm>
                  <a:off x="2068885" y="4552548"/>
                  <a:ext cx="143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1" name="Ink 200">
                  <a:extLst>
                    <a:ext uri="{FF2B5EF4-FFF2-40B4-BE49-F238E27FC236}">
                      <a16:creationId xmlns:a16="http://schemas.microsoft.com/office/drawing/2014/main" id="{0A3B865C-67E6-3DD1-64AC-20DE383ACE35}"/>
                    </a:ext>
                  </a:extLst>
                </p14:cNvPr>
                <p14:cNvContentPartPr/>
                <p14:nvPr/>
              </p14:nvContentPartPr>
              <p14:xfrm rot="468325">
                <a:off x="2357605" y="4498548"/>
                <a:ext cx="154080" cy="22320"/>
              </p14:xfrm>
            </p:contentPart>
          </mc:Choice>
          <mc:Fallback xmlns="">
            <p:pic>
              <p:nvPicPr>
                <p:cNvPr id="201" name="Ink 200">
                  <a:extLst>
                    <a:ext uri="{FF2B5EF4-FFF2-40B4-BE49-F238E27FC236}">
                      <a16:creationId xmlns:a16="http://schemas.microsoft.com/office/drawing/2014/main" id="{0A3B865C-67E6-3DD1-64AC-20DE383ACE35}"/>
                    </a:ext>
                  </a:extLst>
                </p:cNvPr>
                <p:cNvPicPr/>
                <p:nvPr/>
              </p:nvPicPr>
              <p:blipFill>
                <a:blip r:embed="rId315"/>
                <a:stretch>
                  <a:fillRect/>
                </a:stretch>
              </p:blipFill>
              <p:spPr>
                <a:xfrm rot="468325">
                  <a:off x="2339605" y="4480253"/>
                  <a:ext cx="189720" cy="58544"/>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2" name="Ink 201">
                  <a:extLst>
                    <a:ext uri="{FF2B5EF4-FFF2-40B4-BE49-F238E27FC236}">
                      <a16:creationId xmlns:a16="http://schemas.microsoft.com/office/drawing/2014/main" id="{21B956B4-E97A-4706-5553-11919067D217}"/>
                    </a:ext>
                  </a:extLst>
                </p14:cNvPr>
                <p14:cNvContentPartPr/>
                <p14:nvPr/>
              </p14:nvContentPartPr>
              <p14:xfrm>
                <a:off x="2368045" y="4607988"/>
                <a:ext cx="101160" cy="21240"/>
              </p14:xfrm>
            </p:contentPart>
          </mc:Choice>
          <mc:Fallback xmlns="">
            <p:pic>
              <p:nvPicPr>
                <p:cNvPr id="202" name="Ink 201">
                  <a:extLst>
                    <a:ext uri="{FF2B5EF4-FFF2-40B4-BE49-F238E27FC236}">
                      <a16:creationId xmlns:a16="http://schemas.microsoft.com/office/drawing/2014/main" id="{21B956B4-E97A-4706-5553-11919067D217}"/>
                    </a:ext>
                  </a:extLst>
                </p:cNvPr>
                <p:cNvPicPr/>
                <p:nvPr/>
              </p:nvPicPr>
              <p:blipFill>
                <a:blip r:embed="rId317"/>
                <a:stretch>
                  <a:fillRect/>
                </a:stretch>
              </p:blipFill>
              <p:spPr>
                <a:xfrm>
                  <a:off x="2350045" y="4590348"/>
                  <a:ext cx="136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4" name="Ink 203">
                  <a:extLst>
                    <a:ext uri="{FF2B5EF4-FFF2-40B4-BE49-F238E27FC236}">
                      <a16:creationId xmlns:a16="http://schemas.microsoft.com/office/drawing/2014/main" id="{BE8E06E9-4930-A556-8255-6C352D0729F4}"/>
                    </a:ext>
                  </a:extLst>
                </p14:cNvPr>
                <p14:cNvContentPartPr/>
                <p14:nvPr/>
              </p14:nvContentPartPr>
              <p14:xfrm>
                <a:off x="2742805" y="4319628"/>
                <a:ext cx="192960" cy="154800"/>
              </p14:xfrm>
            </p:contentPart>
          </mc:Choice>
          <mc:Fallback xmlns="">
            <p:pic>
              <p:nvPicPr>
                <p:cNvPr id="204" name="Ink 203">
                  <a:extLst>
                    <a:ext uri="{FF2B5EF4-FFF2-40B4-BE49-F238E27FC236}">
                      <a16:creationId xmlns:a16="http://schemas.microsoft.com/office/drawing/2014/main" id="{BE8E06E9-4930-A556-8255-6C352D0729F4}"/>
                    </a:ext>
                  </a:extLst>
                </p:cNvPr>
                <p:cNvPicPr/>
                <p:nvPr/>
              </p:nvPicPr>
              <p:blipFill>
                <a:blip r:embed="rId319"/>
                <a:stretch>
                  <a:fillRect/>
                </a:stretch>
              </p:blipFill>
              <p:spPr>
                <a:xfrm>
                  <a:off x="2725165" y="4301628"/>
                  <a:ext cx="2286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5" name="Ink 204">
                  <a:extLst>
                    <a:ext uri="{FF2B5EF4-FFF2-40B4-BE49-F238E27FC236}">
                      <a16:creationId xmlns:a16="http://schemas.microsoft.com/office/drawing/2014/main" id="{654E93F3-B49D-AF69-C5C8-4445813A800A}"/>
                    </a:ext>
                  </a:extLst>
                </p14:cNvPr>
                <p14:cNvContentPartPr/>
                <p14:nvPr/>
              </p14:nvContentPartPr>
              <p14:xfrm>
                <a:off x="2992645" y="4397748"/>
                <a:ext cx="97560" cy="74520"/>
              </p14:xfrm>
            </p:contentPart>
          </mc:Choice>
          <mc:Fallback xmlns="">
            <p:pic>
              <p:nvPicPr>
                <p:cNvPr id="205" name="Ink 204">
                  <a:extLst>
                    <a:ext uri="{FF2B5EF4-FFF2-40B4-BE49-F238E27FC236}">
                      <a16:creationId xmlns:a16="http://schemas.microsoft.com/office/drawing/2014/main" id="{654E93F3-B49D-AF69-C5C8-4445813A800A}"/>
                    </a:ext>
                  </a:extLst>
                </p:cNvPr>
                <p:cNvPicPr/>
                <p:nvPr/>
              </p:nvPicPr>
              <p:blipFill>
                <a:blip r:embed="rId321"/>
                <a:stretch>
                  <a:fillRect/>
                </a:stretch>
              </p:blipFill>
              <p:spPr>
                <a:xfrm>
                  <a:off x="2975005" y="4380108"/>
                  <a:ext cx="133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6" name="Ink 205">
                  <a:extLst>
                    <a:ext uri="{FF2B5EF4-FFF2-40B4-BE49-F238E27FC236}">
                      <a16:creationId xmlns:a16="http://schemas.microsoft.com/office/drawing/2014/main" id="{0ED2573F-C596-5ECA-E54F-DDC17874C924}"/>
                    </a:ext>
                  </a:extLst>
                </p14:cNvPr>
                <p14:cNvContentPartPr/>
                <p14:nvPr/>
              </p14:nvContentPartPr>
              <p14:xfrm>
                <a:off x="2706445" y="4532748"/>
                <a:ext cx="445320" cy="60480"/>
              </p14:xfrm>
            </p:contentPart>
          </mc:Choice>
          <mc:Fallback xmlns="">
            <p:pic>
              <p:nvPicPr>
                <p:cNvPr id="206" name="Ink 205">
                  <a:extLst>
                    <a:ext uri="{FF2B5EF4-FFF2-40B4-BE49-F238E27FC236}">
                      <a16:creationId xmlns:a16="http://schemas.microsoft.com/office/drawing/2014/main" id="{0ED2573F-C596-5ECA-E54F-DDC17874C924}"/>
                    </a:ext>
                  </a:extLst>
                </p:cNvPr>
                <p:cNvPicPr/>
                <p:nvPr/>
              </p:nvPicPr>
              <p:blipFill>
                <a:blip r:embed="rId323"/>
                <a:stretch>
                  <a:fillRect/>
                </a:stretch>
              </p:blipFill>
              <p:spPr>
                <a:xfrm>
                  <a:off x="2688805" y="4514748"/>
                  <a:ext cx="480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8" name="Ink 207">
                  <a:extLst>
                    <a:ext uri="{FF2B5EF4-FFF2-40B4-BE49-F238E27FC236}">
                      <a16:creationId xmlns:a16="http://schemas.microsoft.com/office/drawing/2014/main" id="{E6CC5F91-69AD-0AE6-995E-C38C8B403165}"/>
                    </a:ext>
                  </a:extLst>
                </p14:cNvPr>
                <p14:cNvContentPartPr/>
                <p14:nvPr/>
              </p14:nvContentPartPr>
              <p14:xfrm>
                <a:off x="2859085" y="4622388"/>
                <a:ext cx="220320" cy="146160"/>
              </p14:xfrm>
            </p:contentPart>
          </mc:Choice>
          <mc:Fallback xmlns="">
            <p:pic>
              <p:nvPicPr>
                <p:cNvPr id="208" name="Ink 207">
                  <a:extLst>
                    <a:ext uri="{FF2B5EF4-FFF2-40B4-BE49-F238E27FC236}">
                      <a16:creationId xmlns:a16="http://schemas.microsoft.com/office/drawing/2014/main" id="{E6CC5F91-69AD-0AE6-995E-C38C8B403165}"/>
                    </a:ext>
                  </a:extLst>
                </p:cNvPr>
                <p:cNvPicPr/>
                <p:nvPr/>
              </p:nvPicPr>
              <p:blipFill>
                <a:blip r:embed="rId325"/>
                <a:stretch>
                  <a:fillRect/>
                </a:stretch>
              </p:blipFill>
              <p:spPr>
                <a:xfrm>
                  <a:off x="2841085" y="4604748"/>
                  <a:ext cx="255960" cy="181800"/>
                </a:xfrm>
                <a:prstGeom prst="rect">
                  <a:avLst/>
                </a:prstGeom>
              </p:spPr>
            </p:pic>
          </mc:Fallback>
        </mc:AlternateContent>
      </p:grpSp>
      <p:grpSp>
        <p:nvGrpSpPr>
          <p:cNvPr id="233" name="Group 232">
            <a:extLst>
              <a:ext uri="{FF2B5EF4-FFF2-40B4-BE49-F238E27FC236}">
                <a16:creationId xmlns:a16="http://schemas.microsoft.com/office/drawing/2014/main" id="{324E48FF-5985-8C3B-C003-EF0129DE4A1E}"/>
              </a:ext>
            </a:extLst>
          </p:cNvPr>
          <p:cNvGrpSpPr/>
          <p:nvPr/>
        </p:nvGrpSpPr>
        <p:grpSpPr>
          <a:xfrm rot="178786">
            <a:off x="5053765" y="4203348"/>
            <a:ext cx="3519000" cy="457560"/>
            <a:chOff x="3529765" y="4203348"/>
            <a:chExt cx="3519000" cy="457560"/>
          </a:xfrm>
        </p:grpSpPr>
        <mc:AlternateContent xmlns:mc="http://schemas.openxmlformats.org/markup-compatibility/2006" xmlns:p14="http://schemas.microsoft.com/office/powerpoint/2010/main">
          <mc:Choice Requires="p14">
            <p:contentPart p14:bwMode="auto" r:id="rId326">
              <p14:nvContentPartPr>
                <p14:cNvPr id="210" name="Ink 209">
                  <a:extLst>
                    <a:ext uri="{FF2B5EF4-FFF2-40B4-BE49-F238E27FC236}">
                      <a16:creationId xmlns:a16="http://schemas.microsoft.com/office/drawing/2014/main" id="{5BBC33FB-4727-48DA-D95B-991600622D46}"/>
                    </a:ext>
                  </a:extLst>
                </p14:cNvPr>
                <p14:cNvContentPartPr/>
                <p14:nvPr/>
              </p14:nvContentPartPr>
              <p14:xfrm>
                <a:off x="3529765" y="4433748"/>
                <a:ext cx="100440" cy="160560"/>
              </p14:xfrm>
            </p:contentPart>
          </mc:Choice>
          <mc:Fallback xmlns="">
            <p:pic>
              <p:nvPicPr>
                <p:cNvPr id="210" name="Ink 209">
                  <a:extLst>
                    <a:ext uri="{FF2B5EF4-FFF2-40B4-BE49-F238E27FC236}">
                      <a16:creationId xmlns:a16="http://schemas.microsoft.com/office/drawing/2014/main" id="{5BBC33FB-4727-48DA-D95B-991600622D46}"/>
                    </a:ext>
                  </a:extLst>
                </p:cNvPr>
                <p:cNvPicPr/>
                <p:nvPr/>
              </p:nvPicPr>
              <p:blipFill>
                <a:blip r:embed="rId327"/>
                <a:stretch>
                  <a:fillRect/>
                </a:stretch>
              </p:blipFill>
              <p:spPr>
                <a:xfrm>
                  <a:off x="3512125" y="4415748"/>
                  <a:ext cx="1360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1" name="Ink 210">
                  <a:extLst>
                    <a:ext uri="{FF2B5EF4-FFF2-40B4-BE49-F238E27FC236}">
                      <a16:creationId xmlns:a16="http://schemas.microsoft.com/office/drawing/2014/main" id="{B8DDCBEF-CA40-44FC-F187-9F09FCB559A6}"/>
                    </a:ext>
                  </a:extLst>
                </p14:cNvPr>
                <p14:cNvContentPartPr/>
                <p14:nvPr/>
              </p14:nvContentPartPr>
              <p14:xfrm>
                <a:off x="3678805" y="4393788"/>
                <a:ext cx="275400" cy="173160"/>
              </p14:xfrm>
            </p:contentPart>
          </mc:Choice>
          <mc:Fallback xmlns="">
            <p:pic>
              <p:nvPicPr>
                <p:cNvPr id="211" name="Ink 210">
                  <a:extLst>
                    <a:ext uri="{FF2B5EF4-FFF2-40B4-BE49-F238E27FC236}">
                      <a16:creationId xmlns:a16="http://schemas.microsoft.com/office/drawing/2014/main" id="{B8DDCBEF-CA40-44FC-F187-9F09FCB559A6}"/>
                    </a:ext>
                  </a:extLst>
                </p:cNvPr>
                <p:cNvPicPr/>
                <p:nvPr/>
              </p:nvPicPr>
              <p:blipFill>
                <a:blip r:embed="rId329"/>
                <a:stretch>
                  <a:fillRect/>
                </a:stretch>
              </p:blipFill>
              <p:spPr>
                <a:xfrm>
                  <a:off x="3660805" y="4375788"/>
                  <a:ext cx="3110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2" name="Ink 211">
                  <a:extLst>
                    <a:ext uri="{FF2B5EF4-FFF2-40B4-BE49-F238E27FC236}">
                      <a16:creationId xmlns:a16="http://schemas.microsoft.com/office/drawing/2014/main" id="{B69DD293-5B07-26A5-EDFC-7F4015EFF39E}"/>
                    </a:ext>
                  </a:extLst>
                </p14:cNvPr>
                <p14:cNvContentPartPr/>
                <p14:nvPr/>
              </p14:nvContentPartPr>
              <p14:xfrm>
                <a:off x="3985165" y="4448148"/>
                <a:ext cx="99000" cy="129600"/>
              </p14:xfrm>
            </p:contentPart>
          </mc:Choice>
          <mc:Fallback xmlns="">
            <p:pic>
              <p:nvPicPr>
                <p:cNvPr id="212" name="Ink 211">
                  <a:extLst>
                    <a:ext uri="{FF2B5EF4-FFF2-40B4-BE49-F238E27FC236}">
                      <a16:creationId xmlns:a16="http://schemas.microsoft.com/office/drawing/2014/main" id="{B69DD293-5B07-26A5-EDFC-7F4015EFF39E}"/>
                    </a:ext>
                  </a:extLst>
                </p:cNvPr>
                <p:cNvPicPr/>
                <p:nvPr/>
              </p:nvPicPr>
              <p:blipFill>
                <a:blip r:embed="rId331"/>
                <a:stretch>
                  <a:fillRect/>
                </a:stretch>
              </p:blipFill>
              <p:spPr>
                <a:xfrm>
                  <a:off x="3967165" y="4430148"/>
                  <a:ext cx="1346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3" name="Ink 212">
                  <a:extLst>
                    <a:ext uri="{FF2B5EF4-FFF2-40B4-BE49-F238E27FC236}">
                      <a16:creationId xmlns:a16="http://schemas.microsoft.com/office/drawing/2014/main" id="{DCB70785-9C25-B80B-4C7D-D59BA009C1D3}"/>
                    </a:ext>
                  </a:extLst>
                </p14:cNvPr>
                <p14:cNvContentPartPr/>
                <p14:nvPr/>
              </p14:nvContentPartPr>
              <p14:xfrm>
                <a:off x="4125565" y="4391988"/>
                <a:ext cx="166320" cy="155160"/>
              </p14:xfrm>
            </p:contentPart>
          </mc:Choice>
          <mc:Fallback xmlns="">
            <p:pic>
              <p:nvPicPr>
                <p:cNvPr id="213" name="Ink 212">
                  <a:extLst>
                    <a:ext uri="{FF2B5EF4-FFF2-40B4-BE49-F238E27FC236}">
                      <a16:creationId xmlns:a16="http://schemas.microsoft.com/office/drawing/2014/main" id="{DCB70785-9C25-B80B-4C7D-D59BA009C1D3}"/>
                    </a:ext>
                  </a:extLst>
                </p:cNvPr>
                <p:cNvPicPr/>
                <p:nvPr/>
              </p:nvPicPr>
              <p:blipFill>
                <a:blip r:embed="rId333"/>
                <a:stretch>
                  <a:fillRect/>
                </a:stretch>
              </p:blipFill>
              <p:spPr>
                <a:xfrm>
                  <a:off x="4107565" y="4374348"/>
                  <a:ext cx="2019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4" name="Ink 213">
                  <a:extLst>
                    <a:ext uri="{FF2B5EF4-FFF2-40B4-BE49-F238E27FC236}">
                      <a16:creationId xmlns:a16="http://schemas.microsoft.com/office/drawing/2014/main" id="{BFD338A2-AB77-64A7-6C28-759A5E278620}"/>
                    </a:ext>
                  </a:extLst>
                </p14:cNvPr>
                <p14:cNvContentPartPr/>
                <p14:nvPr/>
              </p14:nvContentPartPr>
              <p14:xfrm>
                <a:off x="4276045" y="4426908"/>
                <a:ext cx="23760" cy="13320"/>
              </p14:xfrm>
            </p:contentPart>
          </mc:Choice>
          <mc:Fallback xmlns="">
            <p:pic>
              <p:nvPicPr>
                <p:cNvPr id="214" name="Ink 213">
                  <a:extLst>
                    <a:ext uri="{FF2B5EF4-FFF2-40B4-BE49-F238E27FC236}">
                      <a16:creationId xmlns:a16="http://schemas.microsoft.com/office/drawing/2014/main" id="{BFD338A2-AB77-64A7-6C28-759A5E278620}"/>
                    </a:ext>
                  </a:extLst>
                </p:cNvPr>
                <p:cNvPicPr/>
                <p:nvPr/>
              </p:nvPicPr>
              <p:blipFill>
                <a:blip r:embed="rId335"/>
                <a:stretch>
                  <a:fillRect/>
                </a:stretch>
              </p:blipFill>
              <p:spPr>
                <a:xfrm>
                  <a:off x="4258405" y="4408908"/>
                  <a:ext cx="594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5" name="Ink 214">
                  <a:extLst>
                    <a:ext uri="{FF2B5EF4-FFF2-40B4-BE49-F238E27FC236}">
                      <a16:creationId xmlns:a16="http://schemas.microsoft.com/office/drawing/2014/main" id="{CB4ACE2D-7DEB-01DE-47AE-2DEE512201D4}"/>
                    </a:ext>
                  </a:extLst>
                </p14:cNvPr>
                <p14:cNvContentPartPr/>
                <p14:nvPr/>
              </p14:nvContentPartPr>
              <p14:xfrm>
                <a:off x="4316005" y="4326108"/>
                <a:ext cx="275040" cy="201240"/>
              </p14:xfrm>
            </p:contentPart>
          </mc:Choice>
          <mc:Fallback xmlns="">
            <p:pic>
              <p:nvPicPr>
                <p:cNvPr id="215" name="Ink 214">
                  <a:extLst>
                    <a:ext uri="{FF2B5EF4-FFF2-40B4-BE49-F238E27FC236}">
                      <a16:creationId xmlns:a16="http://schemas.microsoft.com/office/drawing/2014/main" id="{CB4ACE2D-7DEB-01DE-47AE-2DEE512201D4}"/>
                    </a:ext>
                  </a:extLst>
                </p:cNvPr>
                <p:cNvPicPr/>
                <p:nvPr/>
              </p:nvPicPr>
              <p:blipFill>
                <a:blip r:embed="rId337"/>
                <a:stretch>
                  <a:fillRect/>
                </a:stretch>
              </p:blipFill>
              <p:spPr>
                <a:xfrm>
                  <a:off x="4298005" y="4308108"/>
                  <a:ext cx="3106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6" name="Ink 215">
                  <a:extLst>
                    <a:ext uri="{FF2B5EF4-FFF2-40B4-BE49-F238E27FC236}">
                      <a16:creationId xmlns:a16="http://schemas.microsoft.com/office/drawing/2014/main" id="{08A32DF8-D032-99D1-6981-D4EFB25FD1FD}"/>
                    </a:ext>
                  </a:extLst>
                </p14:cNvPr>
                <p14:cNvContentPartPr/>
                <p14:nvPr/>
              </p14:nvContentPartPr>
              <p14:xfrm>
                <a:off x="4638565" y="4334748"/>
                <a:ext cx="38520" cy="195120"/>
              </p14:xfrm>
            </p:contentPart>
          </mc:Choice>
          <mc:Fallback xmlns="">
            <p:pic>
              <p:nvPicPr>
                <p:cNvPr id="216" name="Ink 215">
                  <a:extLst>
                    <a:ext uri="{FF2B5EF4-FFF2-40B4-BE49-F238E27FC236}">
                      <a16:creationId xmlns:a16="http://schemas.microsoft.com/office/drawing/2014/main" id="{08A32DF8-D032-99D1-6981-D4EFB25FD1FD}"/>
                    </a:ext>
                  </a:extLst>
                </p:cNvPr>
                <p:cNvPicPr/>
                <p:nvPr/>
              </p:nvPicPr>
              <p:blipFill>
                <a:blip r:embed="rId339"/>
                <a:stretch>
                  <a:fillRect/>
                </a:stretch>
              </p:blipFill>
              <p:spPr>
                <a:xfrm>
                  <a:off x="4620925" y="4317108"/>
                  <a:ext cx="741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7" name="Ink 216">
                  <a:extLst>
                    <a:ext uri="{FF2B5EF4-FFF2-40B4-BE49-F238E27FC236}">
                      <a16:creationId xmlns:a16="http://schemas.microsoft.com/office/drawing/2014/main" id="{A890408C-E805-3AD2-DCC2-C092ADB5C8CF}"/>
                    </a:ext>
                  </a:extLst>
                </p14:cNvPr>
                <p14:cNvContentPartPr/>
                <p14:nvPr/>
              </p14:nvContentPartPr>
              <p14:xfrm>
                <a:off x="4568725" y="4420068"/>
                <a:ext cx="158760" cy="60480"/>
              </p14:xfrm>
            </p:contentPart>
          </mc:Choice>
          <mc:Fallback xmlns="">
            <p:pic>
              <p:nvPicPr>
                <p:cNvPr id="217" name="Ink 216">
                  <a:extLst>
                    <a:ext uri="{FF2B5EF4-FFF2-40B4-BE49-F238E27FC236}">
                      <a16:creationId xmlns:a16="http://schemas.microsoft.com/office/drawing/2014/main" id="{A890408C-E805-3AD2-DCC2-C092ADB5C8CF}"/>
                    </a:ext>
                  </a:extLst>
                </p:cNvPr>
                <p:cNvPicPr/>
                <p:nvPr/>
              </p:nvPicPr>
              <p:blipFill>
                <a:blip r:embed="rId341"/>
                <a:stretch>
                  <a:fillRect/>
                </a:stretch>
              </p:blipFill>
              <p:spPr>
                <a:xfrm>
                  <a:off x="4551085" y="4402068"/>
                  <a:ext cx="194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8" name="Ink 217">
                  <a:extLst>
                    <a:ext uri="{FF2B5EF4-FFF2-40B4-BE49-F238E27FC236}">
                      <a16:creationId xmlns:a16="http://schemas.microsoft.com/office/drawing/2014/main" id="{66E86451-1B7B-3245-6B21-7AB7786406C0}"/>
                    </a:ext>
                  </a:extLst>
                </p14:cNvPr>
                <p14:cNvContentPartPr/>
                <p14:nvPr/>
              </p14:nvContentPartPr>
              <p14:xfrm>
                <a:off x="4733245" y="4362468"/>
                <a:ext cx="7560" cy="2520"/>
              </p14:xfrm>
            </p:contentPart>
          </mc:Choice>
          <mc:Fallback xmlns="">
            <p:pic>
              <p:nvPicPr>
                <p:cNvPr id="218" name="Ink 217">
                  <a:extLst>
                    <a:ext uri="{FF2B5EF4-FFF2-40B4-BE49-F238E27FC236}">
                      <a16:creationId xmlns:a16="http://schemas.microsoft.com/office/drawing/2014/main" id="{66E86451-1B7B-3245-6B21-7AB7786406C0}"/>
                    </a:ext>
                  </a:extLst>
                </p:cNvPr>
                <p:cNvPicPr/>
                <p:nvPr/>
              </p:nvPicPr>
              <p:blipFill>
                <a:blip r:embed="rId101"/>
                <a:stretch>
                  <a:fillRect/>
                </a:stretch>
              </p:blipFill>
              <p:spPr>
                <a:xfrm>
                  <a:off x="4715245" y="4344468"/>
                  <a:ext cx="43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9" name="Ink 218">
                  <a:extLst>
                    <a:ext uri="{FF2B5EF4-FFF2-40B4-BE49-F238E27FC236}">
                      <a16:creationId xmlns:a16="http://schemas.microsoft.com/office/drawing/2014/main" id="{0B159A40-13D9-2D65-4D3F-38EB646F1A3C}"/>
                    </a:ext>
                  </a:extLst>
                </p14:cNvPr>
                <p14:cNvContentPartPr/>
                <p14:nvPr/>
              </p14:nvContentPartPr>
              <p14:xfrm>
                <a:off x="4789405" y="4393788"/>
                <a:ext cx="146520" cy="104400"/>
              </p14:xfrm>
            </p:contentPart>
          </mc:Choice>
          <mc:Fallback xmlns="">
            <p:pic>
              <p:nvPicPr>
                <p:cNvPr id="219" name="Ink 218">
                  <a:extLst>
                    <a:ext uri="{FF2B5EF4-FFF2-40B4-BE49-F238E27FC236}">
                      <a16:creationId xmlns:a16="http://schemas.microsoft.com/office/drawing/2014/main" id="{0B159A40-13D9-2D65-4D3F-38EB646F1A3C}"/>
                    </a:ext>
                  </a:extLst>
                </p:cNvPr>
                <p:cNvPicPr/>
                <p:nvPr/>
              </p:nvPicPr>
              <p:blipFill>
                <a:blip r:embed="rId344"/>
                <a:stretch>
                  <a:fillRect/>
                </a:stretch>
              </p:blipFill>
              <p:spPr>
                <a:xfrm>
                  <a:off x="4771405" y="4376148"/>
                  <a:ext cx="182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0" name="Ink 219">
                  <a:extLst>
                    <a:ext uri="{FF2B5EF4-FFF2-40B4-BE49-F238E27FC236}">
                      <a16:creationId xmlns:a16="http://schemas.microsoft.com/office/drawing/2014/main" id="{68D82F22-B810-B955-E256-6A4587D05A1F}"/>
                    </a:ext>
                  </a:extLst>
                </p14:cNvPr>
                <p14:cNvContentPartPr/>
                <p14:nvPr/>
              </p14:nvContentPartPr>
              <p14:xfrm>
                <a:off x="4858165" y="4386948"/>
                <a:ext cx="136440" cy="273960"/>
              </p14:xfrm>
            </p:contentPart>
          </mc:Choice>
          <mc:Fallback xmlns="">
            <p:pic>
              <p:nvPicPr>
                <p:cNvPr id="220" name="Ink 219">
                  <a:extLst>
                    <a:ext uri="{FF2B5EF4-FFF2-40B4-BE49-F238E27FC236}">
                      <a16:creationId xmlns:a16="http://schemas.microsoft.com/office/drawing/2014/main" id="{68D82F22-B810-B955-E256-6A4587D05A1F}"/>
                    </a:ext>
                  </a:extLst>
                </p:cNvPr>
                <p:cNvPicPr/>
                <p:nvPr/>
              </p:nvPicPr>
              <p:blipFill>
                <a:blip r:embed="rId346"/>
                <a:stretch>
                  <a:fillRect/>
                </a:stretch>
              </p:blipFill>
              <p:spPr>
                <a:xfrm>
                  <a:off x="4840165" y="4369308"/>
                  <a:ext cx="17208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1" name="Ink 220">
                  <a:extLst>
                    <a:ext uri="{FF2B5EF4-FFF2-40B4-BE49-F238E27FC236}">
                      <a16:creationId xmlns:a16="http://schemas.microsoft.com/office/drawing/2014/main" id="{B940AAA5-8BF7-676E-C649-CE07B89D67F8}"/>
                    </a:ext>
                  </a:extLst>
                </p14:cNvPr>
                <p14:cNvContentPartPr/>
                <p14:nvPr/>
              </p14:nvContentPartPr>
              <p14:xfrm>
                <a:off x="5180725" y="4373268"/>
                <a:ext cx="194040" cy="99720"/>
              </p14:xfrm>
            </p:contentPart>
          </mc:Choice>
          <mc:Fallback xmlns="">
            <p:pic>
              <p:nvPicPr>
                <p:cNvPr id="221" name="Ink 220">
                  <a:extLst>
                    <a:ext uri="{FF2B5EF4-FFF2-40B4-BE49-F238E27FC236}">
                      <a16:creationId xmlns:a16="http://schemas.microsoft.com/office/drawing/2014/main" id="{B940AAA5-8BF7-676E-C649-CE07B89D67F8}"/>
                    </a:ext>
                  </a:extLst>
                </p:cNvPr>
                <p:cNvPicPr/>
                <p:nvPr/>
              </p:nvPicPr>
              <p:blipFill>
                <a:blip r:embed="rId348"/>
                <a:stretch>
                  <a:fillRect/>
                </a:stretch>
              </p:blipFill>
              <p:spPr>
                <a:xfrm>
                  <a:off x="5163085" y="4355268"/>
                  <a:ext cx="229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2" name="Ink 221">
                  <a:extLst>
                    <a:ext uri="{FF2B5EF4-FFF2-40B4-BE49-F238E27FC236}">
                      <a16:creationId xmlns:a16="http://schemas.microsoft.com/office/drawing/2014/main" id="{5A15F995-58A4-11F8-F2FE-C75BCA18DB12}"/>
                    </a:ext>
                  </a:extLst>
                </p14:cNvPr>
                <p14:cNvContentPartPr/>
                <p14:nvPr/>
              </p14:nvContentPartPr>
              <p14:xfrm>
                <a:off x="5294125" y="4271748"/>
                <a:ext cx="36720" cy="6120"/>
              </p14:xfrm>
            </p:contentPart>
          </mc:Choice>
          <mc:Fallback xmlns="">
            <p:pic>
              <p:nvPicPr>
                <p:cNvPr id="222" name="Ink 221">
                  <a:extLst>
                    <a:ext uri="{FF2B5EF4-FFF2-40B4-BE49-F238E27FC236}">
                      <a16:creationId xmlns:a16="http://schemas.microsoft.com/office/drawing/2014/main" id="{5A15F995-58A4-11F8-F2FE-C75BCA18DB12}"/>
                    </a:ext>
                  </a:extLst>
                </p:cNvPr>
                <p:cNvPicPr/>
                <p:nvPr/>
              </p:nvPicPr>
              <p:blipFill>
                <a:blip r:embed="rId350"/>
                <a:stretch>
                  <a:fillRect/>
                </a:stretch>
              </p:blipFill>
              <p:spPr>
                <a:xfrm>
                  <a:off x="5276485" y="4253748"/>
                  <a:ext cx="723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3" name="Ink 222">
                  <a:extLst>
                    <a:ext uri="{FF2B5EF4-FFF2-40B4-BE49-F238E27FC236}">
                      <a16:creationId xmlns:a16="http://schemas.microsoft.com/office/drawing/2014/main" id="{DCAE0CDA-BC3D-F8D1-61B2-9E88982D2291}"/>
                    </a:ext>
                  </a:extLst>
                </p14:cNvPr>
                <p14:cNvContentPartPr/>
                <p14:nvPr/>
              </p14:nvContentPartPr>
              <p14:xfrm>
                <a:off x="5537125" y="4351308"/>
                <a:ext cx="243720" cy="177840"/>
              </p14:xfrm>
            </p:contentPart>
          </mc:Choice>
          <mc:Fallback xmlns="">
            <p:pic>
              <p:nvPicPr>
                <p:cNvPr id="223" name="Ink 222">
                  <a:extLst>
                    <a:ext uri="{FF2B5EF4-FFF2-40B4-BE49-F238E27FC236}">
                      <a16:creationId xmlns:a16="http://schemas.microsoft.com/office/drawing/2014/main" id="{DCAE0CDA-BC3D-F8D1-61B2-9E88982D2291}"/>
                    </a:ext>
                  </a:extLst>
                </p:cNvPr>
                <p:cNvPicPr/>
                <p:nvPr/>
              </p:nvPicPr>
              <p:blipFill>
                <a:blip r:embed="rId352"/>
                <a:stretch>
                  <a:fillRect/>
                </a:stretch>
              </p:blipFill>
              <p:spPr>
                <a:xfrm>
                  <a:off x="5519485" y="4333308"/>
                  <a:ext cx="2793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4" name="Ink 223">
                  <a:extLst>
                    <a:ext uri="{FF2B5EF4-FFF2-40B4-BE49-F238E27FC236}">
                      <a16:creationId xmlns:a16="http://schemas.microsoft.com/office/drawing/2014/main" id="{00319607-B787-3DD0-146F-48A9126557FA}"/>
                    </a:ext>
                  </a:extLst>
                </p14:cNvPr>
                <p14:cNvContentPartPr/>
                <p14:nvPr/>
              </p14:nvContentPartPr>
              <p14:xfrm>
                <a:off x="5802805" y="4349868"/>
                <a:ext cx="90000" cy="79560"/>
              </p14:xfrm>
            </p:contentPart>
          </mc:Choice>
          <mc:Fallback xmlns="">
            <p:pic>
              <p:nvPicPr>
                <p:cNvPr id="224" name="Ink 223">
                  <a:extLst>
                    <a:ext uri="{FF2B5EF4-FFF2-40B4-BE49-F238E27FC236}">
                      <a16:creationId xmlns:a16="http://schemas.microsoft.com/office/drawing/2014/main" id="{00319607-B787-3DD0-146F-48A9126557FA}"/>
                    </a:ext>
                  </a:extLst>
                </p:cNvPr>
                <p:cNvPicPr/>
                <p:nvPr/>
              </p:nvPicPr>
              <p:blipFill>
                <a:blip r:embed="rId354"/>
                <a:stretch>
                  <a:fillRect/>
                </a:stretch>
              </p:blipFill>
              <p:spPr>
                <a:xfrm>
                  <a:off x="5785165" y="4332228"/>
                  <a:ext cx="125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5" name="Ink 224">
                  <a:extLst>
                    <a:ext uri="{FF2B5EF4-FFF2-40B4-BE49-F238E27FC236}">
                      <a16:creationId xmlns:a16="http://schemas.microsoft.com/office/drawing/2014/main" id="{61468900-0E26-9C52-540B-3ECCCA6BBBE0}"/>
                    </a:ext>
                  </a:extLst>
                </p14:cNvPr>
                <p14:cNvContentPartPr/>
                <p14:nvPr/>
              </p14:nvContentPartPr>
              <p14:xfrm>
                <a:off x="5933125" y="4268868"/>
                <a:ext cx="197280" cy="157320"/>
              </p14:xfrm>
            </p:contentPart>
          </mc:Choice>
          <mc:Fallback xmlns="">
            <p:pic>
              <p:nvPicPr>
                <p:cNvPr id="225" name="Ink 224">
                  <a:extLst>
                    <a:ext uri="{FF2B5EF4-FFF2-40B4-BE49-F238E27FC236}">
                      <a16:creationId xmlns:a16="http://schemas.microsoft.com/office/drawing/2014/main" id="{61468900-0E26-9C52-540B-3ECCCA6BBBE0}"/>
                    </a:ext>
                  </a:extLst>
                </p:cNvPr>
                <p:cNvPicPr/>
                <p:nvPr/>
              </p:nvPicPr>
              <p:blipFill>
                <a:blip r:embed="rId356"/>
                <a:stretch>
                  <a:fillRect/>
                </a:stretch>
              </p:blipFill>
              <p:spPr>
                <a:xfrm>
                  <a:off x="5915485" y="4250868"/>
                  <a:ext cx="2329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6" name="Ink 225">
                  <a:extLst>
                    <a:ext uri="{FF2B5EF4-FFF2-40B4-BE49-F238E27FC236}">
                      <a16:creationId xmlns:a16="http://schemas.microsoft.com/office/drawing/2014/main" id="{00B5E178-DDC7-C99F-F89B-2A9A4E24E9CE}"/>
                    </a:ext>
                  </a:extLst>
                </p14:cNvPr>
                <p14:cNvContentPartPr/>
                <p14:nvPr/>
              </p14:nvContentPartPr>
              <p14:xfrm>
                <a:off x="6037525" y="4347708"/>
                <a:ext cx="118800" cy="106560"/>
              </p14:xfrm>
            </p:contentPart>
          </mc:Choice>
          <mc:Fallback xmlns="">
            <p:pic>
              <p:nvPicPr>
                <p:cNvPr id="226" name="Ink 225">
                  <a:extLst>
                    <a:ext uri="{FF2B5EF4-FFF2-40B4-BE49-F238E27FC236}">
                      <a16:creationId xmlns:a16="http://schemas.microsoft.com/office/drawing/2014/main" id="{00B5E178-DDC7-C99F-F89B-2A9A4E24E9CE}"/>
                    </a:ext>
                  </a:extLst>
                </p:cNvPr>
                <p:cNvPicPr/>
                <p:nvPr/>
              </p:nvPicPr>
              <p:blipFill>
                <a:blip r:embed="rId358"/>
                <a:stretch>
                  <a:fillRect/>
                </a:stretch>
              </p:blipFill>
              <p:spPr>
                <a:xfrm>
                  <a:off x="6019885" y="4330068"/>
                  <a:ext cx="154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7" name="Ink 226">
                  <a:extLst>
                    <a:ext uri="{FF2B5EF4-FFF2-40B4-BE49-F238E27FC236}">
                      <a16:creationId xmlns:a16="http://schemas.microsoft.com/office/drawing/2014/main" id="{2E3429FD-AA6C-E4FD-60F1-B2F6A08FF193}"/>
                    </a:ext>
                  </a:extLst>
                </p14:cNvPr>
                <p14:cNvContentPartPr/>
                <p14:nvPr/>
              </p14:nvContentPartPr>
              <p14:xfrm>
                <a:off x="6198085" y="4286148"/>
                <a:ext cx="8280" cy="19080"/>
              </p14:xfrm>
            </p:contentPart>
          </mc:Choice>
          <mc:Fallback xmlns="">
            <p:pic>
              <p:nvPicPr>
                <p:cNvPr id="227" name="Ink 226">
                  <a:extLst>
                    <a:ext uri="{FF2B5EF4-FFF2-40B4-BE49-F238E27FC236}">
                      <a16:creationId xmlns:a16="http://schemas.microsoft.com/office/drawing/2014/main" id="{2E3429FD-AA6C-E4FD-60F1-B2F6A08FF193}"/>
                    </a:ext>
                  </a:extLst>
                </p:cNvPr>
                <p:cNvPicPr/>
                <p:nvPr/>
              </p:nvPicPr>
              <p:blipFill>
                <a:blip r:embed="rId360"/>
                <a:stretch>
                  <a:fillRect/>
                </a:stretch>
              </p:blipFill>
              <p:spPr>
                <a:xfrm>
                  <a:off x="6180085" y="4268508"/>
                  <a:ext cx="439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8" name="Ink 227">
                  <a:extLst>
                    <a:ext uri="{FF2B5EF4-FFF2-40B4-BE49-F238E27FC236}">
                      <a16:creationId xmlns:a16="http://schemas.microsoft.com/office/drawing/2014/main" id="{14DCE68B-1B8A-6538-2B9B-143D872B8B49}"/>
                    </a:ext>
                  </a:extLst>
                </p14:cNvPr>
                <p14:cNvContentPartPr/>
                <p14:nvPr/>
              </p14:nvContentPartPr>
              <p14:xfrm>
                <a:off x="6206005" y="4318548"/>
                <a:ext cx="257400" cy="107280"/>
              </p14:xfrm>
            </p:contentPart>
          </mc:Choice>
          <mc:Fallback xmlns="">
            <p:pic>
              <p:nvPicPr>
                <p:cNvPr id="228" name="Ink 227">
                  <a:extLst>
                    <a:ext uri="{FF2B5EF4-FFF2-40B4-BE49-F238E27FC236}">
                      <a16:creationId xmlns:a16="http://schemas.microsoft.com/office/drawing/2014/main" id="{14DCE68B-1B8A-6538-2B9B-143D872B8B49}"/>
                    </a:ext>
                  </a:extLst>
                </p:cNvPr>
                <p:cNvPicPr/>
                <p:nvPr/>
              </p:nvPicPr>
              <p:blipFill>
                <a:blip r:embed="rId362"/>
                <a:stretch>
                  <a:fillRect/>
                </a:stretch>
              </p:blipFill>
              <p:spPr>
                <a:xfrm>
                  <a:off x="6188005" y="4300548"/>
                  <a:ext cx="2930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30" name="Ink 229">
                  <a:extLst>
                    <a:ext uri="{FF2B5EF4-FFF2-40B4-BE49-F238E27FC236}">
                      <a16:creationId xmlns:a16="http://schemas.microsoft.com/office/drawing/2014/main" id="{DD8424E0-7B8A-C312-874F-7368DFDCB24C}"/>
                    </a:ext>
                  </a:extLst>
                </p14:cNvPr>
                <p14:cNvContentPartPr/>
                <p14:nvPr/>
              </p14:nvContentPartPr>
              <p14:xfrm>
                <a:off x="6717925" y="4260948"/>
                <a:ext cx="99360" cy="168840"/>
              </p14:xfrm>
            </p:contentPart>
          </mc:Choice>
          <mc:Fallback xmlns="">
            <p:pic>
              <p:nvPicPr>
                <p:cNvPr id="230" name="Ink 229">
                  <a:extLst>
                    <a:ext uri="{FF2B5EF4-FFF2-40B4-BE49-F238E27FC236}">
                      <a16:creationId xmlns:a16="http://schemas.microsoft.com/office/drawing/2014/main" id="{DD8424E0-7B8A-C312-874F-7368DFDCB24C}"/>
                    </a:ext>
                  </a:extLst>
                </p:cNvPr>
                <p:cNvPicPr/>
                <p:nvPr/>
              </p:nvPicPr>
              <p:blipFill>
                <a:blip r:embed="rId364"/>
                <a:stretch>
                  <a:fillRect/>
                </a:stretch>
              </p:blipFill>
              <p:spPr>
                <a:xfrm>
                  <a:off x="6699925" y="4242948"/>
                  <a:ext cx="1350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1" name="Ink 230">
                  <a:extLst>
                    <a:ext uri="{FF2B5EF4-FFF2-40B4-BE49-F238E27FC236}">
                      <a16:creationId xmlns:a16="http://schemas.microsoft.com/office/drawing/2014/main" id="{3F4800F4-2DCC-8BF7-85E4-CFBE31BA1A09}"/>
                    </a:ext>
                  </a:extLst>
                </p14:cNvPr>
                <p14:cNvContentPartPr/>
                <p14:nvPr/>
              </p14:nvContentPartPr>
              <p14:xfrm>
                <a:off x="6605245" y="4203348"/>
                <a:ext cx="107280" cy="316800"/>
              </p14:xfrm>
            </p:contentPart>
          </mc:Choice>
          <mc:Fallback xmlns="">
            <p:pic>
              <p:nvPicPr>
                <p:cNvPr id="231" name="Ink 230">
                  <a:extLst>
                    <a:ext uri="{FF2B5EF4-FFF2-40B4-BE49-F238E27FC236}">
                      <a16:creationId xmlns:a16="http://schemas.microsoft.com/office/drawing/2014/main" id="{3F4800F4-2DCC-8BF7-85E4-CFBE31BA1A09}"/>
                    </a:ext>
                  </a:extLst>
                </p:cNvPr>
                <p:cNvPicPr/>
                <p:nvPr/>
              </p:nvPicPr>
              <p:blipFill>
                <a:blip r:embed="rId366"/>
                <a:stretch>
                  <a:fillRect/>
                </a:stretch>
              </p:blipFill>
              <p:spPr>
                <a:xfrm>
                  <a:off x="6587605" y="4185708"/>
                  <a:ext cx="14292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2" name="Ink 231">
                  <a:extLst>
                    <a:ext uri="{FF2B5EF4-FFF2-40B4-BE49-F238E27FC236}">
                      <a16:creationId xmlns:a16="http://schemas.microsoft.com/office/drawing/2014/main" id="{9BD55412-99BC-9D77-F46D-99E77640B4D8}"/>
                    </a:ext>
                  </a:extLst>
                </p14:cNvPr>
                <p14:cNvContentPartPr/>
                <p14:nvPr/>
              </p14:nvContentPartPr>
              <p14:xfrm>
                <a:off x="6904765" y="4307388"/>
                <a:ext cx="144000" cy="260640"/>
              </p14:xfrm>
            </p:contentPart>
          </mc:Choice>
          <mc:Fallback xmlns="">
            <p:pic>
              <p:nvPicPr>
                <p:cNvPr id="232" name="Ink 231">
                  <a:extLst>
                    <a:ext uri="{FF2B5EF4-FFF2-40B4-BE49-F238E27FC236}">
                      <a16:creationId xmlns:a16="http://schemas.microsoft.com/office/drawing/2014/main" id="{9BD55412-99BC-9D77-F46D-99E77640B4D8}"/>
                    </a:ext>
                  </a:extLst>
                </p:cNvPr>
                <p:cNvPicPr/>
                <p:nvPr/>
              </p:nvPicPr>
              <p:blipFill>
                <a:blip r:embed="rId368"/>
                <a:stretch>
                  <a:fillRect/>
                </a:stretch>
              </p:blipFill>
              <p:spPr>
                <a:xfrm>
                  <a:off x="6887125" y="4289388"/>
                  <a:ext cx="179640" cy="296280"/>
                </a:xfrm>
                <a:prstGeom prst="rect">
                  <a:avLst/>
                </a:prstGeom>
              </p:spPr>
            </p:pic>
          </mc:Fallback>
        </mc:AlternateContent>
      </p:grpSp>
      <p:grpSp>
        <p:nvGrpSpPr>
          <p:cNvPr id="238" name="Group 237">
            <a:extLst>
              <a:ext uri="{FF2B5EF4-FFF2-40B4-BE49-F238E27FC236}">
                <a16:creationId xmlns:a16="http://schemas.microsoft.com/office/drawing/2014/main" id="{61F12689-3662-544A-5963-066C2E601C11}"/>
              </a:ext>
            </a:extLst>
          </p:cNvPr>
          <p:cNvGrpSpPr/>
          <p:nvPr/>
        </p:nvGrpSpPr>
        <p:grpSpPr>
          <a:xfrm>
            <a:off x="2762725" y="5123868"/>
            <a:ext cx="246600" cy="350640"/>
            <a:chOff x="1238725" y="5123868"/>
            <a:chExt cx="246600" cy="350640"/>
          </a:xfrm>
        </p:grpSpPr>
        <mc:AlternateContent xmlns:mc="http://schemas.openxmlformats.org/markup-compatibility/2006" xmlns:p14="http://schemas.microsoft.com/office/powerpoint/2010/main">
          <mc:Choice Requires="p14">
            <p:contentPart p14:bwMode="auto" r:id="rId369">
              <p14:nvContentPartPr>
                <p14:cNvPr id="234" name="Ink 233">
                  <a:extLst>
                    <a:ext uri="{FF2B5EF4-FFF2-40B4-BE49-F238E27FC236}">
                      <a16:creationId xmlns:a16="http://schemas.microsoft.com/office/drawing/2014/main" id="{A18881CD-80B6-2424-C319-8D1BB1018784}"/>
                    </a:ext>
                  </a:extLst>
                </p14:cNvPr>
                <p14:cNvContentPartPr/>
                <p14:nvPr/>
              </p14:nvContentPartPr>
              <p14:xfrm>
                <a:off x="1238725" y="5190468"/>
                <a:ext cx="144000" cy="15120"/>
              </p14:xfrm>
            </p:contentPart>
          </mc:Choice>
          <mc:Fallback xmlns="">
            <p:pic>
              <p:nvPicPr>
                <p:cNvPr id="234" name="Ink 233">
                  <a:extLst>
                    <a:ext uri="{FF2B5EF4-FFF2-40B4-BE49-F238E27FC236}">
                      <a16:creationId xmlns:a16="http://schemas.microsoft.com/office/drawing/2014/main" id="{A18881CD-80B6-2424-C319-8D1BB1018784}"/>
                    </a:ext>
                  </a:extLst>
                </p:cNvPr>
                <p:cNvPicPr/>
                <p:nvPr/>
              </p:nvPicPr>
              <p:blipFill>
                <a:blip r:embed="rId370"/>
                <a:stretch>
                  <a:fillRect/>
                </a:stretch>
              </p:blipFill>
              <p:spPr>
                <a:xfrm>
                  <a:off x="1220725" y="5172468"/>
                  <a:ext cx="1796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5" name="Ink 234">
                  <a:extLst>
                    <a:ext uri="{FF2B5EF4-FFF2-40B4-BE49-F238E27FC236}">
                      <a16:creationId xmlns:a16="http://schemas.microsoft.com/office/drawing/2014/main" id="{33B91781-1B10-27D9-60EF-DF33551D274E}"/>
                    </a:ext>
                  </a:extLst>
                </p14:cNvPr>
                <p14:cNvContentPartPr/>
                <p14:nvPr/>
              </p14:nvContentPartPr>
              <p14:xfrm>
                <a:off x="1244485" y="5268588"/>
                <a:ext cx="136440" cy="15480"/>
              </p14:xfrm>
            </p:contentPart>
          </mc:Choice>
          <mc:Fallback xmlns="">
            <p:pic>
              <p:nvPicPr>
                <p:cNvPr id="235" name="Ink 234">
                  <a:extLst>
                    <a:ext uri="{FF2B5EF4-FFF2-40B4-BE49-F238E27FC236}">
                      <a16:creationId xmlns:a16="http://schemas.microsoft.com/office/drawing/2014/main" id="{33B91781-1B10-27D9-60EF-DF33551D274E}"/>
                    </a:ext>
                  </a:extLst>
                </p:cNvPr>
                <p:cNvPicPr/>
                <p:nvPr/>
              </p:nvPicPr>
              <p:blipFill>
                <a:blip r:embed="rId372"/>
                <a:stretch>
                  <a:fillRect/>
                </a:stretch>
              </p:blipFill>
              <p:spPr>
                <a:xfrm>
                  <a:off x="1226485" y="5250948"/>
                  <a:ext cx="1720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7" name="Ink 236">
                  <a:extLst>
                    <a:ext uri="{FF2B5EF4-FFF2-40B4-BE49-F238E27FC236}">
                      <a16:creationId xmlns:a16="http://schemas.microsoft.com/office/drawing/2014/main" id="{E192F591-2BB3-0FFF-49AF-CDE69D7E21EB}"/>
                    </a:ext>
                  </a:extLst>
                </p14:cNvPr>
                <p14:cNvContentPartPr/>
                <p14:nvPr/>
              </p14:nvContentPartPr>
              <p14:xfrm>
                <a:off x="1320805" y="5123868"/>
                <a:ext cx="164520" cy="350640"/>
              </p14:xfrm>
            </p:contentPart>
          </mc:Choice>
          <mc:Fallback xmlns="">
            <p:pic>
              <p:nvPicPr>
                <p:cNvPr id="237" name="Ink 236">
                  <a:extLst>
                    <a:ext uri="{FF2B5EF4-FFF2-40B4-BE49-F238E27FC236}">
                      <a16:creationId xmlns:a16="http://schemas.microsoft.com/office/drawing/2014/main" id="{E192F591-2BB3-0FFF-49AF-CDE69D7E21EB}"/>
                    </a:ext>
                  </a:extLst>
                </p:cNvPr>
                <p:cNvPicPr/>
                <p:nvPr/>
              </p:nvPicPr>
              <p:blipFill>
                <a:blip r:embed="rId374"/>
                <a:stretch>
                  <a:fillRect/>
                </a:stretch>
              </p:blipFill>
              <p:spPr>
                <a:xfrm>
                  <a:off x="1302805" y="5105868"/>
                  <a:ext cx="200160" cy="386280"/>
                </a:xfrm>
                <a:prstGeom prst="rect">
                  <a:avLst/>
                </a:prstGeom>
              </p:spPr>
            </p:pic>
          </mc:Fallback>
        </mc:AlternateContent>
      </p:grpSp>
      <p:grpSp>
        <p:nvGrpSpPr>
          <p:cNvPr id="244" name="Group 243">
            <a:extLst>
              <a:ext uri="{FF2B5EF4-FFF2-40B4-BE49-F238E27FC236}">
                <a16:creationId xmlns:a16="http://schemas.microsoft.com/office/drawing/2014/main" id="{85DEB53C-D77C-7574-2786-158BA53C9618}"/>
              </a:ext>
            </a:extLst>
          </p:cNvPr>
          <p:cNvGrpSpPr/>
          <p:nvPr/>
        </p:nvGrpSpPr>
        <p:grpSpPr>
          <a:xfrm rot="305607">
            <a:off x="3581510" y="4944526"/>
            <a:ext cx="522720" cy="320040"/>
            <a:chOff x="1908325" y="5099748"/>
            <a:chExt cx="522720" cy="320040"/>
          </a:xfrm>
        </p:grpSpPr>
        <mc:AlternateContent xmlns:mc="http://schemas.openxmlformats.org/markup-compatibility/2006" xmlns:p14="http://schemas.microsoft.com/office/powerpoint/2010/main">
          <mc:Choice Requires="p14">
            <p:contentPart p14:bwMode="auto" r:id="rId375">
              <p14:nvContentPartPr>
                <p14:cNvPr id="239" name="Ink 238">
                  <a:extLst>
                    <a:ext uri="{FF2B5EF4-FFF2-40B4-BE49-F238E27FC236}">
                      <a16:creationId xmlns:a16="http://schemas.microsoft.com/office/drawing/2014/main" id="{6C9DE9E2-D810-F7FD-7EC8-20074DEFAE60}"/>
                    </a:ext>
                  </a:extLst>
                </p14:cNvPr>
                <p14:cNvContentPartPr/>
                <p14:nvPr/>
              </p14:nvContentPartPr>
              <p14:xfrm>
                <a:off x="1908325" y="5147268"/>
                <a:ext cx="118800" cy="97920"/>
              </p14:xfrm>
            </p:contentPart>
          </mc:Choice>
          <mc:Fallback xmlns="">
            <p:pic>
              <p:nvPicPr>
                <p:cNvPr id="239" name="Ink 238">
                  <a:extLst>
                    <a:ext uri="{FF2B5EF4-FFF2-40B4-BE49-F238E27FC236}">
                      <a16:creationId xmlns:a16="http://schemas.microsoft.com/office/drawing/2014/main" id="{6C9DE9E2-D810-F7FD-7EC8-20074DEFAE60}"/>
                    </a:ext>
                  </a:extLst>
                </p:cNvPr>
                <p:cNvPicPr/>
                <p:nvPr/>
              </p:nvPicPr>
              <p:blipFill>
                <a:blip r:embed="rId376"/>
                <a:stretch>
                  <a:fillRect/>
                </a:stretch>
              </p:blipFill>
              <p:spPr>
                <a:xfrm>
                  <a:off x="1890685" y="5129628"/>
                  <a:ext cx="154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0" name="Ink 239">
                  <a:extLst>
                    <a:ext uri="{FF2B5EF4-FFF2-40B4-BE49-F238E27FC236}">
                      <a16:creationId xmlns:a16="http://schemas.microsoft.com/office/drawing/2014/main" id="{42C76634-BD52-D237-D3EC-D8B5D26C5B43}"/>
                    </a:ext>
                  </a:extLst>
                </p14:cNvPr>
                <p14:cNvContentPartPr/>
                <p14:nvPr/>
              </p14:nvContentPartPr>
              <p14:xfrm>
                <a:off x="1975645" y="5099748"/>
                <a:ext cx="139680" cy="272160"/>
              </p14:xfrm>
            </p:contentPart>
          </mc:Choice>
          <mc:Fallback xmlns="">
            <p:pic>
              <p:nvPicPr>
                <p:cNvPr id="240" name="Ink 239">
                  <a:extLst>
                    <a:ext uri="{FF2B5EF4-FFF2-40B4-BE49-F238E27FC236}">
                      <a16:creationId xmlns:a16="http://schemas.microsoft.com/office/drawing/2014/main" id="{42C76634-BD52-D237-D3EC-D8B5D26C5B43}"/>
                    </a:ext>
                  </a:extLst>
                </p:cNvPr>
                <p:cNvPicPr/>
                <p:nvPr/>
              </p:nvPicPr>
              <p:blipFill>
                <a:blip r:embed="rId378"/>
                <a:stretch>
                  <a:fillRect/>
                </a:stretch>
              </p:blipFill>
              <p:spPr>
                <a:xfrm>
                  <a:off x="1957645" y="5082108"/>
                  <a:ext cx="17532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1" name="Ink 240">
                  <a:extLst>
                    <a:ext uri="{FF2B5EF4-FFF2-40B4-BE49-F238E27FC236}">
                      <a16:creationId xmlns:a16="http://schemas.microsoft.com/office/drawing/2014/main" id="{3234A868-5A41-554D-A5FC-BBAA8605C255}"/>
                    </a:ext>
                  </a:extLst>
                </p14:cNvPr>
                <p14:cNvContentPartPr/>
                <p14:nvPr/>
              </p14:nvContentPartPr>
              <p14:xfrm>
                <a:off x="2055925" y="5285508"/>
                <a:ext cx="132840" cy="114840"/>
              </p14:xfrm>
            </p:contentPart>
          </mc:Choice>
          <mc:Fallback xmlns="">
            <p:pic>
              <p:nvPicPr>
                <p:cNvPr id="241" name="Ink 240">
                  <a:extLst>
                    <a:ext uri="{FF2B5EF4-FFF2-40B4-BE49-F238E27FC236}">
                      <a16:creationId xmlns:a16="http://schemas.microsoft.com/office/drawing/2014/main" id="{3234A868-5A41-554D-A5FC-BBAA8605C255}"/>
                    </a:ext>
                  </a:extLst>
                </p:cNvPr>
                <p:cNvPicPr/>
                <p:nvPr/>
              </p:nvPicPr>
              <p:blipFill>
                <a:blip r:embed="rId380"/>
                <a:stretch>
                  <a:fillRect/>
                </a:stretch>
              </p:blipFill>
              <p:spPr>
                <a:xfrm>
                  <a:off x="2037925" y="5267868"/>
                  <a:ext cx="168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2" name="Ink 241">
                  <a:extLst>
                    <a:ext uri="{FF2B5EF4-FFF2-40B4-BE49-F238E27FC236}">
                      <a16:creationId xmlns:a16="http://schemas.microsoft.com/office/drawing/2014/main" id="{13173116-9387-5F00-8A6D-780A689AE9F4}"/>
                    </a:ext>
                  </a:extLst>
                </p14:cNvPr>
                <p14:cNvContentPartPr/>
                <p14:nvPr/>
              </p14:nvContentPartPr>
              <p14:xfrm>
                <a:off x="2282725" y="5276148"/>
                <a:ext cx="37800" cy="122040"/>
              </p14:xfrm>
            </p:contentPart>
          </mc:Choice>
          <mc:Fallback xmlns="">
            <p:pic>
              <p:nvPicPr>
                <p:cNvPr id="242" name="Ink 241">
                  <a:extLst>
                    <a:ext uri="{FF2B5EF4-FFF2-40B4-BE49-F238E27FC236}">
                      <a16:creationId xmlns:a16="http://schemas.microsoft.com/office/drawing/2014/main" id="{13173116-9387-5F00-8A6D-780A689AE9F4}"/>
                    </a:ext>
                  </a:extLst>
                </p:cNvPr>
                <p:cNvPicPr/>
                <p:nvPr/>
              </p:nvPicPr>
              <p:blipFill>
                <a:blip r:embed="rId382"/>
                <a:stretch>
                  <a:fillRect/>
                </a:stretch>
              </p:blipFill>
              <p:spPr>
                <a:xfrm>
                  <a:off x="2264725" y="5258148"/>
                  <a:ext cx="734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3" name="Ink 242">
                  <a:extLst>
                    <a:ext uri="{FF2B5EF4-FFF2-40B4-BE49-F238E27FC236}">
                      <a16:creationId xmlns:a16="http://schemas.microsoft.com/office/drawing/2014/main" id="{30A147B6-DF6F-1EC2-6D16-F9147728DA8E}"/>
                    </a:ext>
                  </a:extLst>
                </p14:cNvPr>
                <p14:cNvContentPartPr/>
                <p14:nvPr/>
              </p14:nvContentPartPr>
              <p14:xfrm>
                <a:off x="2253925" y="5298828"/>
                <a:ext cx="177120" cy="120960"/>
              </p14:xfrm>
            </p:contentPart>
          </mc:Choice>
          <mc:Fallback xmlns="">
            <p:pic>
              <p:nvPicPr>
                <p:cNvPr id="243" name="Ink 242">
                  <a:extLst>
                    <a:ext uri="{FF2B5EF4-FFF2-40B4-BE49-F238E27FC236}">
                      <a16:creationId xmlns:a16="http://schemas.microsoft.com/office/drawing/2014/main" id="{30A147B6-DF6F-1EC2-6D16-F9147728DA8E}"/>
                    </a:ext>
                  </a:extLst>
                </p:cNvPr>
                <p:cNvPicPr/>
                <p:nvPr/>
              </p:nvPicPr>
              <p:blipFill>
                <a:blip r:embed="rId384"/>
                <a:stretch>
                  <a:fillRect/>
                </a:stretch>
              </p:blipFill>
              <p:spPr>
                <a:xfrm>
                  <a:off x="2236285" y="5281188"/>
                  <a:ext cx="212760" cy="156600"/>
                </a:xfrm>
                <a:prstGeom prst="rect">
                  <a:avLst/>
                </a:prstGeom>
              </p:spPr>
            </p:pic>
          </mc:Fallback>
        </mc:AlternateContent>
      </p:grpSp>
      <p:grpSp>
        <p:nvGrpSpPr>
          <p:cNvPr id="248" name="Group 247">
            <a:extLst>
              <a:ext uri="{FF2B5EF4-FFF2-40B4-BE49-F238E27FC236}">
                <a16:creationId xmlns:a16="http://schemas.microsoft.com/office/drawing/2014/main" id="{3D0D2E27-712A-76AA-109F-3D42D3E69F19}"/>
              </a:ext>
            </a:extLst>
          </p:cNvPr>
          <p:cNvGrpSpPr/>
          <p:nvPr/>
        </p:nvGrpSpPr>
        <p:grpSpPr>
          <a:xfrm rot="261324">
            <a:off x="4209565" y="5003198"/>
            <a:ext cx="515230" cy="212040"/>
            <a:chOff x="2610615" y="5108128"/>
            <a:chExt cx="515230" cy="212040"/>
          </a:xfrm>
        </p:grpSpPr>
        <mc:AlternateContent xmlns:mc="http://schemas.openxmlformats.org/markup-compatibility/2006" xmlns:p14="http://schemas.microsoft.com/office/powerpoint/2010/main">
          <mc:Choice Requires="p14">
            <p:contentPart p14:bwMode="auto" r:id="rId385">
              <p14:nvContentPartPr>
                <p14:cNvPr id="245" name="Ink 244">
                  <a:extLst>
                    <a:ext uri="{FF2B5EF4-FFF2-40B4-BE49-F238E27FC236}">
                      <a16:creationId xmlns:a16="http://schemas.microsoft.com/office/drawing/2014/main" id="{C093243F-752C-DF25-6F1F-B9C9FC6AABDC}"/>
                    </a:ext>
                  </a:extLst>
                </p14:cNvPr>
                <p14:cNvContentPartPr/>
                <p14:nvPr/>
              </p14:nvContentPartPr>
              <p14:xfrm>
                <a:off x="2610615" y="5188308"/>
                <a:ext cx="167040" cy="34560"/>
              </p14:xfrm>
            </p:contentPart>
          </mc:Choice>
          <mc:Fallback xmlns="">
            <p:pic>
              <p:nvPicPr>
                <p:cNvPr id="245" name="Ink 244">
                  <a:extLst>
                    <a:ext uri="{FF2B5EF4-FFF2-40B4-BE49-F238E27FC236}">
                      <a16:creationId xmlns:a16="http://schemas.microsoft.com/office/drawing/2014/main" id="{C093243F-752C-DF25-6F1F-B9C9FC6AABDC}"/>
                    </a:ext>
                  </a:extLst>
                </p:cNvPr>
                <p:cNvPicPr/>
                <p:nvPr/>
              </p:nvPicPr>
              <p:blipFill>
                <a:blip r:embed="rId386"/>
                <a:stretch>
                  <a:fillRect/>
                </a:stretch>
              </p:blipFill>
              <p:spPr>
                <a:xfrm>
                  <a:off x="2592615" y="5170308"/>
                  <a:ext cx="2026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6" name="Ink 245">
                  <a:extLst>
                    <a:ext uri="{FF2B5EF4-FFF2-40B4-BE49-F238E27FC236}">
                      <a16:creationId xmlns:a16="http://schemas.microsoft.com/office/drawing/2014/main" id="{3A87DE1A-F17B-8070-76AE-13C3E2F6E3D0}"/>
                    </a:ext>
                  </a:extLst>
                </p14:cNvPr>
                <p14:cNvContentPartPr/>
                <p14:nvPr/>
              </p14:nvContentPartPr>
              <p14:xfrm>
                <a:off x="2906605" y="5108128"/>
                <a:ext cx="219240" cy="212040"/>
              </p14:xfrm>
            </p:contentPart>
          </mc:Choice>
          <mc:Fallback xmlns="">
            <p:pic>
              <p:nvPicPr>
                <p:cNvPr id="246" name="Ink 245">
                  <a:extLst>
                    <a:ext uri="{FF2B5EF4-FFF2-40B4-BE49-F238E27FC236}">
                      <a16:creationId xmlns:a16="http://schemas.microsoft.com/office/drawing/2014/main" id="{3A87DE1A-F17B-8070-76AE-13C3E2F6E3D0}"/>
                    </a:ext>
                  </a:extLst>
                </p:cNvPr>
                <p:cNvPicPr/>
                <p:nvPr/>
              </p:nvPicPr>
              <p:blipFill>
                <a:blip r:embed="rId388"/>
                <a:stretch>
                  <a:fillRect/>
                </a:stretch>
              </p:blipFill>
              <p:spPr>
                <a:xfrm>
                  <a:off x="2888635" y="5090128"/>
                  <a:ext cx="254822" cy="24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9">
            <p14:nvContentPartPr>
              <p14:cNvPr id="249" name="Ink 248">
                <a:extLst>
                  <a:ext uri="{FF2B5EF4-FFF2-40B4-BE49-F238E27FC236}">
                    <a16:creationId xmlns:a16="http://schemas.microsoft.com/office/drawing/2014/main" id="{F195E92E-28D0-0656-2B75-76358CCE3C41}"/>
                  </a:ext>
                </a:extLst>
              </p14:cNvPr>
              <p14:cNvContentPartPr/>
              <p14:nvPr/>
            </p14:nvContentPartPr>
            <p14:xfrm>
              <a:off x="4745675" y="5117938"/>
              <a:ext cx="52560" cy="169200"/>
            </p14:xfrm>
          </p:contentPart>
        </mc:Choice>
        <mc:Fallback>
          <p:pic>
            <p:nvPicPr>
              <p:cNvPr id="249" name="Ink 248">
                <a:extLst>
                  <a:ext uri="{FF2B5EF4-FFF2-40B4-BE49-F238E27FC236}">
                    <a16:creationId xmlns:a16="http://schemas.microsoft.com/office/drawing/2014/main" id="{F195E92E-28D0-0656-2B75-76358CCE3C41}"/>
                  </a:ext>
                </a:extLst>
              </p:cNvPr>
              <p:cNvPicPr/>
              <p:nvPr/>
            </p:nvPicPr>
            <p:blipFill>
              <a:blip r:embed="rId390"/>
              <a:stretch>
                <a:fillRect/>
              </a:stretch>
            </p:blipFill>
            <p:spPr>
              <a:xfrm>
                <a:off x="4727675" y="5099938"/>
                <a:ext cx="88200" cy="204840"/>
              </a:xfrm>
              <a:prstGeom prst="rect">
                <a:avLst/>
              </a:prstGeom>
            </p:spPr>
          </p:pic>
        </mc:Fallback>
      </mc:AlternateContent>
      <p:grpSp>
        <p:nvGrpSpPr>
          <p:cNvPr id="297" name="Group 296">
            <a:extLst>
              <a:ext uri="{FF2B5EF4-FFF2-40B4-BE49-F238E27FC236}">
                <a16:creationId xmlns:a16="http://schemas.microsoft.com/office/drawing/2014/main" id="{E3AB829F-8F3B-F8A1-2027-06B63C3B63B4}"/>
              </a:ext>
            </a:extLst>
          </p:cNvPr>
          <p:cNvGrpSpPr/>
          <p:nvPr/>
        </p:nvGrpSpPr>
        <p:grpSpPr>
          <a:xfrm rot="240203">
            <a:off x="5055925" y="4858908"/>
            <a:ext cx="2438280" cy="1267200"/>
            <a:chOff x="3531925" y="4858908"/>
            <a:chExt cx="2438280" cy="1267200"/>
          </a:xfrm>
        </p:grpSpPr>
        <mc:AlternateContent xmlns:mc="http://schemas.openxmlformats.org/markup-compatibility/2006" xmlns:p14="http://schemas.microsoft.com/office/powerpoint/2010/main">
          <mc:Choice Requires="p14">
            <p:contentPart p14:bwMode="auto" r:id="rId391">
              <p14:nvContentPartPr>
                <p14:cNvPr id="250" name="Ink 249">
                  <a:extLst>
                    <a:ext uri="{FF2B5EF4-FFF2-40B4-BE49-F238E27FC236}">
                      <a16:creationId xmlns:a16="http://schemas.microsoft.com/office/drawing/2014/main" id="{97402586-59F4-7365-8088-8CB1CE8CD7C4}"/>
                    </a:ext>
                  </a:extLst>
                </p14:cNvPr>
                <p14:cNvContentPartPr/>
                <p14:nvPr/>
              </p14:nvContentPartPr>
              <p14:xfrm>
                <a:off x="3531925" y="5130348"/>
                <a:ext cx="176760" cy="33480"/>
              </p14:xfrm>
            </p:contentPart>
          </mc:Choice>
          <mc:Fallback xmlns="">
            <p:pic>
              <p:nvPicPr>
                <p:cNvPr id="250" name="Ink 249">
                  <a:extLst>
                    <a:ext uri="{FF2B5EF4-FFF2-40B4-BE49-F238E27FC236}">
                      <a16:creationId xmlns:a16="http://schemas.microsoft.com/office/drawing/2014/main" id="{97402586-59F4-7365-8088-8CB1CE8CD7C4}"/>
                    </a:ext>
                  </a:extLst>
                </p:cNvPr>
                <p:cNvPicPr/>
                <p:nvPr/>
              </p:nvPicPr>
              <p:blipFill>
                <a:blip r:embed="rId392"/>
                <a:stretch>
                  <a:fillRect/>
                </a:stretch>
              </p:blipFill>
              <p:spPr>
                <a:xfrm>
                  <a:off x="3514285" y="5112708"/>
                  <a:ext cx="212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1" name="Ink 250">
                  <a:extLst>
                    <a:ext uri="{FF2B5EF4-FFF2-40B4-BE49-F238E27FC236}">
                      <a16:creationId xmlns:a16="http://schemas.microsoft.com/office/drawing/2014/main" id="{9F1F9AA4-8C05-0FB3-EC64-6A776C32BE68}"/>
                    </a:ext>
                  </a:extLst>
                </p14:cNvPr>
                <p14:cNvContentPartPr/>
                <p14:nvPr/>
              </p14:nvContentPartPr>
              <p14:xfrm>
                <a:off x="3536965" y="5250588"/>
                <a:ext cx="127080" cy="18000"/>
              </p14:xfrm>
            </p:contentPart>
          </mc:Choice>
          <mc:Fallback xmlns="">
            <p:pic>
              <p:nvPicPr>
                <p:cNvPr id="251" name="Ink 250">
                  <a:extLst>
                    <a:ext uri="{FF2B5EF4-FFF2-40B4-BE49-F238E27FC236}">
                      <a16:creationId xmlns:a16="http://schemas.microsoft.com/office/drawing/2014/main" id="{9F1F9AA4-8C05-0FB3-EC64-6A776C32BE68}"/>
                    </a:ext>
                  </a:extLst>
                </p:cNvPr>
                <p:cNvPicPr/>
                <p:nvPr/>
              </p:nvPicPr>
              <p:blipFill>
                <a:blip r:embed="rId394"/>
                <a:stretch>
                  <a:fillRect/>
                </a:stretch>
              </p:blipFill>
              <p:spPr>
                <a:xfrm>
                  <a:off x="3519325" y="5232948"/>
                  <a:ext cx="162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3" name="Ink 252">
                  <a:extLst>
                    <a:ext uri="{FF2B5EF4-FFF2-40B4-BE49-F238E27FC236}">
                      <a16:creationId xmlns:a16="http://schemas.microsoft.com/office/drawing/2014/main" id="{39399F31-3A83-29B2-EF15-FACCD1F823A0}"/>
                    </a:ext>
                  </a:extLst>
                </p14:cNvPr>
                <p14:cNvContentPartPr/>
                <p14:nvPr/>
              </p14:nvContentPartPr>
              <p14:xfrm>
                <a:off x="4091365" y="4894548"/>
                <a:ext cx="133560" cy="191880"/>
              </p14:xfrm>
            </p:contentPart>
          </mc:Choice>
          <mc:Fallback xmlns="">
            <p:pic>
              <p:nvPicPr>
                <p:cNvPr id="253" name="Ink 252">
                  <a:extLst>
                    <a:ext uri="{FF2B5EF4-FFF2-40B4-BE49-F238E27FC236}">
                      <a16:creationId xmlns:a16="http://schemas.microsoft.com/office/drawing/2014/main" id="{39399F31-3A83-29B2-EF15-FACCD1F823A0}"/>
                    </a:ext>
                  </a:extLst>
                </p:cNvPr>
                <p:cNvPicPr/>
                <p:nvPr/>
              </p:nvPicPr>
              <p:blipFill>
                <a:blip r:embed="rId396"/>
                <a:stretch>
                  <a:fillRect/>
                </a:stretch>
              </p:blipFill>
              <p:spPr>
                <a:xfrm>
                  <a:off x="4073365" y="4876908"/>
                  <a:ext cx="1692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4" name="Ink 253">
                  <a:extLst>
                    <a:ext uri="{FF2B5EF4-FFF2-40B4-BE49-F238E27FC236}">
                      <a16:creationId xmlns:a16="http://schemas.microsoft.com/office/drawing/2014/main" id="{83DD2CB5-0F8D-CE77-6142-19C739EA6363}"/>
                    </a:ext>
                  </a:extLst>
                </p14:cNvPr>
                <p14:cNvContentPartPr/>
                <p14:nvPr/>
              </p14:nvContentPartPr>
              <p14:xfrm>
                <a:off x="4225285" y="4979868"/>
                <a:ext cx="116280" cy="155160"/>
              </p14:xfrm>
            </p:contentPart>
          </mc:Choice>
          <mc:Fallback xmlns="">
            <p:pic>
              <p:nvPicPr>
                <p:cNvPr id="254" name="Ink 253">
                  <a:extLst>
                    <a:ext uri="{FF2B5EF4-FFF2-40B4-BE49-F238E27FC236}">
                      <a16:creationId xmlns:a16="http://schemas.microsoft.com/office/drawing/2014/main" id="{83DD2CB5-0F8D-CE77-6142-19C739EA6363}"/>
                    </a:ext>
                  </a:extLst>
                </p:cNvPr>
                <p:cNvPicPr/>
                <p:nvPr/>
              </p:nvPicPr>
              <p:blipFill>
                <a:blip r:embed="rId398"/>
                <a:stretch>
                  <a:fillRect/>
                </a:stretch>
              </p:blipFill>
              <p:spPr>
                <a:xfrm>
                  <a:off x="4207285" y="4962228"/>
                  <a:ext cx="1519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5" name="Ink 254">
                  <a:extLst>
                    <a:ext uri="{FF2B5EF4-FFF2-40B4-BE49-F238E27FC236}">
                      <a16:creationId xmlns:a16="http://schemas.microsoft.com/office/drawing/2014/main" id="{40D10D6B-F02B-224A-57BB-C352A075B038}"/>
                    </a:ext>
                  </a:extLst>
                </p14:cNvPr>
                <p14:cNvContentPartPr/>
                <p14:nvPr/>
              </p14:nvContentPartPr>
              <p14:xfrm>
                <a:off x="3967525" y="5176068"/>
                <a:ext cx="340920" cy="36360"/>
              </p14:xfrm>
            </p:contentPart>
          </mc:Choice>
          <mc:Fallback xmlns="">
            <p:pic>
              <p:nvPicPr>
                <p:cNvPr id="255" name="Ink 254">
                  <a:extLst>
                    <a:ext uri="{FF2B5EF4-FFF2-40B4-BE49-F238E27FC236}">
                      <a16:creationId xmlns:a16="http://schemas.microsoft.com/office/drawing/2014/main" id="{40D10D6B-F02B-224A-57BB-C352A075B038}"/>
                    </a:ext>
                  </a:extLst>
                </p:cNvPr>
                <p:cNvPicPr/>
                <p:nvPr/>
              </p:nvPicPr>
              <p:blipFill>
                <a:blip r:embed="rId400"/>
                <a:stretch>
                  <a:fillRect/>
                </a:stretch>
              </p:blipFill>
              <p:spPr>
                <a:xfrm>
                  <a:off x="3949885" y="5158428"/>
                  <a:ext cx="376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6" name="Ink 255">
                  <a:extLst>
                    <a:ext uri="{FF2B5EF4-FFF2-40B4-BE49-F238E27FC236}">
                      <a16:creationId xmlns:a16="http://schemas.microsoft.com/office/drawing/2014/main" id="{9FBD3FBF-695A-B114-4EA3-5B4AEE12284A}"/>
                    </a:ext>
                  </a:extLst>
                </p14:cNvPr>
                <p14:cNvContentPartPr/>
                <p14:nvPr/>
              </p14:nvContentPartPr>
              <p14:xfrm>
                <a:off x="4065085" y="5261028"/>
                <a:ext cx="142920" cy="185040"/>
              </p14:xfrm>
            </p:contentPart>
          </mc:Choice>
          <mc:Fallback xmlns="">
            <p:pic>
              <p:nvPicPr>
                <p:cNvPr id="256" name="Ink 255">
                  <a:extLst>
                    <a:ext uri="{FF2B5EF4-FFF2-40B4-BE49-F238E27FC236}">
                      <a16:creationId xmlns:a16="http://schemas.microsoft.com/office/drawing/2014/main" id="{9FBD3FBF-695A-B114-4EA3-5B4AEE12284A}"/>
                    </a:ext>
                  </a:extLst>
                </p:cNvPr>
                <p:cNvPicPr/>
                <p:nvPr/>
              </p:nvPicPr>
              <p:blipFill>
                <a:blip r:embed="rId402"/>
                <a:stretch>
                  <a:fillRect/>
                </a:stretch>
              </p:blipFill>
              <p:spPr>
                <a:xfrm>
                  <a:off x="4047085" y="5243028"/>
                  <a:ext cx="1785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7" name="Ink 256">
                  <a:extLst>
                    <a:ext uri="{FF2B5EF4-FFF2-40B4-BE49-F238E27FC236}">
                      <a16:creationId xmlns:a16="http://schemas.microsoft.com/office/drawing/2014/main" id="{86D95820-FE57-74E4-2ADD-E67D0B26BF0A}"/>
                    </a:ext>
                  </a:extLst>
                </p14:cNvPr>
                <p14:cNvContentPartPr/>
                <p14:nvPr/>
              </p14:nvContentPartPr>
              <p14:xfrm>
                <a:off x="4235005" y="5383068"/>
                <a:ext cx="92160" cy="101520"/>
              </p14:xfrm>
            </p:contentPart>
          </mc:Choice>
          <mc:Fallback xmlns="">
            <p:pic>
              <p:nvPicPr>
                <p:cNvPr id="257" name="Ink 256">
                  <a:extLst>
                    <a:ext uri="{FF2B5EF4-FFF2-40B4-BE49-F238E27FC236}">
                      <a16:creationId xmlns:a16="http://schemas.microsoft.com/office/drawing/2014/main" id="{86D95820-FE57-74E4-2ADD-E67D0B26BF0A}"/>
                    </a:ext>
                  </a:extLst>
                </p:cNvPr>
                <p:cNvPicPr/>
                <p:nvPr/>
              </p:nvPicPr>
              <p:blipFill>
                <a:blip r:embed="rId404"/>
                <a:stretch>
                  <a:fillRect/>
                </a:stretch>
              </p:blipFill>
              <p:spPr>
                <a:xfrm>
                  <a:off x="4217365" y="5365068"/>
                  <a:ext cx="127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9" name="Ink 258">
                  <a:extLst>
                    <a:ext uri="{FF2B5EF4-FFF2-40B4-BE49-F238E27FC236}">
                      <a16:creationId xmlns:a16="http://schemas.microsoft.com/office/drawing/2014/main" id="{C8A5B93D-07E2-DACE-D40D-813C98C9D8F5}"/>
                    </a:ext>
                  </a:extLst>
                </p14:cNvPr>
                <p14:cNvContentPartPr/>
                <p14:nvPr/>
              </p14:nvContentPartPr>
              <p14:xfrm>
                <a:off x="4643605" y="4875828"/>
                <a:ext cx="138240" cy="434880"/>
              </p14:xfrm>
            </p:contentPart>
          </mc:Choice>
          <mc:Fallback xmlns="">
            <p:pic>
              <p:nvPicPr>
                <p:cNvPr id="259" name="Ink 258">
                  <a:extLst>
                    <a:ext uri="{FF2B5EF4-FFF2-40B4-BE49-F238E27FC236}">
                      <a16:creationId xmlns:a16="http://schemas.microsoft.com/office/drawing/2014/main" id="{C8A5B93D-07E2-DACE-D40D-813C98C9D8F5}"/>
                    </a:ext>
                  </a:extLst>
                </p:cNvPr>
                <p:cNvPicPr/>
                <p:nvPr/>
              </p:nvPicPr>
              <p:blipFill>
                <a:blip r:embed="rId406"/>
                <a:stretch>
                  <a:fillRect/>
                </a:stretch>
              </p:blipFill>
              <p:spPr>
                <a:xfrm>
                  <a:off x="4625965" y="4857828"/>
                  <a:ext cx="17388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0" name="Ink 259">
                  <a:extLst>
                    <a:ext uri="{FF2B5EF4-FFF2-40B4-BE49-F238E27FC236}">
                      <a16:creationId xmlns:a16="http://schemas.microsoft.com/office/drawing/2014/main" id="{0A8879A0-0A86-6ECF-1341-18F934F61BA2}"/>
                    </a:ext>
                  </a:extLst>
                </p14:cNvPr>
                <p14:cNvContentPartPr/>
                <p14:nvPr/>
              </p14:nvContentPartPr>
              <p14:xfrm>
                <a:off x="4946725" y="4860348"/>
                <a:ext cx="71280" cy="99360"/>
              </p14:xfrm>
            </p:contentPart>
          </mc:Choice>
          <mc:Fallback xmlns="">
            <p:pic>
              <p:nvPicPr>
                <p:cNvPr id="260" name="Ink 259">
                  <a:extLst>
                    <a:ext uri="{FF2B5EF4-FFF2-40B4-BE49-F238E27FC236}">
                      <a16:creationId xmlns:a16="http://schemas.microsoft.com/office/drawing/2014/main" id="{0A8879A0-0A86-6ECF-1341-18F934F61BA2}"/>
                    </a:ext>
                  </a:extLst>
                </p:cNvPr>
                <p:cNvPicPr/>
                <p:nvPr/>
              </p:nvPicPr>
              <p:blipFill>
                <a:blip r:embed="rId408"/>
                <a:stretch>
                  <a:fillRect/>
                </a:stretch>
              </p:blipFill>
              <p:spPr>
                <a:xfrm>
                  <a:off x="4929085" y="4842708"/>
                  <a:ext cx="106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1" name="Ink 260">
                  <a:extLst>
                    <a:ext uri="{FF2B5EF4-FFF2-40B4-BE49-F238E27FC236}">
                      <a16:creationId xmlns:a16="http://schemas.microsoft.com/office/drawing/2014/main" id="{1D665CB5-BB7F-D457-BC5B-9EFD2391C0EC}"/>
                    </a:ext>
                  </a:extLst>
                </p14:cNvPr>
                <p14:cNvContentPartPr/>
                <p14:nvPr/>
              </p14:nvContentPartPr>
              <p14:xfrm>
                <a:off x="4973725" y="4858908"/>
                <a:ext cx="115200" cy="119520"/>
              </p14:xfrm>
            </p:contentPart>
          </mc:Choice>
          <mc:Fallback xmlns="">
            <p:pic>
              <p:nvPicPr>
                <p:cNvPr id="261" name="Ink 260">
                  <a:extLst>
                    <a:ext uri="{FF2B5EF4-FFF2-40B4-BE49-F238E27FC236}">
                      <a16:creationId xmlns:a16="http://schemas.microsoft.com/office/drawing/2014/main" id="{1D665CB5-BB7F-D457-BC5B-9EFD2391C0EC}"/>
                    </a:ext>
                  </a:extLst>
                </p:cNvPr>
                <p:cNvPicPr/>
                <p:nvPr/>
              </p:nvPicPr>
              <p:blipFill>
                <a:blip r:embed="rId410"/>
                <a:stretch>
                  <a:fillRect/>
                </a:stretch>
              </p:blipFill>
              <p:spPr>
                <a:xfrm>
                  <a:off x="4956085" y="4840908"/>
                  <a:ext cx="150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2" name="Ink 261">
                  <a:extLst>
                    <a:ext uri="{FF2B5EF4-FFF2-40B4-BE49-F238E27FC236}">
                      <a16:creationId xmlns:a16="http://schemas.microsoft.com/office/drawing/2014/main" id="{99848F34-E35D-11D4-DCC8-9B63247AE001}"/>
                    </a:ext>
                  </a:extLst>
                </p14:cNvPr>
                <p14:cNvContentPartPr/>
                <p14:nvPr/>
              </p14:nvContentPartPr>
              <p14:xfrm>
                <a:off x="4949965" y="4949988"/>
                <a:ext cx="43920" cy="117720"/>
              </p14:xfrm>
            </p:contentPart>
          </mc:Choice>
          <mc:Fallback xmlns="">
            <p:pic>
              <p:nvPicPr>
                <p:cNvPr id="262" name="Ink 261">
                  <a:extLst>
                    <a:ext uri="{FF2B5EF4-FFF2-40B4-BE49-F238E27FC236}">
                      <a16:creationId xmlns:a16="http://schemas.microsoft.com/office/drawing/2014/main" id="{99848F34-E35D-11D4-DCC8-9B63247AE001}"/>
                    </a:ext>
                  </a:extLst>
                </p:cNvPr>
                <p:cNvPicPr/>
                <p:nvPr/>
              </p:nvPicPr>
              <p:blipFill>
                <a:blip r:embed="rId412"/>
                <a:stretch>
                  <a:fillRect/>
                </a:stretch>
              </p:blipFill>
              <p:spPr>
                <a:xfrm>
                  <a:off x="4932325" y="4932348"/>
                  <a:ext cx="79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3" name="Ink 262">
                  <a:extLst>
                    <a:ext uri="{FF2B5EF4-FFF2-40B4-BE49-F238E27FC236}">
                      <a16:creationId xmlns:a16="http://schemas.microsoft.com/office/drawing/2014/main" id="{DF213A45-CE89-C8C9-509D-24429A6F0520}"/>
                    </a:ext>
                  </a:extLst>
                </p14:cNvPr>
                <p14:cNvContentPartPr/>
                <p14:nvPr/>
              </p14:nvContentPartPr>
              <p14:xfrm>
                <a:off x="5059045" y="4975188"/>
                <a:ext cx="75960" cy="103680"/>
              </p14:xfrm>
            </p:contentPart>
          </mc:Choice>
          <mc:Fallback xmlns="">
            <p:pic>
              <p:nvPicPr>
                <p:cNvPr id="263" name="Ink 262">
                  <a:extLst>
                    <a:ext uri="{FF2B5EF4-FFF2-40B4-BE49-F238E27FC236}">
                      <a16:creationId xmlns:a16="http://schemas.microsoft.com/office/drawing/2014/main" id="{DF213A45-CE89-C8C9-509D-24429A6F0520}"/>
                    </a:ext>
                  </a:extLst>
                </p:cNvPr>
                <p:cNvPicPr/>
                <p:nvPr/>
              </p:nvPicPr>
              <p:blipFill>
                <a:blip r:embed="rId414"/>
                <a:stretch>
                  <a:fillRect/>
                </a:stretch>
              </p:blipFill>
              <p:spPr>
                <a:xfrm>
                  <a:off x="5041045" y="4957188"/>
                  <a:ext cx="111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5" name="Ink 264">
                  <a:extLst>
                    <a:ext uri="{FF2B5EF4-FFF2-40B4-BE49-F238E27FC236}">
                      <a16:creationId xmlns:a16="http://schemas.microsoft.com/office/drawing/2014/main" id="{178B603C-76DA-13D2-FBAE-95264D081466}"/>
                    </a:ext>
                  </a:extLst>
                </p14:cNvPr>
                <p14:cNvContentPartPr/>
                <p14:nvPr/>
              </p14:nvContentPartPr>
              <p14:xfrm>
                <a:off x="4874005" y="5137548"/>
                <a:ext cx="280080" cy="24120"/>
              </p14:xfrm>
            </p:contentPart>
          </mc:Choice>
          <mc:Fallback xmlns="">
            <p:pic>
              <p:nvPicPr>
                <p:cNvPr id="265" name="Ink 264">
                  <a:extLst>
                    <a:ext uri="{FF2B5EF4-FFF2-40B4-BE49-F238E27FC236}">
                      <a16:creationId xmlns:a16="http://schemas.microsoft.com/office/drawing/2014/main" id="{178B603C-76DA-13D2-FBAE-95264D081466}"/>
                    </a:ext>
                  </a:extLst>
                </p:cNvPr>
                <p:cNvPicPr/>
                <p:nvPr/>
              </p:nvPicPr>
              <p:blipFill>
                <a:blip r:embed="rId416"/>
                <a:stretch>
                  <a:fillRect/>
                </a:stretch>
              </p:blipFill>
              <p:spPr>
                <a:xfrm>
                  <a:off x="4856365" y="5119548"/>
                  <a:ext cx="315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6" name="Ink 265">
                  <a:extLst>
                    <a:ext uri="{FF2B5EF4-FFF2-40B4-BE49-F238E27FC236}">
                      <a16:creationId xmlns:a16="http://schemas.microsoft.com/office/drawing/2014/main" id="{9FB4ECBB-012A-36B0-4D26-235F85343C0B}"/>
                    </a:ext>
                  </a:extLst>
                </p14:cNvPr>
                <p14:cNvContentPartPr/>
                <p14:nvPr/>
              </p14:nvContentPartPr>
              <p14:xfrm>
                <a:off x="4929085" y="5224668"/>
                <a:ext cx="182520" cy="125640"/>
              </p14:xfrm>
            </p:contentPart>
          </mc:Choice>
          <mc:Fallback xmlns="">
            <p:pic>
              <p:nvPicPr>
                <p:cNvPr id="266" name="Ink 265">
                  <a:extLst>
                    <a:ext uri="{FF2B5EF4-FFF2-40B4-BE49-F238E27FC236}">
                      <a16:creationId xmlns:a16="http://schemas.microsoft.com/office/drawing/2014/main" id="{9FB4ECBB-012A-36B0-4D26-235F85343C0B}"/>
                    </a:ext>
                  </a:extLst>
                </p:cNvPr>
                <p:cNvPicPr/>
                <p:nvPr/>
              </p:nvPicPr>
              <p:blipFill>
                <a:blip r:embed="rId418"/>
                <a:stretch>
                  <a:fillRect/>
                </a:stretch>
              </p:blipFill>
              <p:spPr>
                <a:xfrm>
                  <a:off x="4911445" y="5207028"/>
                  <a:ext cx="2181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8" name="Ink 267">
                  <a:extLst>
                    <a:ext uri="{FF2B5EF4-FFF2-40B4-BE49-F238E27FC236}">
                      <a16:creationId xmlns:a16="http://schemas.microsoft.com/office/drawing/2014/main" id="{D27AF01E-360C-90E2-D603-D97DB5E33FDF}"/>
                    </a:ext>
                  </a:extLst>
                </p14:cNvPr>
                <p14:cNvContentPartPr/>
                <p14:nvPr/>
              </p14:nvContentPartPr>
              <p14:xfrm rot="503201">
                <a:off x="5328685" y="5073108"/>
                <a:ext cx="144000" cy="24840"/>
              </p14:xfrm>
            </p:contentPart>
          </mc:Choice>
          <mc:Fallback xmlns="">
            <p:pic>
              <p:nvPicPr>
                <p:cNvPr id="268" name="Ink 267">
                  <a:extLst>
                    <a:ext uri="{FF2B5EF4-FFF2-40B4-BE49-F238E27FC236}">
                      <a16:creationId xmlns:a16="http://schemas.microsoft.com/office/drawing/2014/main" id="{D27AF01E-360C-90E2-D603-D97DB5E33FDF}"/>
                    </a:ext>
                  </a:extLst>
                </p:cNvPr>
                <p:cNvPicPr/>
                <p:nvPr/>
              </p:nvPicPr>
              <p:blipFill>
                <a:blip r:embed="rId420"/>
                <a:stretch>
                  <a:fillRect/>
                </a:stretch>
              </p:blipFill>
              <p:spPr>
                <a:xfrm rot="503201">
                  <a:off x="5310685" y="5055365"/>
                  <a:ext cx="179640" cy="59971"/>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69" name="Ink 268">
                  <a:extLst>
                    <a:ext uri="{FF2B5EF4-FFF2-40B4-BE49-F238E27FC236}">
                      <a16:creationId xmlns:a16="http://schemas.microsoft.com/office/drawing/2014/main" id="{FFB0CEC3-ABB3-5C77-E197-5C853FD1E18F}"/>
                    </a:ext>
                  </a:extLst>
                </p14:cNvPr>
                <p14:cNvContentPartPr/>
                <p14:nvPr/>
              </p14:nvContentPartPr>
              <p14:xfrm>
                <a:off x="5616325" y="4976628"/>
                <a:ext cx="100080" cy="119160"/>
              </p14:xfrm>
            </p:contentPart>
          </mc:Choice>
          <mc:Fallback xmlns="">
            <p:pic>
              <p:nvPicPr>
                <p:cNvPr id="269" name="Ink 268">
                  <a:extLst>
                    <a:ext uri="{FF2B5EF4-FFF2-40B4-BE49-F238E27FC236}">
                      <a16:creationId xmlns:a16="http://schemas.microsoft.com/office/drawing/2014/main" id="{FFB0CEC3-ABB3-5C77-E197-5C853FD1E18F}"/>
                    </a:ext>
                  </a:extLst>
                </p:cNvPr>
                <p:cNvPicPr/>
                <p:nvPr/>
              </p:nvPicPr>
              <p:blipFill>
                <a:blip r:embed="rId422"/>
                <a:stretch>
                  <a:fillRect/>
                </a:stretch>
              </p:blipFill>
              <p:spPr>
                <a:xfrm>
                  <a:off x="5598685" y="4958628"/>
                  <a:ext cx="135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0" name="Ink 269">
                  <a:extLst>
                    <a:ext uri="{FF2B5EF4-FFF2-40B4-BE49-F238E27FC236}">
                      <a16:creationId xmlns:a16="http://schemas.microsoft.com/office/drawing/2014/main" id="{DC63C973-BF32-10D6-58C1-94B96B08FD84}"/>
                    </a:ext>
                  </a:extLst>
                </p14:cNvPr>
                <p14:cNvContentPartPr/>
                <p14:nvPr/>
              </p14:nvContentPartPr>
              <p14:xfrm>
                <a:off x="5600485" y="4978788"/>
                <a:ext cx="167400" cy="131040"/>
              </p14:xfrm>
            </p:contentPart>
          </mc:Choice>
          <mc:Fallback xmlns="">
            <p:pic>
              <p:nvPicPr>
                <p:cNvPr id="270" name="Ink 269">
                  <a:extLst>
                    <a:ext uri="{FF2B5EF4-FFF2-40B4-BE49-F238E27FC236}">
                      <a16:creationId xmlns:a16="http://schemas.microsoft.com/office/drawing/2014/main" id="{DC63C973-BF32-10D6-58C1-94B96B08FD84}"/>
                    </a:ext>
                  </a:extLst>
                </p:cNvPr>
                <p:cNvPicPr/>
                <p:nvPr/>
              </p:nvPicPr>
              <p:blipFill>
                <a:blip r:embed="rId424"/>
                <a:stretch>
                  <a:fillRect/>
                </a:stretch>
              </p:blipFill>
              <p:spPr>
                <a:xfrm>
                  <a:off x="5582845" y="4960788"/>
                  <a:ext cx="203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1" name="Ink 270">
                  <a:extLst>
                    <a:ext uri="{FF2B5EF4-FFF2-40B4-BE49-F238E27FC236}">
                      <a16:creationId xmlns:a16="http://schemas.microsoft.com/office/drawing/2014/main" id="{F34F4CA6-3E6B-3B99-0606-D11BD453922B}"/>
                    </a:ext>
                  </a:extLst>
                </p14:cNvPr>
                <p14:cNvContentPartPr/>
                <p14:nvPr/>
              </p14:nvContentPartPr>
              <p14:xfrm>
                <a:off x="5764285" y="5074548"/>
                <a:ext cx="71640" cy="79560"/>
              </p14:xfrm>
            </p:contentPart>
          </mc:Choice>
          <mc:Fallback xmlns="">
            <p:pic>
              <p:nvPicPr>
                <p:cNvPr id="271" name="Ink 270">
                  <a:extLst>
                    <a:ext uri="{FF2B5EF4-FFF2-40B4-BE49-F238E27FC236}">
                      <a16:creationId xmlns:a16="http://schemas.microsoft.com/office/drawing/2014/main" id="{F34F4CA6-3E6B-3B99-0606-D11BD453922B}"/>
                    </a:ext>
                  </a:extLst>
                </p:cNvPr>
                <p:cNvPicPr/>
                <p:nvPr/>
              </p:nvPicPr>
              <p:blipFill>
                <a:blip r:embed="rId426"/>
                <a:stretch>
                  <a:fillRect/>
                </a:stretch>
              </p:blipFill>
              <p:spPr>
                <a:xfrm>
                  <a:off x="5746285" y="5056548"/>
                  <a:ext cx="107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72" name="Ink 271">
                  <a:extLst>
                    <a:ext uri="{FF2B5EF4-FFF2-40B4-BE49-F238E27FC236}">
                      <a16:creationId xmlns:a16="http://schemas.microsoft.com/office/drawing/2014/main" id="{F9B455F3-4DBD-CCDB-7CF9-7AB1659CB8C6}"/>
                    </a:ext>
                  </a:extLst>
                </p14:cNvPr>
                <p14:cNvContentPartPr/>
                <p14:nvPr/>
              </p14:nvContentPartPr>
              <p14:xfrm>
                <a:off x="5852125" y="4868988"/>
                <a:ext cx="118080" cy="365040"/>
              </p14:xfrm>
            </p:contentPart>
          </mc:Choice>
          <mc:Fallback xmlns="">
            <p:pic>
              <p:nvPicPr>
                <p:cNvPr id="272" name="Ink 271">
                  <a:extLst>
                    <a:ext uri="{FF2B5EF4-FFF2-40B4-BE49-F238E27FC236}">
                      <a16:creationId xmlns:a16="http://schemas.microsoft.com/office/drawing/2014/main" id="{F9B455F3-4DBD-CCDB-7CF9-7AB1659CB8C6}"/>
                    </a:ext>
                  </a:extLst>
                </p:cNvPr>
                <p:cNvPicPr/>
                <p:nvPr/>
              </p:nvPicPr>
              <p:blipFill>
                <a:blip r:embed="rId428"/>
                <a:stretch>
                  <a:fillRect/>
                </a:stretch>
              </p:blipFill>
              <p:spPr>
                <a:xfrm>
                  <a:off x="5834125" y="4850988"/>
                  <a:ext cx="15372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74" name="Ink 273">
                  <a:extLst>
                    <a:ext uri="{FF2B5EF4-FFF2-40B4-BE49-F238E27FC236}">
                      <a16:creationId xmlns:a16="http://schemas.microsoft.com/office/drawing/2014/main" id="{E1794CCB-B0D8-B8E4-7DB2-9CE51EC05960}"/>
                    </a:ext>
                  </a:extLst>
                </p14:cNvPr>
                <p14:cNvContentPartPr/>
                <p14:nvPr/>
              </p14:nvContentPartPr>
              <p14:xfrm>
                <a:off x="3624805" y="5782308"/>
                <a:ext cx="151200" cy="21960"/>
              </p14:xfrm>
            </p:contentPart>
          </mc:Choice>
          <mc:Fallback xmlns="">
            <p:pic>
              <p:nvPicPr>
                <p:cNvPr id="274" name="Ink 273">
                  <a:extLst>
                    <a:ext uri="{FF2B5EF4-FFF2-40B4-BE49-F238E27FC236}">
                      <a16:creationId xmlns:a16="http://schemas.microsoft.com/office/drawing/2014/main" id="{E1794CCB-B0D8-B8E4-7DB2-9CE51EC05960}"/>
                    </a:ext>
                  </a:extLst>
                </p:cNvPr>
                <p:cNvPicPr/>
                <p:nvPr/>
              </p:nvPicPr>
              <p:blipFill>
                <a:blip r:embed="rId430"/>
                <a:stretch>
                  <a:fillRect/>
                </a:stretch>
              </p:blipFill>
              <p:spPr>
                <a:xfrm>
                  <a:off x="3606805" y="5764308"/>
                  <a:ext cx="186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75" name="Ink 274">
                  <a:extLst>
                    <a:ext uri="{FF2B5EF4-FFF2-40B4-BE49-F238E27FC236}">
                      <a16:creationId xmlns:a16="http://schemas.microsoft.com/office/drawing/2014/main" id="{13F817DE-61C0-A481-D91F-5ECA40F63E77}"/>
                    </a:ext>
                  </a:extLst>
                </p14:cNvPr>
                <p14:cNvContentPartPr/>
                <p14:nvPr/>
              </p14:nvContentPartPr>
              <p14:xfrm>
                <a:off x="3619765" y="5864748"/>
                <a:ext cx="148680" cy="19800"/>
              </p14:xfrm>
            </p:contentPart>
          </mc:Choice>
          <mc:Fallback xmlns="">
            <p:pic>
              <p:nvPicPr>
                <p:cNvPr id="275" name="Ink 274">
                  <a:extLst>
                    <a:ext uri="{FF2B5EF4-FFF2-40B4-BE49-F238E27FC236}">
                      <a16:creationId xmlns:a16="http://schemas.microsoft.com/office/drawing/2014/main" id="{13F817DE-61C0-A481-D91F-5ECA40F63E77}"/>
                    </a:ext>
                  </a:extLst>
                </p:cNvPr>
                <p:cNvPicPr/>
                <p:nvPr/>
              </p:nvPicPr>
              <p:blipFill>
                <a:blip r:embed="rId432"/>
                <a:stretch>
                  <a:fillRect/>
                </a:stretch>
              </p:blipFill>
              <p:spPr>
                <a:xfrm>
                  <a:off x="3602125" y="5847108"/>
                  <a:ext cx="1843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7" name="Ink 276">
                  <a:extLst>
                    <a:ext uri="{FF2B5EF4-FFF2-40B4-BE49-F238E27FC236}">
                      <a16:creationId xmlns:a16="http://schemas.microsoft.com/office/drawing/2014/main" id="{016A3264-7683-3BB8-9450-FC2241482AA3}"/>
                    </a:ext>
                  </a:extLst>
                </p14:cNvPr>
                <p14:cNvContentPartPr/>
                <p14:nvPr/>
              </p14:nvContentPartPr>
              <p14:xfrm>
                <a:off x="4226365" y="5598348"/>
                <a:ext cx="96480" cy="112320"/>
              </p14:xfrm>
            </p:contentPart>
          </mc:Choice>
          <mc:Fallback xmlns="">
            <p:pic>
              <p:nvPicPr>
                <p:cNvPr id="277" name="Ink 276">
                  <a:extLst>
                    <a:ext uri="{FF2B5EF4-FFF2-40B4-BE49-F238E27FC236}">
                      <a16:creationId xmlns:a16="http://schemas.microsoft.com/office/drawing/2014/main" id="{016A3264-7683-3BB8-9450-FC2241482AA3}"/>
                    </a:ext>
                  </a:extLst>
                </p:cNvPr>
                <p:cNvPicPr/>
                <p:nvPr/>
              </p:nvPicPr>
              <p:blipFill>
                <a:blip r:embed="rId434"/>
                <a:stretch>
                  <a:fillRect/>
                </a:stretch>
              </p:blipFill>
              <p:spPr>
                <a:xfrm>
                  <a:off x="4208725" y="5580708"/>
                  <a:ext cx="132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8" name="Ink 277">
                  <a:extLst>
                    <a:ext uri="{FF2B5EF4-FFF2-40B4-BE49-F238E27FC236}">
                      <a16:creationId xmlns:a16="http://schemas.microsoft.com/office/drawing/2014/main" id="{24F53AAF-9B9A-B332-8D42-07A35C8A93E1}"/>
                    </a:ext>
                  </a:extLst>
                </p14:cNvPr>
                <p14:cNvContentPartPr/>
                <p14:nvPr/>
              </p14:nvContentPartPr>
              <p14:xfrm>
                <a:off x="4316365" y="5646228"/>
                <a:ext cx="101520" cy="105840"/>
              </p14:xfrm>
            </p:contentPart>
          </mc:Choice>
          <mc:Fallback xmlns="">
            <p:pic>
              <p:nvPicPr>
                <p:cNvPr id="278" name="Ink 277">
                  <a:extLst>
                    <a:ext uri="{FF2B5EF4-FFF2-40B4-BE49-F238E27FC236}">
                      <a16:creationId xmlns:a16="http://schemas.microsoft.com/office/drawing/2014/main" id="{24F53AAF-9B9A-B332-8D42-07A35C8A93E1}"/>
                    </a:ext>
                  </a:extLst>
                </p:cNvPr>
                <p:cNvPicPr/>
                <p:nvPr/>
              </p:nvPicPr>
              <p:blipFill>
                <a:blip r:embed="rId436"/>
                <a:stretch>
                  <a:fillRect/>
                </a:stretch>
              </p:blipFill>
              <p:spPr>
                <a:xfrm>
                  <a:off x="4298725" y="5628228"/>
                  <a:ext cx="137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79" name="Ink 278">
                  <a:extLst>
                    <a:ext uri="{FF2B5EF4-FFF2-40B4-BE49-F238E27FC236}">
                      <a16:creationId xmlns:a16="http://schemas.microsoft.com/office/drawing/2014/main" id="{AECDED1A-C70C-4F59-464C-0E36B2B2349E}"/>
                    </a:ext>
                  </a:extLst>
                </p14:cNvPr>
                <p14:cNvContentPartPr/>
                <p14:nvPr/>
              </p14:nvContentPartPr>
              <p14:xfrm>
                <a:off x="4024765" y="5825508"/>
                <a:ext cx="506160" cy="50400"/>
              </p14:xfrm>
            </p:contentPart>
          </mc:Choice>
          <mc:Fallback xmlns="">
            <p:pic>
              <p:nvPicPr>
                <p:cNvPr id="279" name="Ink 278">
                  <a:extLst>
                    <a:ext uri="{FF2B5EF4-FFF2-40B4-BE49-F238E27FC236}">
                      <a16:creationId xmlns:a16="http://schemas.microsoft.com/office/drawing/2014/main" id="{AECDED1A-C70C-4F59-464C-0E36B2B2349E}"/>
                    </a:ext>
                  </a:extLst>
                </p:cNvPr>
                <p:cNvPicPr/>
                <p:nvPr/>
              </p:nvPicPr>
              <p:blipFill>
                <a:blip r:embed="rId438"/>
                <a:stretch>
                  <a:fillRect/>
                </a:stretch>
              </p:blipFill>
              <p:spPr>
                <a:xfrm>
                  <a:off x="4007125" y="5807868"/>
                  <a:ext cx="541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1" name="Ink 280">
                  <a:extLst>
                    <a:ext uri="{FF2B5EF4-FFF2-40B4-BE49-F238E27FC236}">
                      <a16:creationId xmlns:a16="http://schemas.microsoft.com/office/drawing/2014/main" id="{5BC4388D-2DB7-AC12-D89C-BF47BBE5A1CA}"/>
                    </a:ext>
                  </a:extLst>
                </p14:cNvPr>
                <p14:cNvContentPartPr/>
                <p14:nvPr/>
              </p14:nvContentPartPr>
              <p14:xfrm>
                <a:off x="4041685" y="5951148"/>
                <a:ext cx="168840" cy="107640"/>
              </p14:xfrm>
            </p:contentPart>
          </mc:Choice>
          <mc:Fallback xmlns="">
            <p:pic>
              <p:nvPicPr>
                <p:cNvPr id="281" name="Ink 280">
                  <a:extLst>
                    <a:ext uri="{FF2B5EF4-FFF2-40B4-BE49-F238E27FC236}">
                      <a16:creationId xmlns:a16="http://schemas.microsoft.com/office/drawing/2014/main" id="{5BC4388D-2DB7-AC12-D89C-BF47BBE5A1CA}"/>
                    </a:ext>
                  </a:extLst>
                </p:cNvPr>
                <p:cNvPicPr/>
                <p:nvPr/>
              </p:nvPicPr>
              <p:blipFill>
                <a:blip r:embed="rId440"/>
                <a:stretch>
                  <a:fillRect/>
                </a:stretch>
              </p:blipFill>
              <p:spPr>
                <a:xfrm>
                  <a:off x="4023685" y="5933148"/>
                  <a:ext cx="204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83" name="Ink 282">
                  <a:extLst>
                    <a:ext uri="{FF2B5EF4-FFF2-40B4-BE49-F238E27FC236}">
                      <a16:creationId xmlns:a16="http://schemas.microsoft.com/office/drawing/2014/main" id="{4CF2F570-9C09-1084-7FB2-A8513473669D}"/>
                    </a:ext>
                  </a:extLst>
                </p14:cNvPr>
                <p14:cNvContentPartPr/>
                <p14:nvPr/>
              </p14:nvContentPartPr>
              <p14:xfrm>
                <a:off x="4308445" y="5924868"/>
                <a:ext cx="103320" cy="160560"/>
              </p14:xfrm>
            </p:contentPart>
          </mc:Choice>
          <mc:Fallback xmlns="">
            <p:pic>
              <p:nvPicPr>
                <p:cNvPr id="283" name="Ink 282">
                  <a:extLst>
                    <a:ext uri="{FF2B5EF4-FFF2-40B4-BE49-F238E27FC236}">
                      <a16:creationId xmlns:a16="http://schemas.microsoft.com/office/drawing/2014/main" id="{4CF2F570-9C09-1084-7FB2-A8513473669D}"/>
                    </a:ext>
                  </a:extLst>
                </p:cNvPr>
                <p:cNvPicPr/>
                <p:nvPr/>
              </p:nvPicPr>
              <p:blipFill>
                <a:blip r:embed="rId442"/>
                <a:stretch>
                  <a:fillRect/>
                </a:stretch>
              </p:blipFill>
              <p:spPr>
                <a:xfrm>
                  <a:off x="4290805" y="5907228"/>
                  <a:ext cx="1389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84" name="Ink 283">
                  <a:extLst>
                    <a:ext uri="{FF2B5EF4-FFF2-40B4-BE49-F238E27FC236}">
                      <a16:creationId xmlns:a16="http://schemas.microsoft.com/office/drawing/2014/main" id="{E9C1F4DA-E403-C69E-2A55-C5E1DDB6142C}"/>
                    </a:ext>
                  </a:extLst>
                </p14:cNvPr>
                <p14:cNvContentPartPr/>
                <p14:nvPr/>
              </p14:nvContentPartPr>
              <p14:xfrm>
                <a:off x="4404205" y="5995428"/>
                <a:ext cx="129600" cy="130680"/>
              </p14:xfrm>
            </p:contentPart>
          </mc:Choice>
          <mc:Fallback xmlns="">
            <p:pic>
              <p:nvPicPr>
                <p:cNvPr id="284" name="Ink 283">
                  <a:extLst>
                    <a:ext uri="{FF2B5EF4-FFF2-40B4-BE49-F238E27FC236}">
                      <a16:creationId xmlns:a16="http://schemas.microsoft.com/office/drawing/2014/main" id="{E9C1F4DA-E403-C69E-2A55-C5E1DDB6142C}"/>
                    </a:ext>
                  </a:extLst>
                </p:cNvPr>
                <p:cNvPicPr/>
                <p:nvPr/>
              </p:nvPicPr>
              <p:blipFill>
                <a:blip r:embed="rId444"/>
                <a:stretch>
                  <a:fillRect/>
                </a:stretch>
              </p:blipFill>
              <p:spPr>
                <a:xfrm>
                  <a:off x="4386565" y="5977788"/>
                  <a:ext cx="165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86" name="Ink 285">
                  <a:extLst>
                    <a:ext uri="{FF2B5EF4-FFF2-40B4-BE49-F238E27FC236}">
                      <a16:creationId xmlns:a16="http://schemas.microsoft.com/office/drawing/2014/main" id="{290E23E0-BEB5-3362-DA7D-7D171F5F277C}"/>
                    </a:ext>
                  </a:extLst>
                </p14:cNvPr>
                <p14:cNvContentPartPr/>
                <p14:nvPr/>
              </p14:nvContentPartPr>
              <p14:xfrm>
                <a:off x="4655125" y="5596548"/>
                <a:ext cx="109080" cy="401760"/>
              </p14:xfrm>
            </p:contentPart>
          </mc:Choice>
          <mc:Fallback xmlns="">
            <p:pic>
              <p:nvPicPr>
                <p:cNvPr id="286" name="Ink 285">
                  <a:extLst>
                    <a:ext uri="{FF2B5EF4-FFF2-40B4-BE49-F238E27FC236}">
                      <a16:creationId xmlns:a16="http://schemas.microsoft.com/office/drawing/2014/main" id="{290E23E0-BEB5-3362-DA7D-7D171F5F277C}"/>
                    </a:ext>
                  </a:extLst>
                </p:cNvPr>
                <p:cNvPicPr/>
                <p:nvPr/>
              </p:nvPicPr>
              <p:blipFill>
                <a:blip r:embed="rId446"/>
                <a:stretch>
                  <a:fillRect/>
                </a:stretch>
              </p:blipFill>
              <p:spPr>
                <a:xfrm>
                  <a:off x="4637125" y="5578548"/>
                  <a:ext cx="14472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87" name="Ink 286">
                  <a:extLst>
                    <a:ext uri="{FF2B5EF4-FFF2-40B4-BE49-F238E27FC236}">
                      <a16:creationId xmlns:a16="http://schemas.microsoft.com/office/drawing/2014/main" id="{2FCC09E5-9BA5-A12D-F75A-482538C52B44}"/>
                    </a:ext>
                  </a:extLst>
                </p14:cNvPr>
                <p14:cNvContentPartPr/>
                <p14:nvPr/>
              </p14:nvContentPartPr>
              <p14:xfrm>
                <a:off x="4928365" y="5622828"/>
                <a:ext cx="97200" cy="117000"/>
              </p14:xfrm>
            </p:contentPart>
          </mc:Choice>
          <mc:Fallback xmlns="">
            <p:pic>
              <p:nvPicPr>
                <p:cNvPr id="287" name="Ink 286">
                  <a:extLst>
                    <a:ext uri="{FF2B5EF4-FFF2-40B4-BE49-F238E27FC236}">
                      <a16:creationId xmlns:a16="http://schemas.microsoft.com/office/drawing/2014/main" id="{2FCC09E5-9BA5-A12D-F75A-482538C52B44}"/>
                    </a:ext>
                  </a:extLst>
                </p:cNvPr>
                <p:cNvPicPr/>
                <p:nvPr/>
              </p:nvPicPr>
              <p:blipFill>
                <a:blip r:embed="rId448"/>
                <a:stretch>
                  <a:fillRect/>
                </a:stretch>
              </p:blipFill>
              <p:spPr>
                <a:xfrm>
                  <a:off x="4910365" y="5605188"/>
                  <a:ext cx="1328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88" name="Ink 287">
                  <a:extLst>
                    <a:ext uri="{FF2B5EF4-FFF2-40B4-BE49-F238E27FC236}">
                      <a16:creationId xmlns:a16="http://schemas.microsoft.com/office/drawing/2014/main" id="{6FA1A6F7-2874-21C2-ECC4-547D70ABCF10}"/>
                    </a:ext>
                  </a:extLst>
                </p14:cNvPr>
                <p14:cNvContentPartPr/>
                <p14:nvPr/>
              </p14:nvContentPartPr>
              <p14:xfrm>
                <a:off x="4970125" y="5610228"/>
                <a:ext cx="155160" cy="244440"/>
              </p14:xfrm>
            </p:contentPart>
          </mc:Choice>
          <mc:Fallback xmlns="">
            <p:pic>
              <p:nvPicPr>
                <p:cNvPr id="288" name="Ink 287">
                  <a:extLst>
                    <a:ext uri="{FF2B5EF4-FFF2-40B4-BE49-F238E27FC236}">
                      <a16:creationId xmlns:a16="http://schemas.microsoft.com/office/drawing/2014/main" id="{6FA1A6F7-2874-21C2-ECC4-547D70ABCF10}"/>
                    </a:ext>
                  </a:extLst>
                </p:cNvPr>
                <p:cNvPicPr/>
                <p:nvPr/>
              </p:nvPicPr>
              <p:blipFill>
                <a:blip r:embed="rId450"/>
                <a:stretch>
                  <a:fillRect/>
                </a:stretch>
              </p:blipFill>
              <p:spPr>
                <a:xfrm>
                  <a:off x="4952485" y="5592588"/>
                  <a:ext cx="1908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89" name="Ink 288">
                  <a:extLst>
                    <a:ext uri="{FF2B5EF4-FFF2-40B4-BE49-F238E27FC236}">
                      <a16:creationId xmlns:a16="http://schemas.microsoft.com/office/drawing/2014/main" id="{A4A2FDDE-11E4-F67D-5ECE-6BAD46BC1D00}"/>
                    </a:ext>
                  </a:extLst>
                </p14:cNvPr>
                <p14:cNvContentPartPr/>
                <p14:nvPr/>
              </p14:nvContentPartPr>
              <p14:xfrm>
                <a:off x="5082085" y="5759988"/>
                <a:ext cx="101880" cy="95400"/>
              </p14:xfrm>
            </p:contentPart>
          </mc:Choice>
          <mc:Fallback xmlns="">
            <p:pic>
              <p:nvPicPr>
                <p:cNvPr id="289" name="Ink 288">
                  <a:extLst>
                    <a:ext uri="{FF2B5EF4-FFF2-40B4-BE49-F238E27FC236}">
                      <a16:creationId xmlns:a16="http://schemas.microsoft.com/office/drawing/2014/main" id="{A4A2FDDE-11E4-F67D-5ECE-6BAD46BC1D00}"/>
                    </a:ext>
                  </a:extLst>
                </p:cNvPr>
                <p:cNvPicPr/>
                <p:nvPr/>
              </p:nvPicPr>
              <p:blipFill>
                <a:blip r:embed="rId452"/>
                <a:stretch>
                  <a:fillRect/>
                </a:stretch>
              </p:blipFill>
              <p:spPr>
                <a:xfrm>
                  <a:off x="5064445" y="5742348"/>
                  <a:ext cx="1375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90" name="Ink 289">
                  <a:extLst>
                    <a:ext uri="{FF2B5EF4-FFF2-40B4-BE49-F238E27FC236}">
                      <a16:creationId xmlns:a16="http://schemas.microsoft.com/office/drawing/2014/main" id="{CC614B61-EE64-DAC9-BE53-A4F3E34B4E1A}"/>
                    </a:ext>
                  </a:extLst>
                </p14:cNvPr>
                <p14:cNvContentPartPr/>
                <p14:nvPr/>
              </p14:nvContentPartPr>
              <p14:xfrm rot="667363">
                <a:off x="5366845" y="5731548"/>
                <a:ext cx="136440" cy="33840"/>
              </p14:xfrm>
            </p:contentPart>
          </mc:Choice>
          <mc:Fallback xmlns="">
            <p:pic>
              <p:nvPicPr>
                <p:cNvPr id="290" name="Ink 289">
                  <a:extLst>
                    <a:ext uri="{FF2B5EF4-FFF2-40B4-BE49-F238E27FC236}">
                      <a16:creationId xmlns:a16="http://schemas.microsoft.com/office/drawing/2014/main" id="{CC614B61-EE64-DAC9-BE53-A4F3E34B4E1A}"/>
                    </a:ext>
                  </a:extLst>
                </p:cNvPr>
                <p:cNvPicPr/>
                <p:nvPr/>
              </p:nvPicPr>
              <p:blipFill>
                <a:blip r:embed="rId454"/>
                <a:stretch>
                  <a:fillRect/>
                </a:stretch>
              </p:blipFill>
              <p:spPr>
                <a:xfrm rot="667363">
                  <a:off x="5348845" y="5713548"/>
                  <a:ext cx="172080" cy="69480"/>
                </a:xfrm>
                <a:prstGeom prst="rect">
                  <a:avLst/>
                </a:prstGeom>
              </p:spPr>
            </p:pic>
          </mc:Fallback>
        </mc:AlternateContent>
      </p:grpSp>
      <p:grpSp>
        <p:nvGrpSpPr>
          <p:cNvPr id="303" name="Group 302">
            <a:extLst>
              <a:ext uri="{FF2B5EF4-FFF2-40B4-BE49-F238E27FC236}">
                <a16:creationId xmlns:a16="http://schemas.microsoft.com/office/drawing/2014/main" id="{46FF5042-8979-48D4-5094-A1BF30F83E17}"/>
              </a:ext>
            </a:extLst>
          </p:cNvPr>
          <p:cNvGrpSpPr/>
          <p:nvPr/>
        </p:nvGrpSpPr>
        <p:grpSpPr>
          <a:xfrm>
            <a:off x="7150405" y="5526678"/>
            <a:ext cx="727200" cy="498600"/>
            <a:chOff x="5626405" y="5481708"/>
            <a:chExt cx="727200" cy="498600"/>
          </a:xfrm>
        </p:grpSpPr>
        <mc:AlternateContent xmlns:mc="http://schemas.openxmlformats.org/markup-compatibility/2006" xmlns:p14="http://schemas.microsoft.com/office/powerpoint/2010/main">
          <mc:Choice Requires="p14">
            <p:contentPart p14:bwMode="auto" r:id="rId455">
              <p14:nvContentPartPr>
                <p14:cNvPr id="298" name="Ink 297">
                  <a:extLst>
                    <a:ext uri="{FF2B5EF4-FFF2-40B4-BE49-F238E27FC236}">
                      <a16:creationId xmlns:a16="http://schemas.microsoft.com/office/drawing/2014/main" id="{0B30C925-4B99-B5A1-FC4F-A78B3DD851B4}"/>
                    </a:ext>
                  </a:extLst>
                </p14:cNvPr>
                <p14:cNvContentPartPr/>
                <p14:nvPr/>
              </p14:nvContentPartPr>
              <p14:xfrm>
                <a:off x="5626405" y="5590788"/>
                <a:ext cx="206640" cy="248400"/>
              </p14:xfrm>
            </p:contentPart>
          </mc:Choice>
          <mc:Fallback xmlns="">
            <p:pic>
              <p:nvPicPr>
                <p:cNvPr id="298" name="Ink 297">
                  <a:extLst>
                    <a:ext uri="{FF2B5EF4-FFF2-40B4-BE49-F238E27FC236}">
                      <a16:creationId xmlns:a16="http://schemas.microsoft.com/office/drawing/2014/main" id="{0B30C925-4B99-B5A1-FC4F-A78B3DD851B4}"/>
                    </a:ext>
                  </a:extLst>
                </p:cNvPr>
                <p:cNvPicPr/>
                <p:nvPr/>
              </p:nvPicPr>
              <p:blipFill>
                <a:blip r:embed="rId456"/>
                <a:stretch>
                  <a:fillRect/>
                </a:stretch>
              </p:blipFill>
              <p:spPr>
                <a:xfrm>
                  <a:off x="5608765" y="5572788"/>
                  <a:ext cx="2422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99" name="Ink 298">
                  <a:extLst>
                    <a:ext uri="{FF2B5EF4-FFF2-40B4-BE49-F238E27FC236}">
                      <a16:creationId xmlns:a16="http://schemas.microsoft.com/office/drawing/2014/main" id="{2AF906A5-5FE7-F9D0-84EE-C4C94B263724}"/>
                    </a:ext>
                  </a:extLst>
                </p14:cNvPr>
                <p14:cNvContentPartPr/>
                <p14:nvPr/>
              </p14:nvContentPartPr>
              <p14:xfrm>
                <a:off x="5984245" y="5608068"/>
                <a:ext cx="58320" cy="168840"/>
              </p14:xfrm>
            </p:contentPart>
          </mc:Choice>
          <mc:Fallback xmlns="">
            <p:pic>
              <p:nvPicPr>
                <p:cNvPr id="299" name="Ink 298">
                  <a:extLst>
                    <a:ext uri="{FF2B5EF4-FFF2-40B4-BE49-F238E27FC236}">
                      <a16:creationId xmlns:a16="http://schemas.microsoft.com/office/drawing/2014/main" id="{2AF906A5-5FE7-F9D0-84EE-C4C94B263724}"/>
                    </a:ext>
                  </a:extLst>
                </p:cNvPr>
                <p:cNvPicPr/>
                <p:nvPr/>
              </p:nvPicPr>
              <p:blipFill>
                <a:blip r:embed="rId458"/>
                <a:stretch>
                  <a:fillRect/>
                </a:stretch>
              </p:blipFill>
              <p:spPr>
                <a:xfrm>
                  <a:off x="5966605" y="5590428"/>
                  <a:ext cx="939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00" name="Ink 299">
                  <a:extLst>
                    <a:ext uri="{FF2B5EF4-FFF2-40B4-BE49-F238E27FC236}">
                      <a16:creationId xmlns:a16="http://schemas.microsoft.com/office/drawing/2014/main" id="{234976C8-93A6-8869-3783-75B0F8CE5F1B}"/>
                    </a:ext>
                  </a:extLst>
                </p14:cNvPr>
                <p14:cNvContentPartPr/>
                <p14:nvPr/>
              </p14:nvContentPartPr>
              <p14:xfrm>
                <a:off x="5939605" y="5595108"/>
                <a:ext cx="165240" cy="183960"/>
              </p14:xfrm>
            </p:contentPart>
          </mc:Choice>
          <mc:Fallback xmlns="">
            <p:pic>
              <p:nvPicPr>
                <p:cNvPr id="300" name="Ink 299">
                  <a:extLst>
                    <a:ext uri="{FF2B5EF4-FFF2-40B4-BE49-F238E27FC236}">
                      <a16:creationId xmlns:a16="http://schemas.microsoft.com/office/drawing/2014/main" id="{234976C8-93A6-8869-3783-75B0F8CE5F1B}"/>
                    </a:ext>
                  </a:extLst>
                </p:cNvPr>
                <p:cNvPicPr/>
                <p:nvPr/>
              </p:nvPicPr>
              <p:blipFill>
                <a:blip r:embed="rId460"/>
                <a:stretch>
                  <a:fillRect/>
                </a:stretch>
              </p:blipFill>
              <p:spPr>
                <a:xfrm>
                  <a:off x="5921605" y="5577108"/>
                  <a:ext cx="2008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01" name="Ink 300">
                  <a:extLst>
                    <a:ext uri="{FF2B5EF4-FFF2-40B4-BE49-F238E27FC236}">
                      <a16:creationId xmlns:a16="http://schemas.microsoft.com/office/drawing/2014/main" id="{452B6699-4BBF-5251-546A-AEFC89C6EA29}"/>
                    </a:ext>
                  </a:extLst>
                </p14:cNvPr>
                <p14:cNvContentPartPr/>
                <p14:nvPr/>
              </p14:nvContentPartPr>
              <p14:xfrm>
                <a:off x="6062365" y="5750988"/>
                <a:ext cx="88200" cy="107640"/>
              </p14:xfrm>
            </p:contentPart>
          </mc:Choice>
          <mc:Fallback xmlns="">
            <p:pic>
              <p:nvPicPr>
                <p:cNvPr id="301" name="Ink 300">
                  <a:extLst>
                    <a:ext uri="{FF2B5EF4-FFF2-40B4-BE49-F238E27FC236}">
                      <a16:creationId xmlns:a16="http://schemas.microsoft.com/office/drawing/2014/main" id="{452B6699-4BBF-5251-546A-AEFC89C6EA29}"/>
                    </a:ext>
                  </a:extLst>
                </p:cNvPr>
                <p:cNvPicPr/>
                <p:nvPr/>
              </p:nvPicPr>
              <p:blipFill>
                <a:blip r:embed="rId462"/>
                <a:stretch>
                  <a:fillRect/>
                </a:stretch>
              </p:blipFill>
              <p:spPr>
                <a:xfrm>
                  <a:off x="6044725" y="5733348"/>
                  <a:ext cx="1238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02" name="Ink 301">
                  <a:extLst>
                    <a:ext uri="{FF2B5EF4-FFF2-40B4-BE49-F238E27FC236}">
                      <a16:creationId xmlns:a16="http://schemas.microsoft.com/office/drawing/2014/main" id="{F6531DFF-23F2-84D5-36D6-1F80E02E9B79}"/>
                    </a:ext>
                  </a:extLst>
                </p14:cNvPr>
                <p14:cNvContentPartPr/>
                <p14:nvPr/>
              </p14:nvContentPartPr>
              <p14:xfrm>
                <a:off x="6220765" y="5481708"/>
                <a:ext cx="132840" cy="498600"/>
              </p14:xfrm>
            </p:contentPart>
          </mc:Choice>
          <mc:Fallback xmlns="">
            <p:pic>
              <p:nvPicPr>
                <p:cNvPr id="302" name="Ink 301">
                  <a:extLst>
                    <a:ext uri="{FF2B5EF4-FFF2-40B4-BE49-F238E27FC236}">
                      <a16:creationId xmlns:a16="http://schemas.microsoft.com/office/drawing/2014/main" id="{F6531DFF-23F2-84D5-36D6-1F80E02E9B79}"/>
                    </a:ext>
                  </a:extLst>
                </p:cNvPr>
                <p:cNvPicPr/>
                <p:nvPr/>
              </p:nvPicPr>
              <p:blipFill>
                <a:blip r:embed="rId464"/>
                <a:stretch>
                  <a:fillRect/>
                </a:stretch>
              </p:blipFill>
              <p:spPr>
                <a:xfrm>
                  <a:off x="6202765" y="5464068"/>
                  <a:ext cx="168480" cy="534240"/>
                </a:xfrm>
                <a:prstGeom prst="rect">
                  <a:avLst/>
                </a:prstGeom>
              </p:spPr>
            </p:pic>
          </mc:Fallback>
        </mc:AlternateContent>
      </p:grpSp>
      <p:grpSp>
        <p:nvGrpSpPr>
          <p:cNvPr id="306" name="Group 305">
            <a:extLst>
              <a:ext uri="{FF2B5EF4-FFF2-40B4-BE49-F238E27FC236}">
                <a16:creationId xmlns:a16="http://schemas.microsoft.com/office/drawing/2014/main" id="{030ABA13-C9A4-21F9-B9E0-E8C4E1468679}"/>
              </a:ext>
            </a:extLst>
          </p:cNvPr>
          <p:cNvGrpSpPr/>
          <p:nvPr/>
        </p:nvGrpSpPr>
        <p:grpSpPr>
          <a:xfrm>
            <a:off x="5176165" y="6429228"/>
            <a:ext cx="157680" cy="118080"/>
            <a:chOff x="3652165" y="6429228"/>
            <a:chExt cx="157680" cy="118080"/>
          </a:xfrm>
        </p:grpSpPr>
        <mc:AlternateContent xmlns:mc="http://schemas.openxmlformats.org/markup-compatibility/2006" xmlns:p14="http://schemas.microsoft.com/office/powerpoint/2010/main">
          <mc:Choice Requires="p14">
            <p:contentPart p14:bwMode="auto" r:id="rId465">
              <p14:nvContentPartPr>
                <p14:cNvPr id="304" name="Ink 303">
                  <a:extLst>
                    <a:ext uri="{FF2B5EF4-FFF2-40B4-BE49-F238E27FC236}">
                      <a16:creationId xmlns:a16="http://schemas.microsoft.com/office/drawing/2014/main" id="{05ED870B-F490-904B-7A9F-ED4D781D6BD2}"/>
                    </a:ext>
                  </a:extLst>
                </p14:cNvPr>
                <p14:cNvContentPartPr/>
                <p14:nvPr/>
              </p14:nvContentPartPr>
              <p14:xfrm>
                <a:off x="3652165" y="6429228"/>
                <a:ext cx="130680" cy="14760"/>
              </p14:xfrm>
            </p:contentPart>
          </mc:Choice>
          <mc:Fallback xmlns="">
            <p:pic>
              <p:nvPicPr>
                <p:cNvPr id="304" name="Ink 303">
                  <a:extLst>
                    <a:ext uri="{FF2B5EF4-FFF2-40B4-BE49-F238E27FC236}">
                      <a16:creationId xmlns:a16="http://schemas.microsoft.com/office/drawing/2014/main" id="{05ED870B-F490-904B-7A9F-ED4D781D6BD2}"/>
                    </a:ext>
                  </a:extLst>
                </p:cNvPr>
                <p:cNvPicPr/>
                <p:nvPr/>
              </p:nvPicPr>
              <p:blipFill>
                <a:blip r:embed="rId466"/>
                <a:stretch>
                  <a:fillRect/>
                </a:stretch>
              </p:blipFill>
              <p:spPr>
                <a:xfrm>
                  <a:off x="3634165" y="6411228"/>
                  <a:ext cx="1663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05" name="Ink 304">
                  <a:extLst>
                    <a:ext uri="{FF2B5EF4-FFF2-40B4-BE49-F238E27FC236}">
                      <a16:creationId xmlns:a16="http://schemas.microsoft.com/office/drawing/2014/main" id="{18ACF2EC-632E-BC75-FA70-92479A4110E1}"/>
                    </a:ext>
                  </a:extLst>
                </p14:cNvPr>
                <p14:cNvContentPartPr/>
                <p14:nvPr/>
              </p14:nvContentPartPr>
              <p14:xfrm>
                <a:off x="3663685" y="6530388"/>
                <a:ext cx="146160" cy="16920"/>
              </p14:xfrm>
            </p:contentPart>
          </mc:Choice>
          <mc:Fallback xmlns="">
            <p:pic>
              <p:nvPicPr>
                <p:cNvPr id="305" name="Ink 304">
                  <a:extLst>
                    <a:ext uri="{FF2B5EF4-FFF2-40B4-BE49-F238E27FC236}">
                      <a16:creationId xmlns:a16="http://schemas.microsoft.com/office/drawing/2014/main" id="{18ACF2EC-632E-BC75-FA70-92479A4110E1}"/>
                    </a:ext>
                  </a:extLst>
                </p:cNvPr>
                <p:cNvPicPr/>
                <p:nvPr/>
              </p:nvPicPr>
              <p:blipFill>
                <a:blip r:embed="rId468"/>
                <a:stretch>
                  <a:fillRect/>
                </a:stretch>
              </p:blipFill>
              <p:spPr>
                <a:xfrm>
                  <a:off x="3646045" y="6512748"/>
                  <a:ext cx="181800" cy="52560"/>
                </a:xfrm>
                <a:prstGeom prst="rect">
                  <a:avLst/>
                </a:prstGeom>
              </p:spPr>
            </p:pic>
          </mc:Fallback>
        </mc:AlternateContent>
      </p:grpSp>
      <p:grpSp>
        <p:nvGrpSpPr>
          <p:cNvPr id="315" name="Group 314">
            <a:extLst>
              <a:ext uri="{FF2B5EF4-FFF2-40B4-BE49-F238E27FC236}">
                <a16:creationId xmlns:a16="http://schemas.microsoft.com/office/drawing/2014/main" id="{D0F3E312-58B3-B7E6-75B3-833E4756B922}"/>
              </a:ext>
            </a:extLst>
          </p:cNvPr>
          <p:cNvGrpSpPr/>
          <p:nvPr/>
        </p:nvGrpSpPr>
        <p:grpSpPr>
          <a:xfrm>
            <a:off x="5577925" y="6348228"/>
            <a:ext cx="878400" cy="277560"/>
            <a:chOff x="4053925" y="6348228"/>
            <a:chExt cx="878400" cy="277560"/>
          </a:xfrm>
        </p:grpSpPr>
        <mc:AlternateContent xmlns:mc="http://schemas.openxmlformats.org/markup-compatibility/2006" xmlns:p14="http://schemas.microsoft.com/office/powerpoint/2010/main">
          <mc:Choice Requires="p14">
            <p:contentPart p14:bwMode="auto" r:id="rId469">
              <p14:nvContentPartPr>
                <p14:cNvPr id="307" name="Ink 306">
                  <a:extLst>
                    <a:ext uri="{FF2B5EF4-FFF2-40B4-BE49-F238E27FC236}">
                      <a16:creationId xmlns:a16="http://schemas.microsoft.com/office/drawing/2014/main" id="{9C0BDAC5-3556-3D0C-5D60-D49C212B679B}"/>
                    </a:ext>
                  </a:extLst>
                </p14:cNvPr>
                <p14:cNvContentPartPr/>
                <p14:nvPr/>
              </p14:nvContentPartPr>
              <p14:xfrm>
                <a:off x="4053925" y="6397548"/>
                <a:ext cx="115560" cy="189360"/>
              </p14:xfrm>
            </p:contentPart>
          </mc:Choice>
          <mc:Fallback xmlns="">
            <p:pic>
              <p:nvPicPr>
                <p:cNvPr id="307" name="Ink 306">
                  <a:extLst>
                    <a:ext uri="{FF2B5EF4-FFF2-40B4-BE49-F238E27FC236}">
                      <a16:creationId xmlns:a16="http://schemas.microsoft.com/office/drawing/2014/main" id="{9C0BDAC5-3556-3D0C-5D60-D49C212B679B}"/>
                    </a:ext>
                  </a:extLst>
                </p:cNvPr>
                <p:cNvPicPr/>
                <p:nvPr/>
              </p:nvPicPr>
              <p:blipFill>
                <a:blip r:embed="rId470"/>
                <a:stretch>
                  <a:fillRect/>
                </a:stretch>
              </p:blipFill>
              <p:spPr>
                <a:xfrm>
                  <a:off x="4036285" y="6379908"/>
                  <a:ext cx="1512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08" name="Ink 307">
                  <a:extLst>
                    <a:ext uri="{FF2B5EF4-FFF2-40B4-BE49-F238E27FC236}">
                      <a16:creationId xmlns:a16="http://schemas.microsoft.com/office/drawing/2014/main" id="{EF26B2C4-B59B-945B-CD1A-A619D1330544}"/>
                    </a:ext>
                  </a:extLst>
                </p14:cNvPr>
                <p14:cNvContentPartPr/>
                <p14:nvPr/>
              </p14:nvContentPartPr>
              <p14:xfrm>
                <a:off x="4093885" y="6468858"/>
                <a:ext cx="108360" cy="24840"/>
              </p14:xfrm>
            </p:contentPart>
          </mc:Choice>
          <mc:Fallback xmlns="">
            <p:pic>
              <p:nvPicPr>
                <p:cNvPr id="308" name="Ink 307">
                  <a:extLst>
                    <a:ext uri="{FF2B5EF4-FFF2-40B4-BE49-F238E27FC236}">
                      <a16:creationId xmlns:a16="http://schemas.microsoft.com/office/drawing/2014/main" id="{EF26B2C4-B59B-945B-CD1A-A619D1330544}"/>
                    </a:ext>
                  </a:extLst>
                </p:cNvPr>
                <p:cNvPicPr/>
                <p:nvPr/>
              </p:nvPicPr>
              <p:blipFill>
                <a:blip r:embed="rId472"/>
                <a:stretch>
                  <a:fillRect/>
                </a:stretch>
              </p:blipFill>
              <p:spPr>
                <a:xfrm>
                  <a:off x="4075885" y="6450858"/>
                  <a:ext cx="144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11" name="Ink 310">
                  <a:extLst>
                    <a:ext uri="{FF2B5EF4-FFF2-40B4-BE49-F238E27FC236}">
                      <a16:creationId xmlns:a16="http://schemas.microsoft.com/office/drawing/2014/main" id="{EF1A8210-0293-A6C4-47F7-765DA492AED7}"/>
                    </a:ext>
                  </a:extLst>
                </p14:cNvPr>
                <p14:cNvContentPartPr/>
                <p14:nvPr/>
              </p14:nvContentPartPr>
              <p14:xfrm>
                <a:off x="4352005" y="6380988"/>
                <a:ext cx="111600" cy="101520"/>
              </p14:xfrm>
            </p:contentPart>
          </mc:Choice>
          <mc:Fallback xmlns="">
            <p:pic>
              <p:nvPicPr>
                <p:cNvPr id="311" name="Ink 310">
                  <a:extLst>
                    <a:ext uri="{FF2B5EF4-FFF2-40B4-BE49-F238E27FC236}">
                      <a16:creationId xmlns:a16="http://schemas.microsoft.com/office/drawing/2014/main" id="{EF1A8210-0293-A6C4-47F7-765DA492AED7}"/>
                    </a:ext>
                  </a:extLst>
                </p:cNvPr>
                <p:cNvPicPr/>
                <p:nvPr/>
              </p:nvPicPr>
              <p:blipFill>
                <a:blip r:embed="rId474"/>
                <a:stretch>
                  <a:fillRect/>
                </a:stretch>
              </p:blipFill>
              <p:spPr>
                <a:xfrm>
                  <a:off x="4334005" y="6363348"/>
                  <a:ext cx="147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12" name="Ink 311">
                  <a:extLst>
                    <a:ext uri="{FF2B5EF4-FFF2-40B4-BE49-F238E27FC236}">
                      <a16:creationId xmlns:a16="http://schemas.microsoft.com/office/drawing/2014/main" id="{09EEDB9D-5B8D-0069-F6C0-EACDD6E2FAD9}"/>
                    </a:ext>
                  </a:extLst>
                </p14:cNvPr>
                <p14:cNvContentPartPr/>
                <p14:nvPr/>
              </p14:nvContentPartPr>
              <p14:xfrm>
                <a:off x="4407805" y="6348228"/>
                <a:ext cx="134280" cy="245520"/>
              </p14:xfrm>
            </p:contentPart>
          </mc:Choice>
          <mc:Fallback xmlns="">
            <p:pic>
              <p:nvPicPr>
                <p:cNvPr id="312" name="Ink 311">
                  <a:extLst>
                    <a:ext uri="{FF2B5EF4-FFF2-40B4-BE49-F238E27FC236}">
                      <a16:creationId xmlns:a16="http://schemas.microsoft.com/office/drawing/2014/main" id="{09EEDB9D-5B8D-0069-F6C0-EACDD6E2FAD9}"/>
                    </a:ext>
                  </a:extLst>
                </p:cNvPr>
                <p:cNvPicPr/>
                <p:nvPr/>
              </p:nvPicPr>
              <p:blipFill>
                <a:blip r:embed="rId476"/>
                <a:stretch>
                  <a:fillRect/>
                </a:stretch>
              </p:blipFill>
              <p:spPr>
                <a:xfrm>
                  <a:off x="4389805" y="6330228"/>
                  <a:ext cx="1699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13" name="Ink 312">
                  <a:extLst>
                    <a:ext uri="{FF2B5EF4-FFF2-40B4-BE49-F238E27FC236}">
                      <a16:creationId xmlns:a16="http://schemas.microsoft.com/office/drawing/2014/main" id="{B1E71947-921F-A813-958D-A05100B4637B}"/>
                    </a:ext>
                  </a:extLst>
                </p14:cNvPr>
                <p14:cNvContentPartPr/>
                <p14:nvPr/>
              </p14:nvContentPartPr>
              <p14:xfrm>
                <a:off x="4491325" y="6505908"/>
                <a:ext cx="108360" cy="119880"/>
              </p14:xfrm>
            </p:contentPart>
          </mc:Choice>
          <mc:Fallback xmlns="">
            <p:pic>
              <p:nvPicPr>
                <p:cNvPr id="313" name="Ink 312">
                  <a:extLst>
                    <a:ext uri="{FF2B5EF4-FFF2-40B4-BE49-F238E27FC236}">
                      <a16:creationId xmlns:a16="http://schemas.microsoft.com/office/drawing/2014/main" id="{B1E71947-921F-A813-958D-A05100B4637B}"/>
                    </a:ext>
                  </a:extLst>
                </p:cNvPr>
                <p:cNvPicPr/>
                <p:nvPr/>
              </p:nvPicPr>
              <p:blipFill>
                <a:blip r:embed="rId478"/>
                <a:stretch>
                  <a:fillRect/>
                </a:stretch>
              </p:blipFill>
              <p:spPr>
                <a:xfrm>
                  <a:off x="4473685" y="6488268"/>
                  <a:ext cx="144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14" name="Ink 313">
                  <a:extLst>
                    <a:ext uri="{FF2B5EF4-FFF2-40B4-BE49-F238E27FC236}">
                      <a16:creationId xmlns:a16="http://schemas.microsoft.com/office/drawing/2014/main" id="{BD783D78-880F-3F82-8FE4-826D78486115}"/>
                    </a:ext>
                  </a:extLst>
                </p14:cNvPr>
                <p14:cNvContentPartPr/>
                <p14:nvPr/>
              </p14:nvContentPartPr>
              <p14:xfrm rot="629349">
                <a:off x="4778965" y="6469548"/>
                <a:ext cx="153360" cy="23400"/>
              </p14:xfrm>
            </p:contentPart>
          </mc:Choice>
          <mc:Fallback xmlns="">
            <p:pic>
              <p:nvPicPr>
                <p:cNvPr id="314" name="Ink 313">
                  <a:extLst>
                    <a:ext uri="{FF2B5EF4-FFF2-40B4-BE49-F238E27FC236}">
                      <a16:creationId xmlns:a16="http://schemas.microsoft.com/office/drawing/2014/main" id="{BD783D78-880F-3F82-8FE4-826D78486115}"/>
                    </a:ext>
                  </a:extLst>
                </p:cNvPr>
                <p:cNvPicPr/>
                <p:nvPr/>
              </p:nvPicPr>
              <p:blipFill>
                <a:blip r:embed="rId480"/>
                <a:stretch>
                  <a:fillRect/>
                </a:stretch>
              </p:blipFill>
              <p:spPr>
                <a:xfrm rot="629349">
                  <a:off x="4760923" y="6451548"/>
                  <a:ext cx="189084" cy="59040"/>
                </a:xfrm>
                <a:prstGeom prst="rect">
                  <a:avLst/>
                </a:prstGeom>
              </p:spPr>
            </p:pic>
          </mc:Fallback>
        </mc:AlternateContent>
      </p:grpSp>
      <p:grpSp>
        <p:nvGrpSpPr>
          <p:cNvPr id="324" name="Group 323">
            <a:extLst>
              <a:ext uri="{FF2B5EF4-FFF2-40B4-BE49-F238E27FC236}">
                <a16:creationId xmlns:a16="http://schemas.microsoft.com/office/drawing/2014/main" id="{38A391DA-AF67-0640-48CD-4A6A1F5E5EDD}"/>
              </a:ext>
            </a:extLst>
          </p:cNvPr>
          <p:cNvGrpSpPr/>
          <p:nvPr/>
        </p:nvGrpSpPr>
        <p:grpSpPr>
          <a:xfrm>
            <a:off x="6641005" y="6378582"/>
            <a:ext cx="774360" cy="206396"/>
            <a:chOff x="5117005" y="6363592"/>
            <a:chExt cx="774360" cy="206396"/>
          </a:xfrm>
        </p:grpSpPr>
        <mc:AlternateContent xmlns:mc="http://schemas.openxmlformats.org/markup-compatibility/2006" xmlns:p14="http://schemas.microsoft.com/office/powerpoint/2010/main">
          <mc:Choice Requires="p14">
            <p:contentPart p14:bwMode="auto" r:id="rId481">
              <p14:nvContentPartPr>
                <p14:cNvPr id="316" name="Ink 315">
                  <a:extLst>
                    <a:ext uri="{FF2B5EF4-FFF2-40B4-BE49-F238E27FC236}">
                      <a16:creationId xmlns:a16="http://schemas.microsoft.com/office/drawing/2014/main" id="{F8126292-63E6-6E52-8054-AAD8388E40B4}"/>
                    </a:ext>
                  </a:extLst>
                </p14:cNvPr>
                <p14:cNvContentPartPr/>
                <p14:nvPr/>
              </p14:nvContentPartPr>
              <p14:xfrm>
                <a:off x="5117005" y="6390708"/>
                <a:ext cx="108360" cy="179280"/>
              </p14:xfrm>
            </p:contentPart>
          </mc:Choice>
          <mc:Fallback xmlns="">
            <p:pic>
              <p:nvPicPr>
                <p:cNvPr id="316" name="Ink 315">
                  <a:extLst>
                    <a:ext uri="{FF2B5EF4-FFF2-40B4-BE49-F238E27FC236}">
                      <a16:creationId xmlns:a16="http://schemas.microsoft.com/office/drawing/2014/main" id="{F8126292-63E6-6E52-8054-AAD8388E40B4}"/>
                    </a:ext>
                  </a:extLst>
                </p:cNvPr>
                <p:cNvPicPr/>
                <p:nvPr/>
              </p:nvPicPr>
              <p:blipFill>
                <a:blip r:embed="rId482"/>
                <a:stretch>
                  <a:fillRect/>
                </a:stretch>
              </p:blipFill>
              <p:spPr>
                <a:xfrm>
                  <a:off x="5099005" y="6372708"/>
                  <a:ext cx="1440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17" name="Ink 316">
                  <a:extLst>
                    <a:ext uri="{FF2B5EF4-FFF2-40B4-BE49-F238E27FC236}">
                      <a16:creationId xmlns:a16="http://schemas.microsoft.com/office/drawing/2014/main" id="{4A9EAE29-6C4C-BE62-19F3-B3EC8B11794A}"/>
                    </a:ext>
                  </a:extLst>
                </p14:cNvPr>
                <p14:cNvContentPartPr/>
                <p14:nvPr/>
              </p14:nvContentPartPr>
              <p14:xfrm>
                <a:off x="5165245" y="6505908"/>
                <a:ext cx="54360" cy="20520"/>
              </p14:xfrm>
            </p:contentPart>
          </mc:Choice>
          <mc:Fallback xmlns="">
            <p:pic>
              <p:nvPicPr>
                <p:cNvPr id="317" name="Ink 316">
                  <a:extLst>
                    <a:ext uri="{FF2B5EF4-FFF2-40B4-BE49-F238E27FC236}">
                      <a16:creationId xmlns:a16="http://schemas.microsoft.com/office/drawing/2014/main" id="{4A9EAE29-6C4C-BE62-19F3-B3EC8B11794A}"/>
                    </a:ext>
                  </a:extLst>
                </p:cNvPr>
                <p:cNvPicPr/>
                <p:nvPr/>
              </p:nvPicPr>
              <p:blipFill>
                <a:blip r:embed="rId484"/>
                <a:stretch>
                  <a:fillRect/>
                </a:stretch>
              </p:blipFill>
              <p:spPr>
                <a:xfrm>
                  <a:off x="5147605" y="6487908"/>
                  <a:ext cx="900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19" name="Ink 318">
                  <a:extLst>
                    <a:ext uri="{FF2B5EF4-FFF2-40B4-BE49-F238E27FC236}">
                      <a16:creationId xmlns:a16="http://schemas.microsoft.com/office/drawing/2014/main" id="{737C3456-C114-63B9-355E-4D325C43E269}"/>
                    </a:ext>
                  </a:extLst>
                </p14:cNvPr>
                <p14:cNvContentPartPr/>
                <p14:nvPr/>
              </p14:nvContentPartPr>
              <p14:xfrm>
                <a:off x="5343085" y="6378108"/>
                <a:ext cx="135360" cy="133920"/>
              </p14:xfrm>
            </p:contentPart>
          </mc:Choice>
          <mc:Fallback xmlns="">
            <p:pic>
              <p:nvPicPr>
                <p:cNvPr id="319" name="Ink 318">
                  <a:extLst>
                    <a:ext uri="{FF2B5EF4-FFF2-40B4-BE49-F238E27FC236}">
                      <a16:creationId xmlns:a16="http://schemas.microsoft.com/office/drawing/2014/main" id="{737C3456-C114-63B9-355E-4D325C43E269}"/>
                    </a:ext>
                  </a:extLst>
                </p:cNvPr>
                <p:cNvPicPr/>
                <p:nvPr/>
              </p:nvPicPr>
              <p:blipFill>
                <a:blip r:embed="rId486"/>
                <a:stretch>
                  <a:fillRect/>
                </a:stretch>
              </p:blipFill>
              <p:spPr>
                <a:xfrm>
                  <a:off x="5325445" y="6360468"/>
                  <a:ext cx="1710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20" name="Ink 319">
                  <a:extLst>
                    <a:ext uri="{FF2B5EF4-FFF2-40B4-BE49-F238E27FC236}">
                      <a16:creationId xmlns:a16="http://schemas.microsoft.com/office/drawing/2014/main" id="{18122CE0-9BC5-304A-DDC0-D2393A2740DF}"/>
                    </a:ext>
                  </a:extLst>
                </p14:cNvPr>
                <p14:cNvContentPartPr/>
                <p14:nvPr/>
              </p14:nvContentPartPr>
              <p14:xfrm>
                <a:off x="5657005" y="6363592"/>
                <a:ext cx="115200" cy="175320"/>
              </p14:xfrm>
            </p:contentPart>
          </mc:Choice>
          <mc:Fallback xmlns="">
            <p:pic>
              <p:nvPicPr>
                <p:cNvPr id="320" name="Ink 319">
                  <a:extLst>
                    <a:ext uri="{FF2B5EF4-FFF2-40B4-BE49-F238E27FC236}">
                      <a16:creationId xmlns:a16="http://schemas.microsoft.com/office/drawing/2014/main" id="{18122CE0-9BC5-304A-DDC0-D2393A2740DF}"/>
                    </a:ext>
                  </a:extLst>
                </p:cNvPr>
                <p:cNvPicPr/>
                <p:nvPr/>
              </p:nvPicPr>
              <p:blipFill>
                <a:blip r:embed="rId488"/>
                <a:stretch>
                  <a:fillRect/>
                </a:stretch>
              </p:blipFill>
              <p:spPr>
                <a:xfrm>
                  <a:off x="5639005" y="6345592"/>
                  <a:ext cx="1508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21" name="Ink 320">
                  <a:extLst>
                    <a:ext uri="{FF2B5EF4-FFF2-40B4-BE49-F238E27FC236}">
                      <a16:creationId xmlns:a16="http://schemas.microsoft.com/office/drawing/2014/main" id="{5375FE29-A742-925E-339C-E55E76F49810}"/>
                    </a:ext>
                  </a:extLst>
                </p14:cNvPr>
                <p14:cNvContentPartPr/>
                <p14:nvPr/>
              </p14:nvContentPartPr>
              <p14:xfrm>
                <a:off x="5628205" y="6373888"/>
                <a:ext cx="163800" cy="177480"/>
              </p14:xfrm>
            </p:contentPart>
          </mc:Choice>
          <mc:Fallback xmlns="">
            <p:pic>
              <p:nvPicPr>
                <p:cNvPr id="321" name="Ink 320">
                  <a:extLst>
                    <a:ext uri="{FF2B5EF4-FFF2-40B4-BE49-F238E27FC236}">
                      <a16:creationId xmlns:a16="http://schemas.microsoft.com/office/drawing/2014/main" id="{5375FE29-A742-925E-339C-E55E76F49810}"/>
                    </a:ext>
                  </a:extLst>
                </p:cNvPr>
                <p:cNvPicPr/>
                <p:nvPr/>
              </p:nvPicPr>
              <p:blipFill>
                <a:blip r:embed="rId490"/>
                <a:stretch>
                  <a:fillRect/>
                </a:stretch>
              </p:blipFill>
              <p:spPr>
                <a:xfrm>
                  <a:off x="5610244" y="6355851"/>
                  <a:ext cx="199362" cy="213192"/>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23" name="Ink 322">
                  <a:extLst>
                    <a:ext uri="{FF2B5EF4-FFF2-40B4-BE49-F238E27FC236}">
                      <a16:creationId xmlns:a16="http://schemas.microsoft.com/office/drawing/2014/main" id="{7491CE47-D63D-8E6C-B19D-6A2133D52089}"/>
                    </a:ext>
                  </a:extLst>
                </p14:cNvPr>
                <p14:cNvContentPartPr/>
                <p14:nvPr/>
              </p14:nvContentPartPr>
              <p14:xfrm>
                <a:off x="5802085" y="6466308"/>
                <a:ext cx="89280" cy="100440"/>
              </p14:xfrm>
            </p:contentPart>
          </mc:Choice>
          <mc:Fallback xmlns="">
            <p:pic>
              <p:nvPicPr>
                <p:cNvPr id="323" name="Ink 322">
                  <a:extLst>
                    <a:ext uri="{FF2B5EF4-FFF2-40B4-BE49-F238E27FC236}">
                      <a16:creationId xmlns:a16="http://schemas.microsoft.com/office/drawing/2014/main" id="{7491CE47-D63D-8E6C-B19D-6A2133D52089}"/>
                    </a:ext>
                  </a:extLst>
                </p:cNvPr>
                <p:cNvPicPr/>
                <p:nvPr/>
              </p:nvPicPr>
              <p:blipFill>
                <a:blip r:embed="rId492"/>
                <a:stretch>
                  <a:fillRect/>
                </a:stretch>
              </p:blipFill>
              <p:spPr>
                <a:xfrm>
                  <a:off x="5784085" y="6448668"/>
                  <a:ext cx="124920" cy="13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3">
            <p14:nvContentPartPr>
              <p14:cNvPr id="325" name="Ink 324">
                <a:extLst>
                  <a:ext uri="{FF2B5EF4-FFF2-40B4-BE49-F238E27FC236}">
                    <a16:creationId xmlns:a16="http://schemas.microsoft.com/office/drawing/2014/main" id="{E18D60FE-1B67-32B8-4246-D5874700EFA9}"/>
                  </a:ext>
                </a:extLst>
              </p14:cNvPr>
              <p14:cNvContentPartPr/>
              <p14:nvPr/>
            </p14:nvContentPartPr>
            <p14:xfrm>
              <a:off x="8308525" y="6178958"/>
              <a:ext cx="644760" cy="167760"/>
            </p14:xfrm>
          </p:contentPart>
        </mc:Choice>
        <mc:Fallback>
          <p:pic>
            <p:nvPicPr>
              <p:cNvPr id="325" name="Ink 324">
                <a:extLst>
                  <a:ext uri="{FF2B5EF4-FFF2-40B4-BE49-F238E27FC236}">
                    <a16:creationId xmlns:a16="http://schemas.microsoft.com/office/drawing/2014/main" id="{E18D60FE-1B67-32B8-4246-D5874700EFA9}"/>
                  </a:ext>
                </a:extLst>
              </p:cNvPr>
              <p:cNvPicPr/>
              <p:nvPr/>
            </p:nvPicPr>
            <p:blipFill>
              <a:blip r:embed="rId494"/>
              <a:stretch>
                <a:fillRect/>
              </a:stretch>
            </p:blipFill>
            <p:spPr>
              <a:xfrm>
                <a:off x="8290525" y="6160958"/>
                <a:ext cx="680400" cy="203400"/>
              </a:xfrm>
              <a:prstGeom prst="rect">
                <a:avLst/>
              </a:prstGeom>
            </p:spPr>
          </p:pic>
        </mc:Fallback>
      </mc:AlternateContent>
      <p:grpSp>
        <p:nvGrpSpPr>
          <p:cNvPr id="340" name="Group 339">
            <a:extLst>
              <a:ext uri="{FF2B5EF4-FFF2-40B4-BE49-F238E27FC236}">
                <a16:creationId xmlns:a16="http://schemas.microsoft.com/office/drawing/2014/main" id="{79FD4CDD-7274-CBC2-A2A6-11CF55AE77D4}"/>
              </a:ext>
            </a:extLst>
          </p:cNvPr>
          <p:cNvGrpSpPr/>
          <p:nvPr/>
        </p:nvGrpSpPr>
        <p:grpSpPr>
          <a:xfrm rot="199736">
            <a:off x="9229405" y="6052668"/>
            <a:ext cx="931320" cy="423360"/>
            <a:chOff x="7705405" y="6052668"/>
            <a:chExt cx="931320" cy="423360"/>
          </a:xfrm>
        </p:grpSpPr>
        <mc:AlternateContent xmlns:mc="http://schemas.openxmlformats.org/markup-compatibility/2006" xmlns:p14="http://schemas.microsoft.com/office/powerpoint/2010/main">
          <mc:Choice Requires="p14">
            <p:contentPart p14:bwMode="auto" r:id="rId495">
              <p14:nvContentPartPr>
                <p14:cNvPr id="326" name="Ink 325">
                  <a:extLst>
                    <a:ext uri="{FF2B5EF4-FFF2-40B4-BE49-F238E27FC236}">
                      <a16:creationId xmlns:a16="http://schemas.microsoft.com/office/drawing/2014/main" id="{34574071-99B2-DD6D-59BF-59E4CF5C6B45}"/>
                    </a:ext>
                  </a:extLst>
                </p14:cNvPr>
                <p14:cNvContentPartPr/>
                <p14:nvPr/>
              </p14:nvContentPartPr>
              <p14:xfrm>
                <a:off x="7705405" y="6222948"/>
                <a:ext cx="55440" cy="142560"/>
              </p14:xfrm>
            </p:contentPart>
          </mc:Choice>
          <mc:Fallback xmlns="">
            <p:pic>
              <p:nvPicPr>
                <p:cNvPr id="326" name="Ink 325">
                  <a:extLst>
                    <a:ext uri="{FF2B5EF4-FFF2-40B4-BE49-F238E27FC236}">
                      <a16:creationId xmlns:a16="http://schemas.microsoft.com/office/drawing/2014/main" id="{34574071-99B2-DD6D-59BF-59E4CF5C6B45}"/>
                    </a:ext>
                  </a:extLst>
                </p:cNvPr>
                <p:cNvPicPr/>
                <p:nvPr/>
              </p:nvPicPr>
              <p:blipFill>
                <a:blip r:embed="rId496"/>
                <a:stretch>
                  <a:fillRect/>
                </a:stretch>
              </p:blipFill>
              <p:spPr>
                <a:xfrm>
                  <a:off x="7687405" y="6205308"/>
                  <a:ext cx="910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27" name="Ink 326">
                  <a:extLst>
                    <a:ext uri="{FF2B5EF4-FFF2-40B4-BE49-F238E27FC236}">
                      <a16:creationId xmlns:a16="http://schemas.microsoft.com/office/drawing/2014/main" id="{A0400B9D-BD23-11A6-C6EB-C06BAA93046A}"/>
                    </a:ext>
                  </a:extLst>
                </p14:cNvPr>
                <p14:cNvContentPartPr/>
                <p14:nvPr/>
              </p14:nvContentPartPr>
              <p14:xfrm>
                <a:off x="7765165" y="6189828"/>
                <a:ext cx="61200" cy="153000"/>
              </p14:xfrm>
            </p:contentPart>
          </mc:Choice>
          <mc:Fallback xmlns="">
            <p:pic>
              <p:nvPicPr>
                <p:cNvPr id="327" name="Ink 326">
                  <a:extLst>
                    <a:ext uri="{FF2B5EF4-FFF2-40B4-BE49-F238E27FC236}">
                      <a16:creationId xmlns:a16="http://schemas.microsoft.com/office/drawing/2014/main" id="{A0400B9D-BD23-11A6-C6EB-C06BAA93046A}"/>
                    </a:ext>
                  </a:extLst>
                </p:cNvPr>
                <p:cNvPicPr/>
                <p:nvPr/>
              </p:nvPicPr>
              <p:blipFill>
                <a:blip r:embed="rId498"/>
                <a:stretch>
                  <a:fillRect/>
                </a:stretch>
              </p:blipFill>
              <p:spPr>
                <a:xfrm>
                  <a:off x="7747165" y="6172188"/>
                  <a:ext cx="968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28" name="Ink 327">
                  <a:extLst>
                    <a:ext uri="{FF2B5EF4-FFF2-40B4-BE49-F238E27FC236}">
                      <a16:creationId xmlns:a16="http://schemas.microsoft.com/office/drawing/2014/main" id="{A8434BF9-159B-FCDB-6DA7-7F918F004B98}"/>
                    </a:ext>
                  </a:extLst>
                </p14:cNvPr>
                <p14:cNvContentPartPr/>
                <p14:nvPr/>
              </p14:nvContentPartPr>
              <p14:xfrm>
                <a:off x="7714405" y="6298548"/>
                <a:ext cx="121320" cy="25920"/>
              </p14:xfrm>
            </p:contentPart>
          </mc:Choice>
          <mc:Fallback xmlns="">
            <p:pic>
              <p:nvPicPr>
                <p:cNvPr id="328" name="Ink 327">
                  <a:extLst>
                    <a:ext uri="{FF2B5EF4-FFF2-40B4-BE49-F238E27FC236}">
                      <a16:creationId xmlns:a16="http://schemas.microsoft.com/office/drawing/2014/main" id="{A8434BF9-159B-FCDB-6DA7-7F918F004B98}"/>
                    </a:ext>
                  </a:extLst>
                </p:cNvPr>
                <p:cNvPicPr/>
                <p:nvPr/>
              </p:nvPicPr>
              <p:blipFill>
                <a:blip r:embed="rId500"/>
                <a:stretch>
                  <a:fillRect/>
                </a:stretch>
              </p:blipFill>
              <p:spPr>
                <a:xfrm>
                  <a:off x="7696405" y="6280548"/>
                  <a:ext cx="1569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30" name="Ink 329">
                  <a:extLst>
                    <a:ext uri="{FF2B5EF4-FFF2-40B4-BE49-F238E27FC236}">
                      <a16:creationId xmlns:a16="http://schemas.microsoft.com/office/drawing/2014/main" id="{FBB3920B-1959-E7F9-0109-2D9B5A009C10}"/>
                    </a:ext>
                  </a:extLst>
                </p14:cNvPr>
                <p14:cNvContentPartPr/>
                <p14:nvPr/>
              </p14:nvContentPartPr>
              <p14:xfrm>
                <a:off x="7960645" y="6231588"/>
                <a:ext cx="105480" cy="18360"/>
              </p14:xfrm>
            </p:contentPart>
          </mc:Choice>
          <mc:Fallback xmlns="">
            <p:pic>
              <p:nvPicPr>
                <p:cNvPr id="330" name="Ink 329">
                  <a:extLst>
                    <a:ext uri="{FF2B5EF4-FFF2-40B4-BE49-F238E27FC236}">
                      <a16:creationId xmlns:a16="http://schemas.microsoft.com/office/drawing/2014/main" id="{FBB3920B-1959-E7F9-0109-2D9B5A009C10}"/>
                    </a:ext>
                  </a:extLst>
                </p:cNvPr>
                <p:cNvPicPr/>
                <p:nvPr/>
              </p:nvPicPr>
              <p:blipFill>
                <a:blip r:embed="rId502"/>
                <a:stretch>
                  <a:fillRect/>
                </a:stretch>
              </p:blipFill>
              <p:spPr>
                <a:xfrm>
                  <a:off x="7943005" y="6213948"/>
                  <a:ext cx="1411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31" name="Ink 330">
                  <a:extLst>
                    <a:ext uri="{FF2B5EF4-FFF2-40B4-BE49-F238E27FC236}">
                      <a16:creationId xmlns:a16="http://schemas.microsoft.com/office/drawing/2014/main" id="{4596C679-6525-5411-050C-ABBDC8B89981}"/>
                    </a:ext>
                  </a:extLst>
                </p14:cNvPr>
                <p14:cNvContentPartPr/>
                <p14:nvPr/>
              </p14:nvContentPartPr>
              <p14:xfrm>
                <a:off x="7971445" y="6310068"/>
                <a:ext cx="131040" cy="17640"/>
              </p14:xfrm>
            </p:contentPart>
          </mc:Choice>
          <mc:Fallback xmlns="">
            <p:pic>
              <p:nvPicPr>
                <p:cNvPr id="331" name="Ink 330">
                  <a:extLst>
                    <a:ext uri="{FF2B5EF4-FFF2-40B4-BE49-F238E27FC236}">
                      <a16:creationId xmlns:a16="http://schemas.microsoft.com/office/drawing/2014/main" id="{4596C679-6525-5411-050C-ABBDC8B89981}"/>
                    </a:ext>
                  </a:extLst>
                </p:cNvPr>
                <p:cNvPicPr/>
                <p:nvPr/>
              </p:nvPicPr>
              <p:blipFill>
                <a:blip r:embed="rId504"/>
                <a:stretch>
                  <a:fillRect/>
                </a:stretch>
              </p:blipFill>
              <p:spPr>
                <a:xfrm>
                  <a:off x="7953445" y="6292068"/>
                  <a:ext cx="166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33" name="Ink 332">
                  <a:extLst>
                    <a:ext uri="{FF2B5EF4-FFF2-40B4-BE49-F238E27FC236}">
                      <a16:creationId xmlns:a16="http://schemas.microsoft.com/office/drawing/2014/main" id="{A26A0FC0-EDA3-5096-9CA0-F228B23FE7CE}"/>
                    </a:ext>
                  </a:extLst>
                </p14:cNvPr>
                <p14:cNvContentPartPr/>
                <p14:nvPr/>
              </p14:nvContentPartPr>
              <p14:xfrm>
                <a:off x="8321725" y="6052668"/>
                <a:ext cx="87120" cy="145440"/>
              </p14:xfrm>
            </p:contentPart>
          </mc:Choice>
          <mc:Fallback xmlns="">
            <p:pic>
              <p:nvPicPr>
                <p:cNvPr id="333" name="Ink 332">
                  <a:extLst>
                    <a:ext uri="{FF2B5EF4-FFF2-40B4-BE49-F238E27FC236}">
                      <a16:creationId xmlns:a16="http://schemas.microsoft.com/office/drawing/2014/main" id="{A26A0FC0-EDA3-5096-9CA0-F228B23FE7CE}"/>
                    </a:ext>
                  </a:extLst>
                </p:cNvPr>
                <p:cNvPicPr/>
                <p:nvPr/>
              </p:nvPicPr>
              <p:blipFill>
                <a:blip r:embed="rId506"/>
                <a:stretch>
                  <a:fillRect/>
                </a:stretch>
              </p:blipFill>
              <p:spPr>
                <a:xfrm>
                  <a:off x="8303725" y="6034668"/>
                  <a:ext cx="1227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34" name="Ink 333">
                  <a:extLst>
                    <a:ext uri="{FF2B5EF4-FFF2-40B4-BE49-F238E27FC236}">
                      <a16:creationId xmlns:a16="http://schemas.microsoft.com/office/drawing/2014/main" id="{29FDEC44-5D87-0647-5674-69F4416BFFC3}"/>
                    </a:ext>
                  </a:extLst>
                </p14:cNvPr>
                <p14:cNvContentPartPr/>
                <p14:nvPr/>
              </p14:nvContentPartPr>
              <p14:xfrm>
                <a:off x="8461045" y="6104868"/>
                <a:ext cx="39960" cy="104040"/>
              </p14:xfrm>
            </p:contentPart>
          </mc:Choice>
          <mc:Fallback xmlns="">
            <p:pic>
              <p:nvPicPr>
                <p:cNvPr id="334" name="Ink 333">
                  <a:extLst>
                    <a:ext uri="{FF2B5EF4-FFF2-40B4-BE49-F238E27FC236}">
                      <a16:creationId xmlns:a16="http://schemas.microsoft.com/office/drawing/2014/main" id="{29FDEC44-5D87-0647-5674-69F4416BFFC3}"/>
                    </a:ext>
                  </a:extLst>
                </p:cNvPr>
                <p:cNvPicPr/>
                <p:nvPr/>
              </p:nvPicPr>
              <p:blipFill>
                <a:blip r:embed="rId508"/>
                <a:stretch>
                  <a:fillRect/>
                </a:stretch>
              </p:blipFill>
              <p:spPr>
                <a:xfrm>
                  <a:off x="8443045" y="6087228"/>
                  <a:ext cx="75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35" name="Ink 334">
                  <a:extLst>
                    <a:ext uri="{FF2B5EF4-FFF2-40B4-BE49-F238E27FC236}">
                      <a16:creationId xmlns:a16="http://schemas.microsoft.com/office/drawing/2014/main" id="{7A164DC2-C75D-4BE6-CE33-6054F4256BAA}"/>
                    </a:ext>
                  </a:extLst>
                </p14:cNvPr>
                <p14:cNvContentPartPr/>
                <p14:nvPr/>
              </p14:nvContentPartPr>
              <p14:xfrm>
                <a:off x="8307685" y="6254988"/>
                <a:ext cx="252000" cy="23760"/>
              </p14:xfrm>
            </p:contentPart>
          </mc:Choice>
          <mc:Fallback xmlns="">
            <p:pic>
              <p:nvPicPr>
                <p:cNvPr id="335" name="Ink 334">
                  <a:extLst>
                    <a:ext uri="{FF2B5EF4-FFF2-40B4-BE49-F238E27FC236}">
                      <a16:creationId xmlns:a16="http://schemas.microsoft.com/office/drawing/2014/main" id="{7A164DC2-C75D-4BE6-CE33-6054F4256BAA}"/>
                    </a:ext>
                  </a:extLst>
                </p:cNvPr>
                <p:cNvPicPr/>
                <p:nvPr/>
              </p:nvPicPr>
              <p:blipFill>
                <a:blip r:embed="rId510"/>
                <a:stretch>
                  <a:fillRect/>
                </a:stretch>
              </p:blipFill>
              <p:spPr>
                <a:xfrm>
                  <a:off x="8289685" y="6236988"/>
                  <a:ext cx="287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37" name="Ink 336">
                  <a:extLst>
                    <a:ext uri="{FF2B5EF4-FFF2-40B4-BE49-F238E27FC236}">
                      <a16:creationId xmlns:a16="http://schemas.microsoft.com/office/drawing/2014/main" id="{FFF75A2D-FB40-E530-3C0D-7C86D953C60F}"/>
                    </a:ext>
                  </a:extLst>
                </p14:cNvPr>
                <p14:cNvContentPartPr/>
                <p14:nvPr/>
              </p14:nvContentPartPr>
              <p14:xfrm>
                <a:off x="8264125" y="6335988"/>
                <a:ext cx="125280" cy="126000"/>
              </p14:xfrm>
            </p:contentPart>
          </mc:Choice>
          <mc:Fallback xmlns="">
            <p:pic>
              <p:nvPicPr>
                <p:cNvPr id="337" name="Ink 336">
                  <a:extLst>
                    <a:ext uri="{FF2B5EF4-FFF2-40B4-BE49-F238E27FC236}">
                      <a16:creationId xmlns:a16="http://schemas.microsoft.com/office/drawing/2014/main" id="{FFF75A2D-FB40-E530-3C0D-7C86D953C60F}"/>
                    </a:ext>
                  </a:extLst>
                </p:cNvPr>
                <p:cNvPicPr/>
                <p:nvPr/>
              </p:nvPicPr>
              <p:blipFill>
                <a:blip r:embed="rId512"/>
                <a:stretch>
                  <a:fillRect/>
                </a:stretch>
              </p:blipFill>
              <p:spPr>
                <a:xfrm>
                  <a:off x="8246125" y="6317988"/>
                  <a:ext cx="160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38" name="Ink 337">
                  <a:extLst>
                    <a:ext uri="{FF2B5EF4-FFF2-40B4-BE49-F238E27FC236}">
                      <a16:creationId xmlns:a16="http://schemas.microsoft.com/office/drawing/2014/main" id="{EBF543FF-653B-D65A-F89F-6998E66B8E35}"/>
                    </a:ext>
                  </a:extLst>
                </p14:cNvPr>
                <p14:cNvContentPartPr/>
                <p14:nvPr/>
              </p14:nvContentPartPr>
              <p14:xfrm>
                <a:off x="8457805" y="6316908"/>
                <a:ext cx="93600" cy="149400"/>
              </p14:xfrm>
            </p:contentPart>
          </mc:Choice>
          <mc:Fallback xmlns="">
            <p:pic>
              <p:nvPicPr>
                <p:cNvPr id="338" name="Ink 337">
                  <a:extLst>
                    <a:ext uri="{FF2B5EF4-FFF2-40B4-BE49-F238E27FC236}">
                      <a16:creationId xmlns:a16="http://schemas.microsoft.com/office/drawing/2014/main" id="{EBF543FF-653B-D65A-F89F-6998E66B8E35}"/>
                    </a:ext>
                  </a:extLst>
                </p:cNvPr>
                <p:cNvPicPr/>
                <p:nvPr/>
              </p:nvPicPr>
              <p:blipFill>
                <a:blip r:embed="rId514"/>
                <a:stretch>
                  <a:fillRect/>
                </a:stretch>
              </p:blipFill>
              <p:spPr>
                <a:xfrm>
                  <a:off x="8439805" y="6298908"/>
                  <a:ext cx="1292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39" name="Ink 338">
                  <a:extLst>
                    <a:ext uri="{FF2B5EF4-FFF2-40B4-BE49-F238E27FC236}">
                      <a16:creationId xmlns:a16="http://schemas.microsoft.com/office/drawing/2014/main" id="{0FC75AEB-3B81-4EA3-3AD6-B8E3D7EA1974}"/>
                    </a:ext>
                  </a:extLst>
                </p14:cNvPr>
                <p14:cNvContentPartPr/>
                <p14:nvPr/>
              </p14:nvContentPartPr>
              <p14:xfrm>
                <a:off x="8557525" y="6395388"/>
                <a:ext cx="79200" cy="80640"/>
              </p14:xfrm>
            </p:contentPart>
          </mc:Choice>
          <mc:Fallback xmlns="">
            <p:pic>
              <p:nvPicPr>
                <p:cNvPr id="339" name="Ink 338">
                  <a:extLst>
                    <a:ext uri="{FF2B5EF4-FFF2-40B4-BE49-F238E27FC236}">
                      <a16:creationId xmlns:a16="http://schemas.microsoft.com/office/drawing/2014/main" id="{0FC75AEB-3B81-4EA3-3AD6-B8E3D7EA1974}"/>
                    </a:ext>
                  </a:extLst>
                </p:cNvPr>
                <p:cNvPicPr/>
                <p:nvPr/>
              </p:nvPicPr>
              <p:blipFill>
                <a:blip r:embed="rId516"/>
                <a:stretch>
                  <a:fillRect/>
                </a:stretch>
              </p:blipFill>
              <p:spPr>
                <a:xfrm>
                  <a:off x="8539525" y="6377748"/>
                  <a:ext cx="114840" cy="116280"/>
                </a:xfrm>
                <a:prstGeom prst="rect">
                  <a:avLst/>
                </a:prstGeom>
              </p:spPr>
            </p:pic>
          </mc:Fallback>
        </mc:AlternateContent>
      </p:grpSp>
      <p:grpSp>
        <p:nvGrpSpPr>
          <p:cNvPr id="351" name="Group 350">
            <a:extLst>
              <a:ext uri="{FF2B5EF4-FFF2-40B4-BE49-F238E27FC236}">
                <a16:creationId xmlns:a16="http://schemas.microsoft.com/office/drawing/2014/main" id="{DB2D6258-95E5-C37D-442F-C4F932BDE539}"/>
              </a:ext>
            </a:extLst>
          </p:cNvPr>
          <p:cNvGrpSpPr/>
          <p:nvPr/>
        </p:nvGrpSpPr>
        <p:grpSpPr>
          <a:xfrm rot="197034">
            <a:off x="9033565" y="6567468"/>
            <a:ext cx="1476360" cy="204120"/>
            <a:chOff x="7509565" y="6567468"/>
            <a:chExt cx="1476360" cy="204120"/>
          </a:xfrm>
        </p:grpSpPr>
        <mc:AlternateContent xmlns:mc="http://schemas.openxmlformats.org/markup-compatibility/2006" xmlns:p14="http://schemas.microsoft.com/office/powerpoint/2010/main">
          <mc:Choice Requires="p14">
            <p:contentPart p14:bwMode="auto" r:id="rId517">
              <p14:nvContentPartPr>
                <p14:cNvPr id="341" name="Ink 340">
                  <a:extLst>
                    <a:ext uri="{FF2B5EF4-FFF2-40B4-BE49-F238E27FC236}">
                      <a16:creationId xmlns:a16="http://schemas.microsoft.com/office/drawing/2014/main" id="{C1DF00E9-8CEF-FA9A-0D77-E5DA8E18DEF4}"/>
                    </a:ext>
                  </a:extLst>
                </p14:cNvPr>
                <p14:cNvContentPartPr/>
                <p14:nvPr/>
              </p14:nvContentPartPr>
              <p14:xfrm>
                <a:off x="7509565" y="6605268"/>
                <a:ext cx="198720" cy="144000"/>
              </p14:xfrm>
            </p:contentPart>
          </mc:Choice>
          <mc:Fallback xmlns="">
            <p:pic>
              <p:nvPicPr>
                <p:cNvPr id="341" name="Ink 340">
                  <a:extLst>
                    <a:ext uri="{FF2B5EF4-FFF2-40B4-BE49-F238E27FC236}">
                      <a16:creationId xmlns:a16="http://schemas.microsoft.com/office/drawing/2014/main" id="{C1DF00E9-8CEF-FA9A-0D77-E5DA8E18DEF4}"/>
                    </a:ext>
                  </a:extLst>
                </p:cNvPr>
                <p:cNvPicPr/>
                <p:nvPr/>
              </p:nvPicPr>
              <p:blipFill>
                <a:blip r:embed="rId518"/>
                <a:stretch>
                  <a:fillRect/>
                </a:stretch>
              </p:blipFill>
              <p:spPr>
                <a:xfrm>
                  <a:off x="7491565" y="6587268"/>
                  <a:ext cx="234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42" name="Ink 341">
                  <a:extLst>
                    <a:ext uri="{FF2B5EF4-FFF2-40B4-BE49-F238E27FC236}">
                      <a16:creationId xmlns:a16="http://schemas.microsoft.com/office/drawing/2014/main" id="{D1BCE38B-243F-7FFC-1C7D-E8177520F098}"/>
                    </a:ext>
                  </a:extLst>
                </p14:cNvPr>
                <p14:cNvContentPartPr/>
                <p14:nvPr/>
              </p14:nvContentPartPr>
              <p14:xfrm>
                <a:off x="7726285" y="6639108"/>
                <a:ext cx="90360" cy="105840"/>
              </p14:xfrm>
            </p:contentPart>
          </mc:Choice>
          <mc:Fallback xmlns="">
            <p:pic>
              <p:nvPicPr>
                <p:cNvPr id="342" name="Ink 341">
                  <a:extLst>
                    <a:ext uri="{FF2B5EF4-FFF2-40B4-BE49-F238E27FC236}">
                      <a16:creationId xmlns:a16="http://schemas.microsoft.com/office/drawing/2014/main" id="{D1BCE38B-243F-7FFC-1C7D-E8177520F098}"/>
                    </a:ext>
                  </a:extLst>
                </p:cNvPr>
                <p:cNvPicPr/>
                <p:nvPr/>
              </p:nvPicPr>
              <p:blipFill>
                <a:blip r:embed="rId520"/>
                <a:stretch>
                  <a:fillRect/>
                </a:stretch>
              </p:blipFill>
              <p:spPr>
                <a:xfrm>
                  <a:off x="7708645" y="6621468"/>
                  <a:ext cx="126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43" name="Ink 342">
                  <a:extLst>
                    <a:ext uri="{FF2B5EF4-FFF2-40B4-BE49-F238E27FC236}">
                      <a16:creationId xmlns:a16="http://schemas.microsoft.com/office/drawing/2014/main" id="{4135378D-28F6-DDB4-047A-B0AE6DEB3C29}"/>
                    </a:ext>
                  </a:extLst>
                </p14:cNvPr>
                <p14:cNvContentPartPr/>
                <p14:nvPr/>
              </p14:nvContentPartPr>
              <p14:xfrm>
                <a:off x="7807645" y="6639108"/>
                <a:ext cx="172800" cy="100080"/>
              </p14:xfrm>
            </p:contentPart>
          </mc:Choice>
          <mc:Fallback xmlns="">
            <p:pic>
              <p:nvPicPr>
                <p:cNvPr id="343" name="Ink 342">
                  <a:extLst>
                    <a:ext uri="{FF2B5EF4-FFF2-40B4-BE49-F238E27FC236}">
                      <a16:creationId xmlns:a16="http://schemas.microsoft.com/office/drawing/2014/main" id="{4135378D-28F6-DDB4-047A-B0AE6DEB3C29}"/>
                    </a:ext>
                  </a:extLst>
                </p:cNvPr>
                <p:cNvPicPr/>
                <p:nvPr/>
              </p:nvPicPr>
              <p:blipFill>
                <a:blip r:embed="rId522"/>
                <a:stretch>
                  <a:fillRect/>
                </a:stretch>
              </p:blipFill>
              <p:spPr>
                <a:xfrm>
                  <a:off x="7790005" y="6621468"/>
                  <a:ext cx="208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44" name="Ink 343">
                  <a:extLst>
                    <a:ext uri="{FF2B5EF4-FFF2-40B4-BE49-F238E27FC236}">
                      <a16:creationId xmlns:a16="http://schemas.microsoft.com/office/drawing/2014/main" id="{13192048-9F7C-77EB-9E68-62C4BBA3394F}"/>
                    </a:ext>
                  </a:extLst>
                </p14:cNvPr>
                <p14:cNvContentPartPr/>
                <p14:nvPr/>
              </p14:nvContentPartPr>
              <p14:xfrm>
                <a:off x="7996285" y="6581868"/>
                <a:ext cx="59040" cy="189720"/>
              </p14:xfrm>
            </p:contentPart>
          </mc:Choice>
          <mc:Fallback xmlns="">
            <p:pic>
              <p:nvPicPr>
                <p:cNvPr id="344" name="Ink 343">
                  <a:extLst>
                    <a:ext uri="{FF2B5EF4-FFF2-40B4-BE49-F238E27FC236}">
                      <a16:creationId xmlns:a16="http://schemas.microsoft.com/office/drawing/2014/main" id="{13192048-9F7C-77EB-9E68-62C4BBA3394F}"/>
                    </a:ext>
                  </a:extLst>
                </p:cNvPr>
                <p:cNvPicPr/>
                <p:nvPr/>
              </p:nvPicPr>
              <p:blipFill>
                <a:blip r:embed="rId524"/>
                <a:stretch>
                  <a:fillRect/>
                </a:stretch>
              </p:blipFill>
              <p:spPr>
                <a:xfrm>
                  <a:off x="7978645" y="6564228"/>
                  <a:ext cx="946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45" name="Ink 344">
                  <a:extLst>
                    <a:ext uri="{FF2B5EF4-FFF2-40B4-BE49-F238E27FC236}">
                      <a16:creationId xmlns:a16="http://schemas.microsoft.com/office/drawing/2014/main" id="{FAFCD99B-EAD5-3C54-22E2-8DD7DB36FC83}"/>
                    </a:ext>
                  </a:extLst>
                </p14:cNvPr>
                <p14:cNvContentPartPr/>
                <p14:nvPr/>
              </p14:nvContentPartPr>
              <p14:xfrm>
                <a:off x="8022925" y="6654228"/>
                <a:ext cx="52920" cy="72720"/>
              </p14:xfrm>
            </p:contentPart>
          </mc:Choice>
          <mc:Fallback xmlns="">
            <p:pic>
              <p:nvPicPr>
                <p:cNvPr id="345" name="Ink 344">
                  <a:extLst>
                    <a:ext uri="{FF2B5EF4-FFF2-40B4-BE49-F238E27FC236}">
                      <a16:creationId xmlns:a16="http://schemas.microsoft.com/office/drawing/2014/main" id="{FAFCD99B-EAD5-3C54-22E2-8DD7DB36FC83}"/>
                    </a:ext>
                  </a:extLst>
                </p:cNvPr>
                <p:cNvPicPr/>
                <p:nvPr/>
              </p:nvPicPr>
              <p:blipFill>
                <a:blip r:embed="rId526"/>
                <a:stretch>
                  <a:fillRect/>
                </a:stretch>
              </p:blipFill>
              <p:spPr>
                <a:xfrm>
                  <a:off x="8004925" y="6636588"/>
                  <a:ext cx="88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46" name="Ink 345">
                  <a:extLst>
                    <a:ext uri="{FF2B5EF4-FFF2-40B4-BE49-F238E27FC236}">
                      <a16:creationId xmlns:a16="http://schemas.microsoft.com/office/drawing/2014/main" id="{A1C15EE1-9265-6DCC-7646-080177A59E37}"/>
                    </a:ext>
                  </a:extLst>
                </p14:cNvPr>
                <p14:cNvContentPartPr/>
                <p14:nvPr/>
              </p14:nvContentPartPr>
              <p14:xfrm>
                <a:off x="8093485" y="6593748"/>
                <a:ext cx="104040" cy="117000"/>
              </p14:xfrm>
            </p:contentPart>
          </mc:Choice>
          <mc:Fallback xmlns="">
            <p:pic>
              <p:nvPicPr>
                <p:cNvPr id="346" name="Ink 345">
                  <a:extLst>
                    <a:ext uri="{FF2B5EF4-FFF2-40B4-BE49-F238E27FC236}">
                      <a16:creationId xmlns:a16="http://schemas.microsoft.com/office/drawing/2014/main" id="{A1C15EE1-9265-6DCC-7646-080177A59E37}"/>
                    </a:ext>
                  </a:extLst>
                </p:cNvPr>
                <p:cNvPicPr/>
                <p:nvPr/>
              </p:nvPicPr>
              <p:blipFill>
                <a:blip r:embed="rId528"/>
                <a:stretch>
                  <a:fillRect/>
                </a:stretch>
              </p:blipFill>
              <p:spPr>
                <a:xfrm>
                  <a:off x="8075845" y="6575748"/>
                  <a:ext cx="139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47" name="Ink 346">
                  <a:extLst>
                    <a:ext uri="{FF2B5EF4-FFF2-40B4-BE49-F238E27FC236}">
                      <a16:creationId xmlns:a16="http://schemas.microsoft.com/office/drawing/2014/main" id="{7065B950-E2AA-1FDE-6A31-7D978CE234B5}"/>
                    </a:ext>
                  </a:extLst>
                </p14:cNvPr>
                <p14:cNvContentPartPr/>
                <p14:nvPr/>
              </p14:nvContentPartPr>
              <p14:xfrm>
                <a:off x="8215525" y="6567468"/>
                <a:ext cx="1080" cy="6120"/>
              </p14:xfrm>
            </p:contentPart>
          </mc:Choice>
          <mc:Fallback xmlns="">
            <p:pic>
              <p:nvPicPr>
                <p:cNvPr id="347" name="Ink 346">
                  <a:extLst>
                    <a:ext uri="{FF2B5EF4-FFF2-40B4-BE49-F238E27FC236}">
                      <a16:creationId xmlns:a16="http://schemas.microsoft.com/office/drawing/2014/main" id="{7065B950-E2AA-1FDE-6A31-7D978CE234B5}"/>
                    </a:ext>
                  </a:extLst>
                </p:cNvPr>
                <p:cNvPicPr/>
                <p:nvPr/>
              </p:nvPicPr>
              <p:blipFill>
                <a:blip r:embed="rId101"/>
                <a:stretch>
                  <a:fillRect/>
                </a:stretch>
              </p:blipFill>
              <p:spPr>
                <a:xfrm>
                  <a:off x="8197885" y="6549828"/>
                  <a:ext cx="36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48" name="Ink 347">
                  <a:extLst>
                    <a:ext uri="{FF2B5EF4-FFF2-40B4-BE49-F238E27FC236}">
                      <a16:creationId xmlns:a16="http://schemas.microsoft.com/office/drawing/2014/main" id="{2FFFB381-3751-5219-CF41-A64A05848DF3}"/>
                    </a:ext>
                  </a:extLst>
                </p14:cNvPr>
                <p14:cNvContentPartPr/>
                <p14:nvPr/>
              </p14:nvContentPartPr>
              <p14:xfrm>
                <a:off x="8195365" y="6614628"/>
                <a:ext cx="215280" cy="82800"/>
              </p14:xfrm>
            </p:contentPart>
          </mc:Choice>
          <mc:Fallback xmlns="">
            <p:pic>
              <p:nvPicPr>
                <p:cNvPr id="348" name="Ink 347">
                  <a:extLst>
                    <a:ext uri="{FF2B5EF4-FFF2-40B4-BE49-F238E27FC236}">
                      <a16:creationId xmlns:a16="http://schemas.microsoft.com/office/drawing/2014/main" id="{2FFFB381-3751-5219-CF41-A64A05848DF3}"/>
                    </a:ext>
                  </a:extLst>
                </p:cNvPr>
                <p:cNvPicPr/>
                <p:nvPr/>
              </p:nvPicPr>
              <p:blipFill>
                <a:blip r:embed="rId531"/>
                <a:stretch>
                  <a:fillRect/>
                </a:stretch>
              </p:blipFill>
              <p:spPr>
                <a:xfrm>
                  <a:off x="8177365" y="6596988"/>
                  <a:ext cx="2509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9" name="Ink 348">
                  <a:extLst>
                    <a:ext uri="{FF2B5EF4-FFF2-40B4-BE49-F238E27FC236}">
                      <a16:creationId xmlns:a16="http://schemas.microsoft.com/office/drawing/2014/main" id="{E9999D0F-58B3-EE69-E8A3-25883BFF951F}"/>
                    </a:ext>
                  </a:extLst>
                </p14:cNvPr>
                <p14:cNvContentPartPr/>
                <p14:nvPr/>
              </p14:nvContentPartPr>
              <p14:xfrm>
                <a:off x="8497765" y="6577188"/>
                <a:ext cx="285120" cy="168120"/>
              </p14:xfrm>
            </p:contentPart>
          </mc:Choice>
          <mc:Fallback xmlns="">
            <p:pic>
              <p:nvPicPr>
                <p:cNvPr id="349" name="Ink 348">
                  <a:extLst>
                    <a:ext uri="{FF2B5EF4-FFF2-40B4-BE49-F238E27FC236}">
                      <a16:creationId xmlns:a16="http://schemas.microsoft.com/office/drawing/2014/main" id="{E9999D0F-58B3-EE69-E8A3-25883BFF951F}"/>
                    </a:ext>
                  </a:extLst>
                </p:cNvPr>
                <p:cNvPicPr/>
                <p:nvPr/>
              </p:nvPicPr>
              <p:blipFill>
                <a:blip r:embed="rId533"/>
                <a:stretch>
                  <a:fillRect/>
                </a:stretch>
              </p:blipFill>
              <p:spPr>
                <a:xfrm>
                  <a:off x="8479765" y="6559188"/>
                  <a:ext cx="3207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50" name="Ink 349">
                  <a:extLst>
                    <a:ext uri="{FF2B5EF4-FFF2-40B4-BE49-F238E27FC236}">
                      <a16:creationId xmlns:a16="http://schemas.microsoft.com/office/drawing/2014/main" id="{74CA779F-5F3D-5EE9-04C6-D8628E97C616}"/>
                    </a:ext>
                  </a:extLst>
                </p14:cNvPr>
                <p14:cNvContentPartPr/>
                <p14:nvPr/>
              </p14:nvContentPartPr>
              <p14:xfrm>
                <a:off x="8731765" y="6626508"/>
                <a:ext cx="254160" cy="118800"/>
              </p14:xfrm>
            </p:contentPart>
          </mc:Choice>
          <mc:Fallback xmlns="">
            <p:pic>
              <p:nvPicPr>
                <p:cNvPr id="350" name="Ink 349">
                  <a:extLst>
                    <a:ext uri="{FF2B5EF4-FFF2-40B4-BE49-F238E27FC236}">
                      <a16:creationId xmlns:a16="http://schemas.microsoft.com/office/drawing/2014/main" id="{74CA779F-5F3D-5EE9-04C6-D8628E97C616}"/>
                    </a:ext>
                  </a:extLst>
                </p:cNvPr>
                <p:cNvPicPr/>
                <p:nvPr/>
              </p:nvPicPr>
              <p:blipFill>
                <a:blip r:embed="rId535"/>
                <a:stretch>
                  <a:fillRect/>
                </a:stretch>
              </p:blipFill>
              <p:spPr>
                <a:xfrm>
                  <a:off x="8713765" y="6608868"/>
                  <a:ext cx="289800" cy="154440"/>
                </a:xfrm>
                <a:prstGeom prst="rect">
                  <a:avLst/>
                </a:prstGeom>
              </p:spPr>
            </p:pic>
          </mc:Fallback>
        </mc:AlternateContent>
      </p:grpSp>
      <p:grpSp>
        <p:nvGrpSpPr>
          <p:cNvPr id="360" name="Group 359">
            <a:extLst>
              <a:ext uri="{FF2B5EF4-FFF2-40B4-BE49-F238E27FC236}">
                <a16:creationId xmlns:a16="http://schemas.microsoft.com/office/drawing/2014/main" id="{DD9A241C-AD13-978F-21D1-8D4F7007CE1B}"/>
              </a:ext>
            </a:extLst>
          </p:cNvPr>
          <p:cNvGrpSpPr/>
          <p:nvPr/>
        </p:nvGrpSpPr>
        <p:grpSpPr>
          <a:xfrm>
            <a:off x="8472325" y="6632168"/>
            <a:ext cx="333720" cy="137520"/>
            <a:chOff x="6948325" y="6662148"/>
            <a:chExt cx="333720" cy="137520"/>
          </a:xfrm>
        </p:grpSpPr>
        <mc:AlternateContent xmlns:mc="http://schemas.openxmlformats.org/markup-compatibility/2006" xmlns:p14="http://schemas.microsoft.com/office/powerpoint/2010/main">
          <mc:Choice Requires="p14">
            <p:contentPart p14:bwMode="auto" r:id="rId536">
              <p14:nvContentPartPr>
                <p14:cNvPr id="352" name="Ink 351">
                  <a:extLst>
                    <a:ext uri="{FF2B5EF4-FFF2-40B4-BE49-F238E27FC236}">
                      <a16:creationId xmlns:a16="http://schemas.microsoft.com/office/drawing/2014/main" id="{AC71BFF8-74B3-A9DB-B13B-7E95E7AE7A89}"/>
                    </a:ext>
                  </a:extLst>
                </p14:cNvPr>
                <p14:cNvContentPartPr/>
                <p14:nvPr/>
              </p14:nvContentPartPr>
              <p14:xfrm>
                <a:off x="6948325" y="6662148"/>
                <a:ext cx="119520" cy="137520"/>
              </p14:xfrm>
            </p:contentPart>
          </mc:Choice>
          <mc:Fallback xmlns="">
            <p:pic>
              <p:nvPicPr>
                <p:cNvPr id="352" name="Ink 351">
                  <a:extLst>
                    <a:ext uri="{FF2B5EF4-FFF2-40B4-BE49-F238E27FC236}">
                      <a16:creationId xmlns:a16="http://schemas.microsoft.com/office/drawing/2014/main" id="{AC71BFF8-74B3-A9DB-B13B-7E95E7AE7A89}"/>
                    </a:ext>
                  </a:extLst>
                </p:cNvPr>
                <p:cNvPicPr/>
                <p:nvPr/>
              </p:nvPicPr>
              <p:blipFill>
                <a:blip r:embed="rId537"/>
                <a:stretch>
                  <a:fillRect/>
                </a:stretch>
              </p:blipFill>
              <p:spPr>
                <a:xfrm>
                  <a:off x="6930685" y="6644508"/>
                  <a:ext cx="155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53" name="Ink 352">
                  <a:extLst>
                    <a:ext uri="{FF2B5EF4-FFF2-40B4-BE49-F238E27FC236}">
                      <a16:creationId xmlns:a16="http://schemas.microsoft.com/office/drawing/2014/main" id="{402E45A9-5BB9-C8CB-4B13-BB7B9492F1F8}"/>
                    </a:ext>
                  </a:extLst>
                </p14:cNvPr>
                <p14:cNvContentPartPr/>
                <p14:nvPr/>
              </p14:nvContentPartPr>
              <p14:xfrm>
                <a:off x="7021045" y="6741708"/>
                <a:ext cx="69840" cy="17640"/>
              </p14:xfrm>
            </p:contentPart>
          </mc:Choice>
          <mc:Fallback xmlns="">
            <p:pic>
              <p:nvPicPr>
                <p:cNvPr id="353" name="Ink 352">
                  <a:extLst>
                    <a:ext uri="{FF2B5EF4-FFF2-40B4-BE49-F238E27FC236}">
                      <a16:creationId xmlns:a16="http://schemas.microsoft.com/office/drawing/2014/main" id="{402E45A9-5BB9-C8CB-4B13-BB7B9492F1F8}"/>
                    </a:ext>
                  </a:extLst>
                </p:cNvPr>
                <p:cNvPicPr/>
                <p:nvPr/>
              </p:nvPicPr>
              <p:blipFill>
                <a:blip r:embed="rId539"/>
                <a:stretch>
                  <a:fillRect/>
                </a:stretch>
              </p:blipFill>
              <p:spPr>
                <a:xfrm>
                  <a:off x="7003045" y="6723708"/>
                  <a:ext cx="1054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54" name="Ink 353">
                  <a:extLst>
                    <a:ext uri="{FF2B5EF4-FFF2-40B4-BE49-F238E27FC236}">
                      <a16:creationId xmlns:a16="http://schemas.microsoft.com/office/drawing/2014/main" id="{53F0D2EA-12D4-10D5-1E34-170226127560}"/>
                    </a:ext>
                  </a:extLst>
                </p14:cNvPr>
                <p14:cNvContentPartPr/>
                <p14:nvPr/>
              </p14:nvContentPartPr>
              <p14:xfrm>
                <a:off x="7173685" y="6698508"/>
                <a:ext cx="107280" cy="21600"/>
              </p14:xfrm>
            </p:contentPart>
          </mc:Choice>
          <mc:Fallback xmlns="">
            <p:pic>
              <p:nvPicPr>
                <p:cNvPr id="354" name="Ink 353">
                  <a:extLst>
                    <a:ext uri="{FF2B5EF4-FFF2-40B4-BE49-F238E27FC236}">
                      <a16:creationId xmlns:a16="http://schemas.microsoft.com/office/drawing/2014/main" id="{53F0D2EA-12D4-10D5-1E34-170226127560}"/>
                    </a:ext>
                  </a:extLst>
                </p:cNvPr>
                <p:cNvPicPr/>
                <p:nvPr/>
              </p:nvPicPr>
              <p:blipFill>
                <a:blip r:embed="rId541"/>
                <a:stretch>
                  <a:fillRect/>
                </a:stretch>
              </p:blipFill>
              <p:spPr>
                <a:xfrm>
                  <a:off x="7155685" y="6680508"/>
                  <a:ext cx="1429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55" name="Ink 354">
                  <a:extLst>
                    <a:ext uri="{FF2B5EF4-FFF2-40B4-BE49-F238E27FC236}">
                      <a16:creationId xmlns:a16="http://schemas.microsoft.com/office/drawing/2014/main" id="{ACBF26BE-CBAC-2E3A-A002-AD534DD67CC4}"/>
                    </a:ext>
                  </a:extLst>
                </p14:cNvPr>
                <p14:cNvContentPartPr/>
                <p14:nvPr/>
              </p14:nvContentPartPr>
              <p14:xfrm>
                <a:off x="7208965" y="6763308"/>
                <a:ext cx="73080" cy="16920"/>
              </p14:xfrm>
            </p:contentPart>
          </mc:Choice>
          <mc:Fallback xmlns="">
            <p:pic>
              <p:nvPicPr>
                <p:cNvPr id="355" name="Ink 354">
                  <a:extLst>
                    <a:ext uri="{FF2B5EF4-FFF2-40B4-BE49-F238E27FC236}">
                      <a16:creationId xmlns:a16="http://schemas.microsoft.com/office/drawing/2014/main" id="{ACBF26BE-CBAC-2E3A-A002-AD534DD67CC4}"/>
                    </a:ext>
                  </a:extLst>
                </p:cNvPr>
                <p:cNvPicPr/>
                <p:nvPr/>
              </p:nvPicPr>
              <p:blipFill>
                <a:blip r:embed="rId543"/>
                <a:stretch>
                  <a:fillRect/>
                </a:stretch>
              </p:blipFill>
              <p:spPr>
                <a:xfrm>
                  <a:off x="7190965" y="6745308"/>
                  <a:ext cx="1087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56" name="Ink 355">
                  <a:extLst>
                    <a:ext uri="{FF2B5EF4-FFF2-40B4-BE49-F238E27FC236}">
                      <a16:creationId xmlns:a16="http://schemas.microsoft.com/office/drawing/2014/main" id="{71E8B48F-2C24-5356-2DB4-6FCF8267E044}"/>
                    </a:ext>
                  </a:extLst>
                </p14:cNvPr>
                <p14:cNvContentPartPr/>
                <p14:nvPr/>
              </p14:nvContentPartPr>
              <p14:xfrm>
                <a:off x="6983245" y="6759708"/>
                <a:ext cx="75240" cy="16200"/>
              </p14:xfrm>
            </p:contentPart>
          </mc:Choice>
          <mc:Fallback xmlns="">
            <p:pic>
              <p:nvPicPr>
                <p:cNvPr id="356" name="Ink 355">
                  <a:extLst>
                    <a:ext uri="{FF2B5EF4-FFF2-40B4-BE49-F238E27FC236}">
                      <a16:creationId xmlns:a16="http://schemas.microsoft.com/office/drawing/2014/main" id="{71E8B48F-2C24-5356-2DB4-6FCF8267E044}"/>
                    </a:ext>
                  </a:extLst>
                </p:cNvPr>
                <p:cNvPicPr/>
                <p:nvPr/>
              </p:nvPicPr>
              <p:blipFill>
                <a:blip r:embed="rId545"/>
                <a:stretch>
                  <a:fillRect/>
                </a:stretch>
              </p:blipFill>
              <p:spPr>
                <a:xfrm>
                  <a:off x="6965245" y="6741708"/>
                  <a:ext cx="1108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59" name="Ink 358">
                  <a:extLst>
                    <a:ext uri="{FF2B5EF4-FFF2-40B4-BE49-F238E27FC236}">
                      <a16:creationId xmlns:a16="http://schemas.microsoft.com/office/drawing/2014/main" id="{3C5B0914-E248-E888-B2E3-11DDC4175F09}"/>
                    </a:ext>
                  </a:extLst>
                </p14:cNvPr>
                <p14:cNvContentPartPr/>
                <p14:nvPr/>
              </p14:nvContentPartPr>
              <p14:xfrm>
                <a:off x="6982525" y="6747468"/>
                <a:ext cx="74160" cy="11880"/>
              </p14:xfrm>
            </p:contentPart>
          </mc:Choice>
          <mc:Fallback xmlns="">
            <p:pic>
              <p:nvPicPr>
                <p:cNvPr id="359" name="Ink 358">
                  <a:extLst>
                    <a:ext uri="{FF2B5EF4-FFF2-40B4-BE49-F238E27FC236}">
                      <a16:creationId xmlns:a16="http://schemas.microsoft.com/office/drawing/2014/main" id="{3C5B0914-E248-E888-B2E3-11DDC4175F09}"/>
                    </a:ext>
                  </a:extLst>
                </p:cNvPr>
                <p:cNvPicPr/>
                <p:nvPr/>
              </p:nvPicPr>
              <p:blipFill>
                <a:blip r:embed="rId547"/>
                <a:stretch>
                  <a:fillRect/>
                </a:stretch>
              </p:blipFill>
              <p:spPr>
                <a:xfrm>
                  <a:off x="6964885" y="6729468"/>
                  <a:ext cx="109800" cy="47520"/>
                </a:xfrm>
                <a:prstGeom prst="rect">
                  <a:avLst/>
                </a:prstGeom>
              </p:spPr>
            </p:pic>
          </mc:Fallback>
        </mc:AlternateContent>
      </p:grpSp>
    </p:spTree>
    <p:extLst>
      <p:ext uri="{BB962C8B-B14F-4D97-AF65-F5344CB8AC3E}">
        <p14:creationId xmlns:p14="http://schemas.microsoft.com/office/powerpoint/2010/main" val="764710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8BA8D3-7BCE-CA04-386F-5CCED93D18D0}"/>
              </a:ext>
            </a:extLst>
          </p:cNvPr>
          <p:cNvSpPr>
            <a:spLocks noGrp="1"/>
          </p:cNvSpPr>
          <p:nvPr>
            <p:ph type="sldNum" sz="quarter" idx="12"/>
          </p:nvPr>
        </p:nvSpPr>
        <p:spPr/>
        <p:txBody>
          <a:bodyPr/>
          <a:lstStyle/>
          <a:p>
            <a:pPr>
              <a:defRPr/>
            </a:pPr>
            <a:fld id="{DD2C1E9A-D4BC-49F6-BCAF-D0866D26C672}" type="slidenum">
              <a:rPr lang="en-US" altLang="en-US" smtClean="0"/>
              <a:pPr>
                <a:defRPr/>
              </a:pPr>
              <a:t>11</a:t>
            </a:fld>
            <a:endParaRPr lang="en-US" altLang="en-US"/>
          </a:p>
        </p:txBody>
      </p:sp>
      <p:grpSp>
        <p:nvGrpSpPr>
          <p:cNvPr id="12" name="Group 11">
            <a:extLst>
              <a:ext uri="{FF2B5EF4-FFF2-40B4-BE49-F238E27FC236}">
                <a16:creationId xmlns:a16="http://schemas.microsoft.com/office/drawing/2014/main" id="{66D5FB24-170B-EFDE-A4B1-4A2830630AF3}"/>
              </a:ext>
            </a:extLst>
          </p:cNvPr>
          <p:cNvGrpSpPr/>
          <p:nvPr/>
        </p:nvGrpSpPr>
        <p:grpSpPr>
          <a:xfrm>
            <a:off x="2405215" y="430018"/>
            <a:ext cx="585720" cy="433440"/>
            <a:chOff x="836245" y="534948"/>
            <a:chExt cx="585720" cy="43344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99320A10-8200-B3D0-C90D-2C0C825F25F5}"/>
                    </a:ext>
                  </a:extLst>
                </p14:cNvPr>
                <p14:cNvContentPartPr/>
                <p14:nvPr/>
              </p14:nvContentPartPr>
              <p14:xfrm>
                <a:off x="836245" y="534948"/>
                <a:ext cx="118800" cy="184320"/>
              </p14:xfrm>
            </p:contentPart>
          </mc:Choice>
          <mc:Fallback xmlns="">
            <p:pic>
              <p:nvPicPr>
                <p:cNvPr id="5" name="Ink 4">
                  <a:extLst>
                    <a:ext uri="{FF2B5EF4-FFF2-40B4-BE49-F238E27FC236}">
                      <a16:creationId xmlns:a16="http://schemas.microsoft.com/office/drawing/2014/main" id="{99320A10-8200-B3D0-C90D-2C0C825F25F5}"/>
                    </a:ext>
                  </a:extLst>
                </p:cNvPr>
                <p:cNvPicPr/>
                <p:nvPr/>
              </p:nvPicPr>
              <p:blipFill>
                <a:blip r:embed="rId3"/>
                <a:stretch>
                  <a:fillRect/>
                </a:stretch>
              </p:blipFill>
              <p:spPr>
                <a:xfrm>
                  <a:off x="818605" y="517308"/>
                  <a:ext cx="1544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A68FE689-5027-E99C-2E47-8C4B4C3F995B}"/>
                    </a:ext>
                  </a:extLst>
                </p14:cNvPr>
                <p14:cNvContentPartPr/>
                <p14:nvPr/>
              </p14:nvContentPartPr>
              <p14:xfrm>
                <a:off x="946045" y="538908"/>
                <a:ext cx="137520" cy="428400"/>
              </p14:xfrm>
            </p:contentPart>
          </mc:Choice>
          <mc:Fallback xmlns="">
            <p:pic>
              <p:nvPicPr>
                <p:cNvPr id="6" name="Ink 5">
                  <a:extLst>
                    <a:ext uri="{FF2B5EF4-FFF2-40B4-BE49-F238E27FC236}">
                      <a16:creationId xmlns:a16="http://schemas.microsoft.com/office/drawing/2014/main" id="{A68FE689-5027-E99C-2E47-8C4B4C3F995B}"/>
                    </a:ext>
                  </a:extLst>
                </p:cNvPr>
                <p:cNvPicPr/>
                <p:nvPr/>
              </p:nvPicPr>
              <p:blipFill>
                <a:blip r:embed="rId5"/>
                <a:stretch>
                  <a:fillRect/>
                </a:stretch>
              </p:blipFill>
              <p:spPr>
                <a:xfrm>
                  <a:off x="928045" y="521268"/>
                  <a:ext cx="17316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C967A440-AADC-31F2-D3E0-D8C60E4523CA}"/>
                    </a:ext>
                  </a:extLst>
                </p14:cNvPr>
                <p14:cNvContentPartPr/>
                <p14:nvPr/>
              </p14:nvContentPartPr>
              <p14:xfrm>
                <a:off x="1077445" y="865068"/>
                <a:ext cx="142920" cy="103320"/>
              </p14:xfrm>
            </p:contentPart>
          </mc:Choice>
          <mc:Fallback xmlns="">
            <p:pic>
              <p:nvPicPr>
                <p:cNvPr id="8" name="Ink 7">
                  <a:extLst>
                    <a:ext uri="{FF2B5EF4-FFF2-40B4-BE49-F238E27FC236}">
                      <a16:creationId xmlns:a16="http://schemas.microsoft.com/office/drawing/2014/main" id="{C967A440-AADC-31F2-D3E0-D8C60E4523CA}"/>
                    </a:ext>
                  </a:extLst>
                </p:cNvPr>
                <p:cNvPicPr/>
                <p:nvPr/>
              </p:nvPicPr>
              <p:blipFill>
                <a:blip r:embed="rId7"/>
                <a:stretch>
                  <a:fillRect/>
                </a:stretch>
              </p:blipFill>
              <p:spPr>
                <a:xfrm>
                  <a:off x="1059445" y="847068"/>
                  <a:ext cx="178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B7915446-B901-054C-82AA-B9BF36213832}"/>
                    </a:ext>
                  </a:extLst>
                </p14:cNvPr>
                <p14:cNvContentPartPr/>
                <p14:nvPr/>
              </p14:nvContentPartPr>
              <p14:xfrm>
                <a:off x="1289485" y="844908"/>
                <a:ext cx="24840" cy="114480"/>
              </p14:xfrm>
            </p:contentPart>
          </mc:Choice>
          <mc:Fallback xmlns="">
            <p:pic>
              <p:nvPicPr>
                <p:cNvPr id="9" name="Ink 8">
                  <a:extLst>
                    <a:ext uri="{FF2B5EF4-FFF2-40B4-BE49-F238E27FC236}">
                      <a16:creationId xmlns:a16="http://schemas.microsoft.com/office/drawing/2014/main" id="{B7915446-B901-054C-82AA-B9BF36213832}"/>
                    </a:ext>
                  </a:extLst>
                </p:cNvPr>
                <p:cNvPicPr/>
                <p:nvPr/>
              </p:nvPicPr>
              <p:blipFill>
                <a:blip r:embed="rId9"/>
                <a:stretch>
                  <a:fillRect/>
                </a:stretch>
              </p:blipFill>
              <p:spPr>
                <a:xfrm>
                  <a:off x="1271485" y="827268"/>
                  <a:ext cx="60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5210E6FD-213E-215F-7DA5-DC87F0C4EEEE}"/>
                    </a:ext>
                  </a:extLst>
                </p14:cNvPr>
                <p14:cNvContentPartPr/>
                <p14:nvPr/>
              </p14:nvContentPartPr>
              <p14:xfrm>
                <a:off x="1235125" y="890268"/>
                <a:ext cx="104040" cy="25200"/>
              </p14:xfrm>
            </p:contentPart>
          </mc:Choice>
          <mc:Fallback xmlns="">
            <p:pic>
              <p:nvPicPr>
                <p:cNvPr id="10" name="Ink 9">
                  <a:extLst>
                    <a:ext uri="{FF2B5EF4-FFF2-40B4-BE49-F238E27FC236}">
                      <a16:creationId xmlns:a16="http://schemas.microsoft.com/office/drawing/2014/main" id="{5210E6FD-213E-215F-7DA5-DC87F0C4EEEE}"/>
                    </a:ext>
                  </a:extLst>
                </p:cNvPr>
                <p:cNvPicPr/>
                <p:nvPr/>
              </p:nvPicPr>
              <p:blipFill>
                <a:blip r:embed="rId11"/>
                <a:stretch>
                  <a:fillRect/>
                </a:stretch>
              </p:blipFill>
              <p:spPr>
                <a:xfrm>
                  <a:off x="1217485" y="872268"/>
                  <a:ext cx="1396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51A388A6-FF4F-3E4B-748D-08F544D3AE7B}"/>
                    </a:ext>
                  </a:extLst>
                </p14:cNvPr>
                <p14:cNvContentPartPr/>
                <p14:nvPr/>
              </p14:nvContentPartPr>
              <p14:xfrm>
                <a:off x="1406125" y="815748"/>
                <a:ext cx="15840" cy="135360"/>
              </p14:xfrm>
            </p:contentPart>
          </mc:Choice>
          <mc:Fallback xmlns="">
            <p:pic>
              <p:nvPicPr>
                <p:cNvPr id="11" name="Ink 10">
                  <a:extLst>
                    <a:ext uri="{FF2B5EF4-FFF2-40B4-BE49-F238E27FC236}">
                      <a16:creationId xmlns:a16="http://schemas.microsoft.com/office/drawing/2014/main" id="{51A388A6-FF4F-3E4B-748D-08F544D3AE7B}"/>
                    </a:ext>
                  </a:extLst>
                </p:cNvPr>
                <p:cNvPicPr/>
                <p:nvPr/>
              </p:nvPicPr>
              <p:blipFill>
                <a:blip r:embed="rId13"/>
                <a:stretch>
                  <a:fillRect/>
                </a:stretch>
              </p:blipFill>
              <p:spPr>
                <a:xfrm>
                  <a:off x="1388485" y="797748"/>
                  <a:ext cx="51480" cy="171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220E0D65-E810-EBC5-993D-AE0A61026CE0}"/>
                  </a:ext>
                </a:extLst>
              </p14:cNvPr>
              <p14:cNvContentPartPr/>
              <p14:nvPr/>
            </p14:nvContentPartPr>
            <p14:xfrm rot="390466">
              <a:off x="3140365" y="684348"/>
              <a:ext cx="203760" cy="39600"/>
            </p14:xfrm>
          </p:contentPart>
        </mc:Choice>
        <mc:Fallback>
          <p:pic>
            <p:nvPicPr>
              <p:cNvPr id="13" name="Ink 12">
                <a:extLst>
                  <a:ext uri="{FF2B5EF4-FFF2-40B4-BE49-F238E27FC236}">
                    <a16:creationId xmlns:a16="http://schemas.microsoft.com/office/drawing/2014/main" id="{220E0D65-E810-EBC5-993D-AE0A61026CE0}"/>
                  </a:ext>
                </a:extLst>
              </p:cNvPr>
              <p:cNvPicPr/>
              <p:nvPr/>
            </p:nvPicPr>
            <p:blipFill>
              <a:blip r:embed="rId15"/>
              <a:stretch>
                <a:fillRect/>
              </a:stretch>
            </p:blipFill>
            <p:spPr>
              <a:xfrm rot="390466">
                <a:off x="3122365" y="666183"/>
                <a:ext cx="239400" cy="75567"/>
              </a:xfrm>
              <a:prstGeom prst="rect">
                <a:avLst/>
              </a:prstGeom>
            </p:spPr>
          </p:pic>
        </mc:Fallback>
      </mc:AlternateContent>
      <p:grpSp>
        <p:nvGrpSpPr>
          <p:cNvPr id="17" name="Group 16">
            <a:extLst>
              <a:ext uri="{FF2B5EF4-FFF2-40B4-BE49-F238E27FC236}">
                <a16:creationId xmlns:a16="http://schemas.microsoft.com/office/drawing/2014/main" id="{AFC5A480-18F0-F327-19BA-9BDBB32A6798}"/>
              </a:ext>
            </a:extLst>
          </p:cNvPr>
          <p:cNvGrpSpPr/>
          <p:nvPr/>
        </p:nvGrpSpPr>
        <p:grpSpPr>
          <a:xfrm>
            <a:off x="3566245" y="578508"/>
            <a:ext cx="151200" cy="212400"/>
            <a:chOff x="2042245" y="578508"/>
            <a:chExt cx="151200" cy="212400"/>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24748D1F-4F60-3A52-4804-F01BF8ACB9EB}"/>
                    </a:ext>
                  </a:extLst>
                </p14:cNvPr>
                <p14:cNvContentPartPr/>
                <p14:nvPr/>
              </p14:nvContentPartPr>
              <p14:xfrm>
                <a:off x="2042245" y="578508"/>
                <a:ext cx="151200" cy="212400"/>
              </p14:xfrm>
            </p:contentPart>
          </mc:Choice>
          <mc:Fallback xmlns="">
            <p:pic>
              <p:nvPicPr>
                <p:cNvPr id="14" name="Ink 13">
                  <a:extLst>
                    <a:ext uri="{FF2B5EF4-FFF2-40B4-BE49-F238E27FC236}">
                      <a16:creationId xmlns:a16="http://schemas.microsoft.com/office/drawing/2014/main" id="{24748D1F-4F60-3A52-4804-F01BF8ACB9EB}"/>
                    </a:ext>
                  </a:extLst>
                </p:cNvPr>
                <p:cNvPicPr/>
                <p:nvPr/>
              </p:nvPicPr>
              <p:blipFill>
                <a:blip r:embed="rId17"/>
                <a:stretch>
                  <a:fillRect/>
                </a:stretch>
              </p:blipFill>
              <p:spPr>
                <a:xfrm>
                  <a:off x="2024245" y="560508"/>
                  <a:ext cx="1868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3B20762B-EDF4-F68B-2F37-4A39A7356324}"/>
                    </a:ext>
                  </a:extLst>
                </p14:cNvPr>
                <p14:cNvContentPartPr/>
                <p14:nvPr/>
              </p14:nvContentPartPr>
              <p14:xfrm>
                <a:off x="2084005" y="689388"/>
                <a:ext cx="94680" cy="24840"/>
              </p14:xfrm>
            </p:contentPart>
          </mc:Choice>
          <mc:Fallback xmlns="">
            <p:pic>
              <p:nvPicPr>
                <p:cNvPr id="15" name="Ink 14">
                  <a:extLst>
                    <a:ext uri="{FF2B5EF4-FFF2-40B4-BE49-F238E27FC236}">
                      <a16:creationId xmlns:a16="http://schemas.microsoft.com/office/drawing/2014/main" id="{3B20762B-EDF4-F68B-2F37-4A39A7356324}"/>
                    </a:ext>
                  </a:extLst>
                </p:cNvPr>
                <p:cNvPicPr/>
                <p:nvPr/>
              </p:nvPicPr>
              <p:blipFill>
                <a:blip r:embed="rId19"/>
                <a:stretch>
                  <a:fillRect/>
                </a:stretch>
              </p:blipFill>
              <p:spPr>
                <a:xfrm>
                  <a:off x="2066365" y="671748"/>
                  <a:ext cx="130320" cy="60480"/>
                </a:xfrm>
                <a:prstGeom prst="rect">
                  <a:avLst/>
                </a:prstGeom>
              </p:spPr>
            </p:pic>
          </mc:Fallback>
        </mc:AlternateContent>
      </p:grpSp>
      <p:grpSp>
        <p:nvGrpSpPr>
          <p:cNvPr id="21" name="Group 20">
            <a:extLst>
              <a:ext uri="{FF2B5EF4-FFF2-40B4-BE49-F238E27FC236}">
                <a16:creationId xmlns:a16="http://schemas.microsoft.com/office/drawing/2014/main" id="{40C6573F-C9F0-03B3-604E-6D61965E3207}"/>
              </a:ext>
            </a:extLst>
          </p:cNvPr>
          <p:cNvGrpSpPr/>
          <p:nvPr/>
        </p:nvGrpSpPr>
        <p:grpSpPr>
          <a:xfrm>
            <a:off x="3888085" y="537828"/>
            <a:ext cx="291960" cy="356400"/>
            <a:chOff x="2364085" y="537828"/>
            <a:chExt cx="291960" cy="356400"/>
          </a:xfrm>
        </p:grpSpPr>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6E75AD66-856D-5D49-CA3D-2661942C8ADC}"/>
                    </a:ext>
                  </a:extLst>
                </p14:cNvPr>
                <p14:cNvContentPartPr/>
                <p14:nvPr/>
              </p14:nvContentPartPr>
              <p14:xfrm>
                <a:off x="2364085" y="571308"/>
                <a:ext cx="110520" cy="101880"/>
              </p14:xfrm>
            </p:contentPart>
          </mc:Choice>
          <mc:Fallback xmlns="">
            <p:pic>
              <p:nvPicPr>
                <p:cNvPr id="18" name="Ink 17">
                  <a:extLst>
                    <a:ext uri="{FF2B5EF4-FFF2-40B4-BE49-F238E27FC236}">
                      <a16:creationId xmlns:a16="http://schemas.microsoft.com/office/drawing/2014/main" id="{6E75AD66-856D-5D49-CA3D-2661942C8ADC}"/>
                    </a:ext>
                  </a:extLst>
                </p:cNvPr>
                <p:cNvPicPr/>
                <p:nvPr/>
              </p:nvPicPr>
              <p:blipFill>
                <a:blip r:embed="rId21"/>
                <a:stretch>
                  <a:fillRect/>
                </a:stretch>
              </p:blipFill>
              <p:spPr>
                <a:xfrm>
                  <a:off x="2346445" y="553308"/>
                  <a:ext cx="146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C5A1B9C4-40D3-49C5-2DD3-814B9CD25553}"/>
                    </a:ext>
                  </a:extLst>
                </p14:cNvPr>
                <p14:cNvContentPartPr/>
                <p14:nvPr/>
              </p14:nvContentPartPr>
              <p14:xfrm>
                <a:off x="2435725" y="537828"/>
                <a:ext cx="122040" cy="281160"/>
              </p14:xfrm>
            </p:contentPart>
          </mc:Choice>
          <mc:Fallback xmlns="">
            <p:pic>
              <p:nvPicPr>
                <p:cNvPr id="19" name="Ink 18">
                  <a:extLst>
                    <a:ext uri="{FF2B5EF4-FFF2-40B4-BE49-F238E27FC236}">
                      <a16:creationId xmlns:a16="http://schemas.microsoft.com/office/drawing/2014/main" id="{C5A1B9C4-40D3-49C5-2DD3-814B9CD25553}"/>
                    </a:ext>
                  </a:extLst>
                </p:cNvPr>
                <p:cNvPicPr/>
                <p:nvPr/>
              </p:nvPicPr>
              <p:blipFill>
                <a:blip r:embed="rId23"/>
                <a:stretch>
                  <a:fillRect/>
                </a:stretch>
              </p:blipFill>
              <p:spPr>
                <a:xfrm>
                  <a:off x="2418085" y="520188"/>
                  <a:ext cx="15768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4E738CED-EEA9-72FB-C074-94A6A89BFB35}"/>
                    </a:ext>
                  </a:extLst>
                </p14:cNvPr>
                <p14:cNvContentPartPr/>
                <p14:nvPr/>
              </p14:nvContentPartPr>
              <p14:xfrm>
                <a:off x="2543725" y="745908"/>
                <a:ext cx="112320" cy="148320"/>
              </p14:xfrm>
            </p:contentPart>
          </mc:Choice>
          <mc:Fallback xmlns="">
            <p:pic>
              <p:nvPicPr>
                <p:cNvPr id="20" name="Ink 19">
                  <a:extLst>
                    <a:ext uri="{FF2B5EF4-FFF2-40B4-BE49-F238E27FC236}">
                      <a16:creationId xmlns:a16="http://schemas.microsoft.com/office/drawing/2014/main" id="{4E738CED-EEA9-72FB-C074-94A6A89BFB35}"/>
                    </a:ext>
                  </a:extLst>
                </p:cNvPr>
                <p:cNvPicPr/>
                <p:nvPr/>
              </p:nvPicPr>
              <p:blipFill>
                <a:blip r:embed="rId25"/>
                <a:stretch>
                  <a:fillRect/>
                </a:stretch>
              </p:blipFill>
              <p:spPr>
                <a:xfrm>
                  <a:off x="2526085" y="728268"/>
                  <a:ext cx="147960" cy="183960"/>
                </a:xfrm>
                <a:prstGeom prst="rect">
                  <a:avLst/>
                </a:prstGeom>
              </p:spPr>
            </p:pic>
          </mc:Fallback>
        </mc:AlternateContent>
      </p:grpSp>
      <p:grpSp>
        <p:nvGrpSpPr>
          <p:cNvPr id="29" name="Group 28">
            <a:extLst>
              <a:ext uri="{FF2B5EF4-FFF2-40B4-BE49-F238E27FC236}">
                <a16:creationId xmlns:a16="http://schemas.microsoft.com/office/drawing/2014/main" id="{4F12FD03-5AF4-3BB2-244B-C6AD7B1C8230}"/>
              </a:ext>
            </a:extLst>
          </p:cNvPr>
          <p:cNvGrpSpPr/>
          <p:nvPr/>
        </p:nvGrpSpPr>
        <p:grpSpPr>
          <a:xfrm>
            <a:off x="4463005" y="654468"/>
            <a:ext cx="165240" cy="104400"/>
            <a:chOff x="2939005" y="654468"/>
            <a:chExt cx="165240" cy="104400"/>
          </a:xfrm>
        </p:grpSpPr>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1403A85B-CD43-8B47-247D-F7047C9ED664}"/>
                    </a:ext>
                  </a:extLst>
                </p14:cNvPr>
                <p14:cNvContentPartPr/>
                <p14:nvPr/>
              </p14:nvContentPartPr>
              <p14:xfrm>
                <a:off x="2939005" y="654468"/>
                <a:ext cx="165240" cy="21240"/>
              </p14:xfrm>
            </p:contentPart>
          </mc:Choice>
          <mc:Fallback xmlns="">
            <p:pic>
              <p:nvPicPr>
                <p:cNvPr id="22" name="Ink 21">
                  <a:extLst>
                    <a:ext uri="{FF2B5EF4-FFF2-40B4-BE49-F238E27FC236}">
                      <a16:creationId xmlns:a16="http://schemas.microsoft.com/office/drawing/2014/main" id="{1403A85B-CD43-8B47-247D-F7047C9ED664}"/>
                    </a:ext>
                  </a:extLst>
                </p:cNvPr>
                <p:cNvPicPr/>
                <p:nvPr/>
              </p:nvPicPr>
              <p:blipFill>
                <a:blip r:embed="rId27"/>
                <a:stretch>
                  <a:fillRect/>
                </a:stretch>
              </p:blipFill>
              <p:spPr>
                <a:xfrm>
                  <a:off x="2921365" y="636828"/>
                  <a:ext cx="2008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1B3B7B0E-F456-B866-573E-A012DB1C2F92}"/>
                    </a:ext>
                  </a:extLst>
                </p14:cNvPr>
                <p14:cNvContentPartPr/>
                <p14:nvPr/>
              </p14:nvContentPartPr>
              <p14:xfrm>
                <a:off x="2980765" y="741948"/>
                <a:ext cx="122400" cy="16920"/>
              </p14:xfrm>
            </p:contentPart>
          </mc:Choice>
          <mc:Fallback xmlns="">
            <p:pic>
              <p:nvPicPr>
                <p:cNvPr id="23" name="Ink 22">
                  <a:extLst>
                    <a:ext uri="{FF2B5EF4-FFF2-40B4-BE49-F238E27FC236}">
                      <a16:creationId xmlns:a16="http://schemas.microsoft.com/office/drawing/2014/main" id="{1B3B7B0E-F456-B866-573E-A012DB1C2F92}"/>
                    </a:ext>
                  </a:extLst>
                </p:cNvPr>
                <p:cNvPicPr/>
                <p:nvPr/>
              </p:nvPicPr>
              <p:blipFill>
                <a:blip r:embed="rId29"/>
                <a:stretch>
                  <a:fillRect/>
                </a:stretch>
              </p:blipFill>
              <p:spPr>
                <a:xfrm>
                  <a:off x="2962765" y="724308"/>
                  <a:ext cx="158040" cy="52560"/>
                </a:xfrm>
                <a:prstGeom prst="rect">
                  <a:avLst/>
                </a:prstGeom>
              </p:spPr>
            </p:pic>
          </mc:Fallback>
        </mc:AlternateContent>
      </p:grpSp>
      <p:grpSp>
        <p:nvGrpSpPr>
          <p:cNvPr id="28" name="Group 27">
            <a:extLst>
              <a:ext uri="{FF2B5EF4-FFF2-40B4-BE49-F238E27FC236}">
                <a16:creationId xmlns:a16="http://schemas.microsoft.com/office/drawing/2014/main" id="{7C70D6CB-CF98-F9FD-9098-EBAFDD98169D}"/>
              </a:ext>
            </a:extLst>
          </p:cNvPr>
          <p:cNvGrpSpPr/>
          <p:nvPr/>
        </p:nvGrpSpPr>
        <p:grpSpPr>
          <a:xfrm>
            <a:off x="4842445" y="585348"/>
            <a:ext cx="497880" cy="362880"/>
            <a:chOff x="3318445" y="585348"/>
            <a:chExt cx="497880" cy="362880"/>
          </a:xfrm>
        </p:grpSpPr>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5CCF2BD9-6469-02C2-D465-1E91B7C77D9B}"/>
                    </a:ext>
                  </a:extLst>
                </p14:cNvPr>
                <p14:cNvContentPartPr/>
                <p14:nvPr/>
              </p14:nvContentPartPr>
              <p14:xfrm>
                <a:off x="3318445" y="585348"/>
                <a:ext cx="127800" cy="108000"/>
              </p14:xfrm>
            </p:contentPart>
          </mc:Choice>
          <mc:Fallback xmlns="">
            <p:pic>
              <p:nvPicPr>
                <p:cNvPr id="24" name="Ink 23">
                  <a:extLst>
                    <a:ext uri="{FF2B5EF4-FFF2-40B4-BE49-F238E27FC236}">
                      <a16:creationId xmlns:a16="http://schemas.microsoft.com/office/drawing/2014/main" id="{5CCF2BD9-6469-02C2-D465-1E91B7C77D9B}"/>
                    </a:ext>
                  </a:extLst>
                </p:cNvPr>
                <p:cNvPicPr/>
                <p:nvPr/>
              </p:nvPicPr>
              <p:blipFill>
                <a:blip r:embed="rId31"/>
                <a:stretch>
                  <a:fillRect/>
                </a:stretch>
              </p:blipFill>
              <p:spPr>
                <a:xfrm>
                  <a:off x="3300805" y="567348"/>
                  <a:ext cx="163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4ECFA900-3AA4-9D21-CACF-C4B7656C4226}"/>
                    </a:ext>
                  </a:extLst>
                </p14:cNvPr>
                <p14:cNvContentPartPr/>
                <p14:nvPr/>
              </p14:nvContentPartPr>
              <p14:xfrm>
                <a:off x="3413485" y="593628"/>
                <a:ext cx="106200" cy="271440"/>
              </p14:xfrm>
            </p:contentPart>
          </mc:Choice>
          <mc:Fallback xmlns="">
            <p:pic>
              <p:nvPicPr>
                <p:cNvPr id="25" name="Ink 24">
                  <a:extLst>
                    <a:ext uri="{FF2B5EF4-FFF2-40B4-BE49-F238E27FC236}">
                      <a16:creationId xmlns:a16="http://schemas.microsoft.com/office/drawing/2014/main" id="{4ECFA900-3AA4-9D21-CACF-C4B7656C4226}"/>
                    </a:ext>
                  </a:extLst>
                </p:cNvPr>
                <p:cNvPicPr/>
                <p:nvPr/>
              </p:nvPicPr>
              <p:blipFill>
                <a:blip r:embed="rId33"/>
                <a:stretch>
                  <a:fillRect/>
                </a:stretch>
              </p:blipFill>
              <p:spPr>
                <a:xfrm>
                  <a:off x="3395485" y="575988"/>
                  <a:ext cx="14184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72104043-37C0-EA9D-6117-5F35A93A2E34}"/>
                    </a:ext>
                  </a:extLst>
                </p14:cNvPr>
                <p14:cNvContentPartPr/>
                <p14:nvPr/>
              </p14:nvContentPartPr>
              <p14:xfrm>
                <a:off x="3548125" y="788748"/>
                <a:ext cx="39960" cy="159480"/>
              </p14:xfrm>
            </p:contentPart>
          </mc:Choice>
          <mc:Fallback xmlns="">
            <p:pic>
              <p:nvPicPr>
                <p:cNvPr id="26" name="Ink 25">
                  <a:extLst>
                    <a:ext uri="{FF2B5EF4-FFF2-40B4-BE49-F238E27FC236}">
                      <a16:creationId xmlns:a16="http://schemas.microsoft.com/office/drawing/2014/main" id="{72104043-37C0-EA9D-6117-5F35A93A2E34}"/>
                    </a:ext>
                  </a:extLst>
                </p:cNvPr>
                <p:cNvPicPr/>
                <p:nvPr/>
              </p:nvPicPr>
              <p:blipFill>
                <a:blip r:embed="rId35"/>
                <a:stretch>
                  <a:fillRect/>
                </a:stretch>
              </p:blipFill>
              <p:spPr>
                <a:xfrm>
                  <a:off x="3530485" y="771108"/>
                  <a:ext cx="756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707BB19C-1865-038A-607F-864276B26000}"/>
                    </a:ext>
                  </a:extLst>
                </p14:cNvPr>
                <p14:cNvContentPartPr/>
                <p14:nvPr/>
              </p14:nvContentPartPr>
              <p14:xfrm>
                <a:off x="3678805" y="727908"/>
                <a:ext cx="137520" cy="21240"/>
              </p14:xfrm>
            </p:contentPart>
          </mc:Choice>
          <mc:Fallback xmlns="">
            <p:pic>
              <p:nvPicPr>
                <p:cNvPr id="27" name="Ink 26">
                  <a:extLst>
                    <a:ext uri="{FF2B5EF4-FFF2-40B4-BE49-F238E27FC236}">
                      <a16:creationId xmlns:a16="http://schemas.microsoft.com/office/drawing/2014/main" id="{707BB19C-1865-038A-607F-864276B26000}"/>
                    </a:ext>
                  </a:extLst>
                </p:cNvPr>
                <p:cNvPicPr/>
                <p:nvPr/>
              </p:nvPicPr>
              <p:blipFill>
                <a:blip r:embed="rId37"/>
                <a:stretch>
                  <a:fillRect/>
                </a:stretch>
              </p:blipFill>
              <p:spPr>
                <a:xfrm>
                  <a:off x="3660805" y="709908"/>
                  <a:ext cx="173160" cy="56880"/>
                </a:xfrm>
                <a:prstGeom prst="rect">
                  <a:avLst/>
                </a:prstGeom>
              </p:spPr>
            </p:pic>
          </mc:Fallback>
        </mc:AlternateContent>
      </p:grpSp>
      <p:grpSp>
        <p:nvGrpSpPr>
          <p:cNvPr id="37" name="Group 36">
            <a:extLst>
              <a:ext uri="{FF2B5EF4-FFF2-40B4-BE49-F238E27FC236}">
                <a16:creationId xmlns:a16="http://schemas.microsoft.com/office/drawing/2014/main" id="{B15E728F-E1CD-7B18-3585-24F92DAD02BA}"/>
              </a:ext>
            </a:extLst>
          </p:cNvPr>
          <p:cNvGrpSpPr/>
          <p:nvPr/>
        </p:nvGrpSpPr>
        <p:grpSpPr>
          <a:xfrm>
            <a:off x="5570725" y="599718"/>
            <a:ext cx="828720" cy="235440"/>
            <a:chOff x="4046725" y="554748"/>
            <a:chExt cx="828720" cy="235440"/>
          </a:xfrm>
        </p:grpSpPr>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DD47885B-AA79-7458-F317-1F666FFB7AC2}"/>
                    </a:ext>
                  </a:extLst>
                </p14:cNvPr>
                <p14:cNvContentPartPr/>
                <p14:nvPr/>
              </p14:nvContentPartPr>
              <p14:xfrm>
                <a:off x="4046725" y="581748"/>
                <a:ext cx="126000" cy="179280"/>
              </p14:xfrm>
            </p:contentPart>
          </mc:Choice>
          <mc:Fallback xmlns="">
            <p:pic>
              <p:nvPicPr>
                <p:cNvPr id="30" name="Ink 29">
                  <a:extLst>
                    <a:ext uri="{FF2B5EF4-FFF2-40B4-BE49-F238E27FC236}">
                      <a16:creationId xmlns:a16="http://schemas.microsoft.com/office/drawing/2014/main" id="{DD47885B-AA79-7458-F317-1F666FFB7AC2}"/>
                    </a:ext>
                  </a:extLst>
                </p:cNvPr>
                <p:cNvPicPr/>
                <p:nvPr/>
              </p:nvPicPr>
              <p:blipFill>
                <a:blip r:embed="rId39"/>
                <a:stretch>
                  <a:fillRect/>
                </a:stretch>
              </p:blipFill>
              <p:spPr>
                <a:xfrm>
                  <a:off x="4028725" y="564108"/>
                  <a:ext cx="161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4E1E14AB-5C11-2153-8E09-24AC0F8220ED}"/>
                    </a:ext>
                  </a:extLst>
                </p14:cNvPr>
                <p14:cNvContentPartPr/>
                <p14:nvPr/>
              </p14:nvContentPartPr>
              <p14:xfrm>
                <a:off x="4096405" y="680748"/>
                <a:ext cx="54360" cy="22680"/>
              </p14:xfrm>
            </p:contentPart>
          </mc:Choice>
          <mc:Fallback xmlns="">
            <p:pic>
              <p:nvPicPr>
                <p:cNvPr id="31" name="Ink 30">
                  <a:extLst>
                    <a:ext uri="{FF2B5EF4-FFF2-40B4-BE49-F238E27FC236}">
                      <a16:creationId xmlns:a16="http://schemas.microsoft.com/office/drawing/2014/main" id="{4E1E14AB-5C11-2153-8E09-24AC0F8220ED}"/>
                    </a:ext>
                  </a:extLst>
                </p:cNvPr>
                <p:cNvPicPr/>
                <p:nvPr/>
              </p:nvPicPr>
              <p:blipFill>
                <a:blip r:embed="rId41"/>
                <a:stretch>
                  <a:fillRect/>
                </a:stretch>
              </p:blipFill>
              <p:spPr>
                <a:xfrm>
                  <a:off x="4078405" y="662748"/>
                  <a:ext cx="900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A7E2FD11-644D-B9D8-0643-09D20B2132BC}"/>
                    </a:ext>
                  </a:extLst>
                </p14:cNvPr>
                <p14:cNvContentPartPr/>
                <p14:nvPr/>
              </p14:nvContentPartPr>
              <p14:xfrm>
                <a:off x="4287205" y="554748"/>
                <a:ext cx="185400" cy="194760"/>
              </p14:xfrm>
            </p:contentPart>
          </mc:Choice>
          <mc:Fallback xmlns="">
            <p:pic>
              <p:nvPicPr>
                <p:cNvPr id="33" name="Ink 32">
                  <a:extLst>
                    <a:ext uri="{FF2B5EF4-FFF2-40B4-BE49-F238E27FC236}">
                      <a16:creationId xmlns:a16="http://schemas.microsoft.com/office/drawing/2014/main" id="{A7E2FD11-644D-B9D8-0643-09D20B2132BC}"/>
                    </a:ext>
                  </a:extLst>
                </p:cNvPr>
                <p:cNvPicPr/>
                <p:nvPr/>
              </p:nvPicPr>
              <p:blipFill>
                <a:blip r:embed="rId43"/>
                <a:stretch>
                  <a:fillRect/>
                </a:stretch>
              </p:blipFill>
              <p:spPr>
                <a:xfrm>
                  <a:off x="4269205" y="536748"/>
                  <a:ext cx="2210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4EC4D43E-28C4-3E56-7931-EE087D501CD2}"/>
                    </a:ext>
                  </a:extLst>
                </p14:cNvPr>
                <p14:cNvContentPartPr/>
                <p14:nvPr/>
              </p14:nvContentPartPr>
              <p14:xfrm>
                <a:off x="4551805" y="559068"/>
                <a:ext cx="159120" cy="189720"/>
              </p14:xfrm>
            </p:contentPart>
          </mc:Choice>
          <mc:Fallback xmlns="">
            <p:pic>
              <p:nvPicPr>
                <p:cNvPr id="34" name="Ink 33">
                  <a:extLst>
                    <a:ext uri="{FF2B5EF4-FFF2-40B4-BE49-F238E27FC236}">
                      <a16:creationId xmlns:a16="http://schemas.microsoft.com/office/drawing/2014/main" id="{4EC4D43E-28C4-3E56-7931-EE087D501CD2}"/>
                    </a:ext>
                  </a:extLst>
                </p:cNvPr>
                <p:cNvPicPr/>
                <p:nvPr/>
              </p:nvPicPr>
              <p:blipFill>
                <a:blip r:embed="rId45"/>
                <a:stretch>
                  <a:fillRect/>
                </a:stretch>
              </p:blipFill>
              <p:spPr>
                <a:xfrm>
                  <a:off x="4533805" y="541428"/>
                  <a:ext cx="1947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C9AACFFC-0A00-3E48-F236-9E209AD153BB}"/>
                    </a:ext>
                  </a:extLst>
                </p14:cNvPr>
                <p14:cNvContentPartPr/>
                <p14:nvPr/>
              </p14:nvContentPartPr>
              <p14:xfrm>
                <a:off x="4561525" y="560508"/>
                <a:ext cx="190440" cy="192240"/>
              </p14:xfrm>
            </p:contentPart>
          </mc:Choice>
          <mc:Fallback xmlns="">
            <p:pic>
              <p:nvPicPr>
                <p:cNvPr id="35" name="Ink 34">
                  <a:extLst>
                    <a:ext uri="{FF2B5EF4-FFF2-40B4-BE49-F238E27FC236}">
                      <a16:creationId xmlns:a16="http://schemas.microsoft.com/office/drawing/2014/main" id="{C9AACFFC-0A00-3E48-F236-9E209AD153BB}"/>
                    </a:ext>
                  </a:extLst>
                </p:cNvPr>
                <p:cNvPicPr/>
                <p:nvPr/>
              </p:nvPicPr>
              <p:blipFill>
                <a:blip r:embed="rId47"/>
                <a:stretch>
                  <a:fillRect/>
                </a:stretch>
              </p:blipFill>
              <p:spPr>
                <a:xfrm>
                  <a:off x="4543885" y="542508"/>
                  <a:ext cx="2260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2C0191B5-0934-158E-8996-36E345ED99BA}"/>
                    </a:ext>
                  </a:extLst>
                </p14:cNvPr>
                <p14:cNvContentPartPr/>
                <p14:nvPr/>
              </p14:nvContentPartPr>
              <p14:xfrm>
                <a:off x="4797325" y="677148"/>
                <a:ext cx="78120" cy="113040"/>
              </p14:xfrm>
            </p:contentPart>
          </mc:Choice>
          <mc:Fallback xmlns="">
            <p:pic>
              <p:nvPicPr>
                <p:cNvPr id="36" name="Ink 35">
                  <a:extLst>
                    <a:ext uri="{FF2B5EF4-FFF2-40B4-BE49-F238E27FC236}">
                      <a16:creationId xmlns:a16="http://schemas.microsoft.com/office/drawing/2014/main" id="{2C0191B5-0934-158E-8996-36E345ED99BA}"/>
                    </a:ext>
                  </a:extLst>
                </p:cNvPr>
                <p:cNvPicPr/>
                <p:nvPr/>
              </p:nvPicPr>
              <p:blipFill>
                <a:blip r:embed="rId49"/>
                <a:stretch>
                  <a:fillRect/>
                </a:stretch>
              </p:blipFill>
              <p:spPr>
                <a:xfrm>
                  <a:off x="4779325" y="659148"/>
                  <a:ext cx="113760" cy="148680"/>
                </a:xfrm>
                <a:prstGeom prst="rect">
                  <a:avLst/>
                </a:prstGeom>
              </p:spPr>
            </p:pic>
          </mc:Fallback>
        </mc:AlternateContent>
      </p:grpSp>
      <p:grpSp>
        <p:nvGrpSpPr>
          <p:cNvPr id="43" name="Group 42">
            <a:extLst>
              <a:ext uri="{FF2B5EF4-FFF2-40B4-BE49-F238E27FC236}">
                <a16:creationId xmlns:a16="http://schemas.microsoft.com/office/drawing/2014/main" id="{71926849-6F57-B5E1-2CF6-3E8EB116E20A}"/>
              </a:ext>
            </a:extLst>
          </p:cNvPr>
          <p:cNvGrpSpPr/>
          <p:nvPr/>
        </p:nvGrpSpPr>
        <p:grpSpPr>
          <a:xfrm>
            <a:off x="6840805" y="565488"/>
            <a:ext cx="850320" cy="342720"/>
            <a:chOff x="5316805" y="475548"/>
            <a:chExt cx="850320" cy="342720"/>
          </a:xfrm>
        </p:grpSpPr>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F22273F6-0E69-EDD1-464A-FB926213BF4F}"/>
                    </a:ext>
                  </a:extLst>
                </p14:cNvPr>
                <p14:cNvContentPartPr/>
                <p14:nvPr/>
              </p14:nvContentPartPr>
              <p14:xfrm>
                <a:off x="5316805" y="599388"/>
                <a:ext cx="115560" cy="11880"/>
              </p14:xfrm>
            </p:contentPart>
          </mc:Choice>
          <mc:Fallback xmlns="">
            <p:pic>
              <p:nvPicPr>
                <p:cNvPr id="38" name="Ink 37">
                  <a:extLst>
                    <a:ext uri="{FF2B5EF4-FFF2-40B4-BE49-F238E27FC236}">
                      <a16:creationId xmlns:a16="http://schemas.microsoft.com/office/drawing/2014/main" id="{F22273F6-0E69-EDD1-464A-FB926213BF4F}"/>
                    </a:ext>
                  </a:extLst>
                </p:cNvPr>
                <p:cNvPicPr/>
                <p:nvPr/>
              </p:nvPicPr>
              <p:blipFill>
                <a:blip r:embed="rId51"/>
                <a:stretch>
                  <a:fillRect/>
                </a:stretch>
              </p:blipFill>
              <p:spPr>
                <a:xfrm>
                  <a:off x="5299165" y="581748"/>
                  <a:ext cx="1512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Ink 38">
                  <a:extLst>
                    <a:ext uri="{FF2B5EF4-FFF2-40B4-BE49-F238E27FC236}">
                      <a16:creationId xmlns:a16="http://schemas.microsoft.com/office/drawing/2014/main" id="{1B9BFA90-4448-FBD0-BBA2-FDBE56C59E75}"/>
                    </a:ext>
                  </a:extLst>
                </p14:cNvPr>
                <p14:cNvContentPartPr/>
                <p14:nvPr/>
              </p14:nvContentPartPr>
              <p14:xfrm>
                <a:off x="5576365" y="582828"/>
                <a:ext cx="30960" cy="6840"/>
              </p14:xfrm>
            </p:contentPart>
          </mc:Choice>
          <mc:Fallback xmlns="">
            <p:pic>
              <p:nvPicPr>
                <p:cNvPr id="39" name="Ink 38">
                  <a:extLst>
                    <a:ext uri="{FF2B5EF4-FFF2-40B4-BE49-F238E27FC236}">
                      <a16:creationId xmlns:a16="http://schemas.microsoft.com/office/drawing/2014/main" id="{1B9BFA90-4448-FBD0-BBA2-FDBE56C59E75}"/>
                    </a:ext>
                  </a:extLst>
                </p:cNvPr>
                <p:cNvPicPr/>
                <p:nvPr/>
              </p:nvPicPr>
              <p:blipFill>
                <a:blip r:embed="rId53"/>
                <a:stretch>
                  <a:fillRect/>
                </a:stretch>
              </p:blipFill>
              <p:spPr>
                <a:xfrm>
                  <a:off x="5558725" y="565188"/>
                  <a:ext cx="66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18668A05-42DD-7E12-EC93-CA5CA7AAF158}"/>
                    </a:ext>
                  </a:extLst>
                </p14:cNvPr>
                <p14:cNvContentPartPr/>
                <p14:nvPr/>
              </p14:nvContentPartPr>
              <p14:xfrm>
                <a:off x="5828725" y="523428"/>
                <a:ext cx="91800" cy="158760"/>
              </p14:xfrm>
            </p:contentPart>
          </mc:Choice>
          <mc:Fallback xmlns="">
            <p:pic>
              <p:nvPicPr>
                <p:cNvPr id="40" name="Ink 39">
                  <a:extLst>
                    <a:ext uri="{FF2B5EF4-FFF2-40B4-BE49-F238E27FC236}">
                      <a16:creationId xmlns:a16="http://schemas.microsoft.com/office/drawing/2014/main" id="{18668A05-42DD-7E12-EC93-CA5CA7AAF158}"/>
                    </a:ext>
                  </a:extLst>
                </p:cNvPr>
                <p:cNvPicPr/>
                <p:nvPr/>
              </p:nvPicPr>
              <p:blipFill>
                <a:blip r:embed="rId55"/>
                <a:stretch>
                  <a:fillRect/>
                </a:stretch>
              </p:blipFill>
              <p:spPr>
                <a:xfrm>
                  <a:off x="5811085" y="505428"/>
                  <a:ext cx="1274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01EFACEC-1DD1-32E7-7107-53811DAD1E17}"/>
                    </a:ext>
                  </a:extLst>
                </p14:cNvPr>
                <p14:cNvContentPartPr/>
                <p14:nvPr/>
              </p14:nvContentPartPr>
              <p14:xfrm>
                <a:off x="5727925" y="475548"/>
                <a:ext cx="104400" cy="286560"/>
              </p14:xfrm>
            </p:contentPart>
          </mc:Choice>
          <mc:Fallback xmlns="">
            <p:pic>
              <p:nvPicPr>
                <p:cNvPr id="41" name="Ink 40">
                  <a:extLst>
                    <a:ext uri="{FF2B5EF4-FFF2-40B4-BE49-F238E27FC236}">
                      <a16:creationId xmlns:a16="http://schemas.microsoft.com/office/drawing/2014/main" id="{01EFACEC-1DD1-32E7-7107-53811DAD1E17}"/>
                    </a:ext>
                  </a:extLst>
                </p:cNvPr>
                <p:cNvPicPr/>
                <p:nvPr/>
              </p:nvPicPr>
              <p:blipFill>
                <a:blip r:embed="rId57"/>
                <a:stretch>
                  <a:fillRect/>
                </a:stretch>
              </p:blipFill>
              <p:spPr>
                <a:xfrm>
                  <a:off x="5709925" y="457548"/>
                  <a:ext cx="14004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49DF68A9-437D-86E8-8274-A06862DE4D25}"/>
                    </a:ext>
                  </a:extLst>
                </p14:cNvPr>
                <p14:cNvContentPartPr/>
                <p14:nvPr/>
              </p14:nvContentPartPr>
              <p14:xfrm>
                <a:off x="5939245" y="514788"/>
                <a:ext cx="227880" cy="303480"/>
              </p14:xfrm>
            </p:contentPart>
          </mc:Choice>
          <mc:Fallback xmlns="">
            <p:pic>
              <p:nvPicPr>
                <p:cNvPr id="42" name="Ink 41">
                  <a:extLst>
                    <a:ext uri="{FF2B5EF4-FFF2-40B4-BE49-F238E27FC236}">
                      <a16:creationId xmlns:a16="http://schemas.microsoft.com/office/drawing/2014/main" id="{49DF68A9-437D-86E8-8274-A06862DE4D25}"/>
                    </a:ext>
                  </a:extLst>
                </p:cNvPr>
                <p:cNvPicPr/>
                <p:nvPr/>
              </p:nvPicPr>
              <p:blipFill>
                <a:blip r:embed="rId59"/>
                <a:stretch>
                  <a:fillRect/>
                </a:stretch>
              </p:blipFill>
              <p:spPr>
                <a:xfrm>
                  <a:off x="5921245" y="497148"/>
                  <a:ext cx="263520" cy="339120"/>
                </a:xfrm>
                <a:prstGeom prst="rect">
                  <a:avLst/>
                </a:prstGeom>
              </p:spPr>
            </p:pic>
          </mc:Fallback>
        </mc:AlternateContent>
      </p:grpSp>
      <p:grpSp>
        <p:nvGrpSpPr>
          <p:cNvPr id="49" name="Group 48">
            <a:extLst>
              <a:ext uri="{FF2B5EF4-FFF2-40B4-BE49-F238E27FC236}">
                <a16:creationId xmlns:a16="http://schemas.microsoft.com/office/drawing/2014/main" id="{A97CA07C-4596-0927-890D-FC43E735C114}"/>
              </a:ext>
            </a:extLst>
          </p:cNvPr>
          <p:cNvGrpSpPr/>
          <p:nvPr/>
        </p:nvGrpSpPr>
        <p:grpSpPr>
          <a:xfrm rot="195834">
            <a:off x="2181655" y="1232358"/>
            <a:ext cx="858600" cy="238320"/>
            <a:chOff x="612685" y="1367268"/>
            <a:chExt cx="858600" cy="238320"/>
          </a:xfrm>
        </p:grpSpPr>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727324DE-BCD6-BB8D-3F48-A3D2E9A9325C}"/>
                    </a:ext>
                  </a:extLst>
                </p14:cNvPr>
                <p14:cNvContentPartPr/>
                <p14:nvPr/>
              </p14:nvContentPartPr>
              <p14:xfrm>
                <a:off x="711325" y="1429188"/>
                <a:ext cx="56520" cy="176400"/>
              </p14:xfrm>
            </p:contentPart>
          </mc:Choice>
          <mc:Fallback xmlns="">
            <p:pic>
              <p:nvPicPr>
                <p:cNvPr id="44" name="Ink 43">
                  <a:extLst>
                    <a:ext uri="{FF2B5EF4-FFF2-40B4-BE49-F238E27FC236}">
                      <a16:creationId xmlns:a16="http://schemas.microsoft.com/office/drawing/2014/main" id="{727324DE-BCD6-BB8D-3F48-A3D2E9A9325C}"/>
                    </a:ext>
                  </a:extLst>
                </p:cNvPr>
                <p:cNvPicPr/>
                <p:nvPr/>
              </p:nvPicPr>
              <p:blipFill>
                <a:blip r:embed="rId61"/>
                <a:stretch>
                  <a:fillRect/>
                </a:stretch>
              </p:blipFill>
              <p:spPr>
                <a:xfrm>
                  <a:off x="693685" y="1411188"/>
                  <a:ext cx="921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Ink 44">
                  <a:extLst>
                    <a:ext uri="{FF2B5EF4-FFF2-40B4-BE49-F238E27FC236}">
                      <a16:creationId xmlns:a16="http://schemas.microsoft.com/office/drawing/2014/main" id="{4F899E95-FE8D-1CDF-492B-E799D15DFD1C}"/>
                    </a:ext>
                  </a:extLst>
                </p14:cNvPr>
                <p14:cNvContentPartPr/>
                <p14:nvPr/>
              </p14:nvContentPartPr>
              <p14:xfrm>
                <a:off x="782472" y="1421062"/>
                <a:ext cx="354600" cy="163080"/>
              </p14:xfrm>
            </p:contentPart>
          </mc:Choice>
          <mc:Fallback xmlns="">
            <p:pic>
              <p:nvPicPr>
                <p:cNvPr id="45" name="Ink 44">
                  <a:extLst>
                    <a:ext uri="{FF2B5EF4-FFF2-40B4-BE49-F238E27FC236}">
                      <a16:creationId xmlns:a16="http://schemas.microsoft.com/office/drawing/2014/main" id="{4F899E95-FE8D-1CDF-492B-E799D15DFD1C}"/>
                    </a:ext>
                  </a:extLst>
                </p:cNvPr>
                <p:cNvPicPr/>
                <p:nvPr/>
              </p:nvPicPr>
              <p:blipFill>
                <a:blip r:embed="rId63"/>
                <a:stretch>
                  <a:fillRect/>
                </a:stretch>
              </p:blipFill>
              <p:spPr>
                <a:xfrm>
                  <a:off x="764472" y="1403062"/>
                  <a:ext cx="3902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Ink 45">
                  <a:extLst>
                    <a:ext uri="{FF2B5EF4-FFF2-40B4-BE49-F238E27FC236}">
                      <a16:creationId xmlns:a16="http://schemas.microsoft.com/office/drawing/2014/main" id="{C94C1E3C-A2C5-06CF-C49C-BFF4BB8B3CE3}"/>
                    </a:ext>
                  </a:extLst>
                </p14:cNvPr>
                <p14:cNvContentPartPr/>
                <p14:nvPr/>
              </p14:nvContentPartPr>
              <p14:xfrm>
                <a:off x="612685" y="1405788"/>
                <a:ext cx="318240" cy="74880"/>
              </p14:xfrm>
            </p:contentPart>
          </mc:Choice>
          <mc:Fallback xmlns="">
            <p:pic>
              <p:nvPicPr>
                <p:cNvPr id="46" name="Ink 45">
                  <a:extLst>
                    <a:ext uri="{FF2B5EF4-FFF2-40B4-BE49-F238E27FC236}">
                      <a16:creationId xmlns:a16="http://schemas.microsoft.com/office/drawing/2014/main" id="{C94C1E3C-A2C5-06CF-C49C-BFF4BB8B3CE3}"/>
                    </a:ext>
                  </a:extLst>
                </p:cNvPr>
                <p:cNvPicPr/>
                <p:nvPr/>
              </p:nvPicPr>
              <p:blipFill>
                <a:blip r:embed="rId65"/>
                <a:stretch>
                  <a:fillRect/>
                </a:stretch>
              </p:blipFill>
              <p:spPr>
                <a:xfrm>
                  <a:off x="595045" y="1388148"/>
                  <a:ext cx="353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Ink 46">
                  <a:extLst>
                    <a:ext uri="{FF2B5EF4-FFF2-40B4-BE49-F238E27FC236}">
                      <a16:creationId xmlns:a16="http://schemas.microsoft.com/office/drawing/2014/main" id="{965403D2-B702-6024-E86C-5FE53D8506DA}"/>
                    </a:ext>
                  </a:extLst>
                </p14:cNvPr>
                <p14:cNvContentPartPr/>
                <p14:nvPr/>
              </p14:nvContentPartPr>
              <p14:xfrm>
                <a:off x="1303525" y="1460868"/>
                <a:ext cx="167760" cy="141120"/>
              </p14:xfrm>
            </p:contentPart>
          </mc:Choice>
          <mc:Fallback xmlns="">
            <p:pic>
              <p:nvPicPr>
                <p:cNvPr id="47" name="Ink 46">
                  <a:extLst>
                    <a:ext uri="{FF2B5EF4-FFF2-40B4-BE49-F238E27FC236}">
                      <a16:creationId xmlns:a16="http://schemas.microsoft.com/office/drawing/2014/main" id="{965403D2-B702-6024-E86C-5FE53D8506DA}"/>
                    </a:ext>
                  </a:extLst>
                </p:cNvPr>
                <p:cNvPicPr/>
                <p:nvPr/>
              </p:nvPicPr>
              <p:blipFill>
                <a:blip r:embed="rId67"/>
                <a:stretch>
                  <a:fillRect/>
                </a:stretch>
              </p:blipFill>
              <p:spPr>
                <a:xfrm>
                  <a:off x="1285885" y="1443228"/>
                  <a:ext cx="2034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49452FE5-41E4-502F-CFA0-7DFDA2F4F41C}"/>
                    </a:ext>
                  </a:extLst>
                </p14:cNvPr>
                <p14:cNvContentPartPr/>
                <p14:nvPr/>
              </p14:nvContentPartPr>
              <p14:xfrm>
                <a:off x="1287685" y="1367268"/>
                <a:ext cx="10800" cy="16200"/>
              </p14:xfrm>
            </p:contentPart>
          </mc:Choice>
          <mc:Fallback xmlns="">
            <p:pic>
              <p:nvPicPr>
                <p:cNvPr id="48" name="Ink 47">
                  <a:extLst>
                    <a:ext uri="{FF2B5EF4-FFF2-40B4-BE49-F238E27FC236}">
                      <a16:creationId xmlns:a16="http://schemas.microsoft.com/office/drawing/2014/main" id="{49452FE5-41E4-502F-CFA0-7DFDA2F4F41C}"/>
                    </a:ext>
                  </a:extLst>
                </p:cNvPr>
                <p:cNvPicPr/>
                <p:nvPr/>
              </p:nvPicPr>
              <p:blipFill>
                <a:blip r:embed="rId69"/>
                <a:stretch>
                  <a:fillRect/>
                </a:stretch>
              </p:blipFill>
              <p:spPr>
                <a:xfrm>
                  <a:off x="1270045" y="1349628"/>
                  <a:ext cx="46440" cy="51840"/>
                </a:xfrm>
                <a:prstGeom prst="rect">
                  <a:avLst/>
                </a:prstGeom>
              </p:spPr>
            </p:pic>
          </mc:Fallback>
        </mc:AlternateContent>
      </p:grpSp>
      <p:grpSp>
        <p:nvGrpSpPr>
          <p:cNvPr id="78" name="Group 77">
            <a:extLst>
              <a:ext uri="{FF2B5EF4-FFF2-40B4-BE49-F238E27FC236}">
                <a16:creationId xmlns:a16="http://schemas.microsoft.com/office/drawing/2014/main" id="{F75F3311-92EF-D8E8-CDF3-1C1EB8A8930F}"/>
              </a:ext>
            </a:extLst>
          </p:cNvPr>
          <p:cNvGrpSpPr/>
          <p:nvPr/>
        </p:nvGrpSpPr>
        <p:grpSpPr>
          <a:xfrm rot="177412">
            <a:off x="2004565" y="1661478"/>
            <a:ext cx="962280" cy="274320"/>
            <a:chOff x="480565" y="1796388"/>
            <a:chExt cx="962280" cy="274320"/>
          </a:xfrm>
        </p:grpSpPr>
        <mc:AlternateContent xmlns:mc="http://schemas.openxmlformats.org/markup-compatibility/2006" xmlns:p14="http://schemas.microsoft.com/office/powerpoint/2010/main">
          <mc:Choice Requires="p14">
            <p:contentPart p14:bwMode="auto" r:id="rId70">
              <p14:nvContentPartPr>
                <p14:cNvPr id="75" name="Ink 74">
                  <a:extLst>
                    <a:ext uri="{FF2B5EF4-FFF2-40B4-BE49-F238E27FC236}">
                      <a16:creationId xmlns:a16="http://schemas.microsoft.com/office/drawing/2014/main" id="{F8893E77-9E95-8663-89AB-0DA0AA8724F9}"/>
                    </a:ext>
                  </a:extLst>
                </p14:cNvPr>
                <p14:cNvContentPartPr/>
                <p14:nvPr/>
              </p14:nvContentPartPr>
              <p14:xfrm>
                <a:off x="480565" y="1796388"/>
                <a:ext cx="642600" cy="274320"/>
              </p14:xfrm>
            </p:contentPart>
          </mc:Choice>
          <mc:Fallback xmlns="">
            <p:pic>
              <p:nvPicPr>
                <p:cNvPr id="75" name="Ink 74">
                  <a:extLst>
                    <a:ext uri="{FF2B5EF4-FFF2-40B4-BE49-F238E27FC236}">
                      <a16:creationId xmlns:a16="http://schemas.microsoft.com/office/drawing/2014/main" id="{F8893E77-9E95-8663-89AB-0DA0AA8724F9}"/>
                    </a:ext>
                  </a:extLst>
                </p:cNvPr>
                <p:cNvPicPr/>
                <p:nvPr/>
              </p:nvPicPr>
              <p:blipFill>
                <a:blip r:embed="rId71"/>
                <a:stretch>
                  <a:fillRect/>
                </a:stretch>
              </p:blipFill>
              <p:spPr>
                <a:xfrm>
                  <a:off x="462925" y="1778748"/>
                  <a:ext cx="67824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6" name="Ink 75">
                  <a:extLst>
                    <a:ext uri="{FF2B5EF4-FFF2-40B4-BE49-F238E27FC236}">
                      <a16:creationId xmlns:a16="http://schemas.microsoft.com/office/drawing/2014/main" id="{93CA79C5-7751-E619-5189-4A7FCB900022}"/>
                    </a:ext>
                  </a:extLst>
                </p14:cNvPr>
                <p14:cNvContentPartPr/>
                <p14:nvPr/>
              </p14:nvContentPartPr>
              <p14:xfrm>
                <a:off x="1049005" y="1881708"/>
                <a:ext cx="118440" cy="117360"/>
              </p14:xfrm>
            </p:contentPart>
          </mc:Choice>
          <mc:Fallback xmlns="">
            <p:pic>
              <p:nvPicPr>
                <p:cNvPr id="76" name="Ink 75">
                  <a:extLst>
                    <a:ext uri="{FF2B5EF4-FFF2-40B4-BE49-F238E27FC236}">
                      <a16:creationId xmlns:a16="http://schemas.microsoft.com/office/drawing/2014/main" id="{93CA79C5-7751-E619-5189-4A7FCB900022}"/>
                    </a:ext>
                  </a:extLst>
                </p:cNvPr>
                <p:cNvPicPr/>
                <p:nvPr/>
              </p:nvPicPr>
              <p:blipFill>
                <a:blip r:embed="rId73"/>
                <a:stretch>
                  <a:fillRect/>
                </a:stretch>
              </p:blipFill>
              <p:spPr>
                <a:xfrm>
                  <a:off x="1031365" y="1864068"/>
                  <a:ext cx="154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7" name="Ink 76">
                  <a:extLst>
                    <a:ext uri="{FF2B5EF4-FFF2-40B4-BE49-F238E27FC236}">
                      <a16:creationId xmlns:a16="http://schemas.microsoft.com/office/drawing/2014/main" id="{848B1E2A-73F5-7D1D-D158-AD6E256A32BA}"/>
                    </a:ext>
                  </a:extLst>
                </p14:cNvPr>
                <p14:cNvContentPartPr/>
                <p14:nvPr/>
              </p14:nvContentPartPr>
              <p14:xfrm>
                <a:off x="1193725" y="1869828"/>
                <a:ext cx="249120" cy="123480"/>
              </p14:xfrm>
            </p:contentPart>
          </mc:Choice>
          <mc:Fallback xmlns="">
            <p:pic>
              <p:nvPicPr>
                <p:cNvPr id="77" name="Ink 76">
                  <a:extLst>
                    <a:ext uri="{FF2B5EF4-FFF2-40B4-BE49-F238E27FC236}">
                      <a16:creationId xmlns:a16="http://schemas.microsoft.com/office/drawing/2014/main" id="{848B1E2A-73F5-7D1D-D158-AD6E256A32BA}"/>
                    </a:ext>
                  </a:extLst>
                </p:cNvPr>
                <p:cNvPicPr/>
                <p:nvPr/>
              </p:nvPicPr>
              <p:blipFill>
                <a:blip r:embed="rId75"/>
                <a:stretch>
                  <a:fillRect/>
                </a:stretch>
              </p:blipFill>
              <p:spPr>
                <a:xfrm>
                  <a:off x="1176085" y="1852188"/>
                  <a:ext cx="284760" cy="159120"/>
                </a:xfrm>
                <a:prstGeom prst="rect">
                  <a:avLst/>
                </a:prstGeom>
              </p:spPr>
            </p:pic>
          </mc:Fallback>
        </mc:AlternateContent>
      </p:grpSp>
      <p:grpSp>
        <p:nvGrpSpPr>
          <p:cNvPr id="111" name="Group 110">
            <a:extLst>
              <a:ext uri="{FF2B5EF4-FFF2-40B4-BE49-F238E27FC236}">
                <a16:creationId xmlns:a16="http://schemas.microsoft.com/office/drawing/2014/main" id="{C3AA0FCA-2796-0D02-4B2F-A8D09ACF7871}"/>
              </a:ext>
            </a:extLst>
          </p:cNvPr>
          <p:cNvGrpSpPr/>
          <p:nvPr/>
        </p:nvGrpSpPr>
        <p:grpSpPr>
          <a:xfrm rot="157688">
            <a:off x="3213085" y="1071648"/>
            <a:ext cx="7034040" cy="959760"/>
            <a:chOff x="1689085" y="981708"/>
            <a:chExt cx="7034040" cy="959760"/>
          </a:xfrm>
        </p:grpSpPr>
        <mc:AlternateContent xmlns:mc="http://schemas.openxmlformats.org/markup-compatibility/2006" xmlns:p14="http://schemas.microsoft.com/office/powerpoint/2010/main">
          <mc:Choice Requires="p14">
            <p:contentPart p14:bwMode="auto" r:id="rId76">
              <p14:nvContentPartPr>
                <p14:cNvPr id="50" name="Ink 49">
                  <a:extLst>
                    <a:ext uri="{FF2B5EF4-FFF2-40B4-BE49-F238E27FC236}">
                      <a16:creationId xmlns:a16="http://schemas.microsoft.com/office/drawing/2014/main" id="{DE8D628B-E5C7-8127-61BF-BE11CA8DDA0F}"/>
                    </a:ext>
                  </a:extLst>
                </p14:cNvPr>
                <p14:cNvContentPartPr/>
                <p14:nvPr/>
              </p14:nvContentPartPr>
              <p14:xfrm>
                <a:off x="1803925" y="1404348"/>
                <a:ext cx="214560" cy="103680"/>
              </p14:xfrm>
            </p:contentPart>
          </mc:Choice>
          <mc:Fallback xmlns="">
            <p:pic>
              <p:nvPicPr>
                <p:cNvPr id="50" name="Ink 49">
                  <a:extLst>
                    <a:ext uri="{FF2B5EF4-FFF2-40B4-BE49-F238E27FC236}">
                      <a16:creationId xmlns:a16="http://schemas.microsoft.com/office/drawing/2014/main" id="{DE8D628B-E5C7-8127-61BF-BE11CA8DDA0F}"/>
                    </a:ext>
                  </a:extLst>
                </p:cNvPr>
                <p:cNvPicPr/>
                <p:nvPr/>
              </p:nvPicPr>
              <p:blipFill>
                <a:blip r:embed="rId77"/>
                <a:stretch>
                  <a:fillRect/>
                </a:stretch>
              </p:blipFill>
              <p:spPr>
                <a:xfrm>
                  <a:off x="1786285" y="1386348"/>
                  <a:ext cx="250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C156DFC6-3F79-C1C1-1F76-FDEC25BE73EE}"/>
                    </a:ext>
                  </a:extLst>
                </p14:cNvPr>
                <p14:cNvContentPartPr/>
                <p14:nvPr/>
              </p14:nvContentPartPr>
              <p14:xfrm>
                <a:off x="2210005" y="1328388"/>
                <a:ext cx="23040" cy="222840"/>
              </p14:xfrm>
            </p:contentPart>
          </mc:Choice>
          <mc:Fallback xmlns="">
            <p:pic>
              <p:nvPicPr>
                <p:cNvPr id="51" name="Ink 50">
                  <a:extLst>
                    <a:ext uri="{FF2B5EF4-FFF2-40B4-BE49-F238E27FC236}">
                      <a16:creationId xmlns:a16="http://schemas.microsoft.com/office/drawing/2014/main" id="{C156DFC6-3F79-C1C1-1F76-FDEC25BE73EE}"/>
                    </a:ext>
                  </a:extLst>
                </p:cNvPr>
                <p:cNvPicPr/>
                <p:nvPr/>
              </p:nvPicPr>
              <p:blipFill>
                <a:blip r:embed="rId79"/>
                <a:stretch>
                  <a:fillRect/>
                </a:stretch>
              </p:blipFill>
              <p:spPr>
                <a:xfrm>
                  <a:off x="2192005" y="1310388"/>
                  <a:ext cx="586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B72419F7-946C-5CC2-63C5-32695DB58BE2}"/>
                    </a:ext>
                  </a:extLst>
                </p14:cNvPr>
                <p14:cNvContentPartPr/>
                <p14:nvPr/>
              </p14:nvContentPartPr>
              <p14:xfrm>
                <a:off x="2314045" y="1294548"/>
                <a:ext cx="192960" cy="233640"/>
              </p14:xfrm>
            </p:contentPart>
          </mc:Choice>
          <mc:Fallback xmlns="">
            <p:pic>
              <p:nvPicPr>
                <p:cNvPr id="52" name="Ink 51">
                  <a:extLst>
                    <a:ext uri="{FF2B5EF4-FFF2-40B4-BE49-F238E27FC236}">
                      <a16:creationId xmlns:a16="http://schemas.microsoft.com/office/drawing/2014/main" id="{B72419F7-946C-5CC2-63C5-32695DB58BE2}"/>
                    </a:ext>
                  </a:extLst>
                </p:cNvPr>
                <p:cNvPicPr/>
                <p:nvPr/>
              </p:nvPicPr>
              <p:blipFill>
                <a:blip r:embed="rId81"/>
                <a:stretch>
                  <a:fillRect/>
                </a:stretch>
              </p:blipFill>
              <p:spPr>
                <a:xfrm>
                  <a:off x="2296045" y="1276548"/>
                  <a:ext cx="2286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0913B121-405B-F17F-3002-EB8FCA41A807}"/>
                    </a:ext>
                  </a:extLst>
                </p14:cNvPr>
                <p14:cNvContentPartPr/>
                <p14:nvPr/>
              </p14:nvContentPartPr>
              <p14:xfrm>
                <a:off x="2429245" y="1421988"/>
                <a:ext cx="152640" cy="38160"/>
              </p14:xfrm>
            </p:contentPart>
          </mc:Choice>
          <mc:Fallback xmlns="">
            <p:pic>
              <p:nvPicPr>
                <p:cNvPr id="53" name="Ink 52">
                  <a:extLst>
                    <a:ext uri="{FF2B5EF4-FFF2-40B4-BE49-F238E27FC236}">
                      <a16:creationId xmlns:a16="http://schemas.microsoft.com/office/drawing/2014/main" id="{0913B121-405B-F17F-3002-EB8FCA41A807}"/>
                    </a:ext>
                  </a:extLst>
                </p:cNvPr>
                <p:cNvPicPr/>
                <p:nvPr/>
              </p:nvPicPr>
              <p:blipFill>
                <a:blip r:embed="rId83"/>
                <a:stretch>
                  <a:fillRect/>
                </a:stretch>
              </p:blipFill>
              <p:spPr>
                <a:xfrm>
                  <a:off x="2411605" y="1403988"/>
                  <a:ext cx="188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75C12FBB-45F2-EDDE-3A11-A9F0119C46A8}"/>
                    </a:ext>
                  </a:extLst>
                </p14:cNvPr>
                <p14:cNvContentPartPr/>
                <p14:nvPr/>
              </p14:nvContentPartPr>
              <p14:xfrm>
                <a:off x="2690965" y="1378068"/>
                <a:ext cx="277200" cy="163440"/>
              </p14:xfrm>
            </p:contentPart>
          </mc:Choice>
          <mc:Fallback xmlns="">
            <p:pic>
              <p:nvPicPr>
                <p:cNvPr id="54" name="Ink 53">
                  <a:extLst>
                    <a:ext uri="{FF2B5EF4-FFF2-40B4-BE49-F238E27FC236}">
                      <a16:creationId xmlns:a16="http://schemas.microsoft.com/office/drawing/2014/main" id="{75C12FBB-45F2-EDDE-3A11-A9F0119C46A8}"/>
                    </a:ext>
                  </a:extLst>
                </p:cNvPr>
                <p:cNvPicPr/>
                <p:nvPr/>
              </p:nvPicPr>
              <p:blipFill>
                <a:blip r:embed="rId85"/>
                <a:stretch>
                  <a:fillRect/>
                </a:stretch>
              </p:blipFill>
              <p:spPr>
                <a:xfrm>
                  <a:off x="2673325" y="1360068"/>
                  <a:ext cx="3128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8D045164-3800-350E-F8EB-D309AC629100}"/>
                    </a:ext>
                  </a:extLst>
                </p14:cNvPr>
                <p14:cNvContentPartPr/>
                <p14:nvPr/>
              </p14:nvContentPartPr>
              <p14:xfrm>
                <a:off x="2935405" y="1284108"/>
                <a:ext cx="447840" cy="237960"/>
              </p14:xfrm>
            </p:contentPart>
          </mc:Choice>
          <mc:Fallback xmlns="">
            <p:pic>
              <p:nvPicPr>
                <p:cNvPr id="55" name="Ink 54">
                  <a:extLst>
                    <a:ext uri="{FF2B5EF4-FFF2-40B4-BE49-F238E27FC236}">
                      <a16:creationId xmlns:a16="http://schemas.microsoft.com/office/drawing/2014/main" id="{8D045164-3800-350E-F8EB-D309AC629100}"/>
                    </a:ext>
                  </a:extLst>
                </p:cNvPr>
                <p:cNvPicPr/>
                <p:nvPr/>
              </p:nvPicPr>
              <p:blipFill>
                <a:blip r:embed="rId87"/>
                <a:stretch>
                  <a:fillRect/>
                </a:stretch>
              </p:blipFill>
              <p:spPr>
                <a:xfrm>
                  <a:off x="2917765" y="1266108"/>
                  <a:ext cx="4834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Ink 56">
                  <a:extLst>
                    <a:ext uri="{FF2B5EF4-FFF2-40B4-BE49-F238E27FC236}">
                      <a16:creationId xmlns:a16="http://schemas.microsoft.com/office/drawing/2014/main" id="{935945F9-B722-7D7B-C051-45BF13BF969C}"/>
                    </a:ext>
                  </a:extLst>
                </p14:cNvPr>
                <p14:cNvContentPartPr/>
                <p14:nvPr/>
              </p14:nvContentPartPr>
              <p14:xfrm>
                <a:off x="3745765" y="1365108"/>
                <a:ext cx="119520" cy="127080"/>
              </p14:xfrm>
            </p:contentPart>
          </mc:Choice>
          <mc:Fallback xmlns="">
            <p:pic>
              <p:nvPicPr>
                <p:cNvPr id="57" name="Ink 56">
                  <a:extLst>
                    <a:ext uri="{FF2B5EF4-FFF2-40B4-BE49-F238E27FC236}">
                      <a16:creationId xmlns:a16="http://schemas.microsoft.com/office/drawing/2014/main" id="{935945F9-B722-7D7B-C051-45BF13BF969C}"/>
                    </a:ext>
                  </a:extLst>
                </p:cNvPr>
                <p:cNvPicPr/>
                <p:nvPr/>
              </p:nvPicPr>
              <p:blipFill>
                <a:blip r:embed="rId89"/>
                <a:stretch>
                  <a:fillRect/>
                </a:stretch>
              </p:blipFill>
              <p:spPr>
                <a:xfrm>
                  <a:off x="3727765" y="1347108"/>
                  <a:ext cx="155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Ink 57">
                  <a:extLst>
                    <a:ext uri="{FF2B5EF4-FFF2-40B4-BE49-F238E27FC236}">
                      <a16:creationId xmlns:a16="http://schemas.microsoft.com/office/drawing/2014/main" id="{C8D932F1-0CB1-F3F7-1CBB-0D1825F6220C}"/>
                    </a:ext>
                  </a:extLst>
                </p14:cNvPr>
                <p14:cNvContentPartPr/>
                <p14:nvPr/>
              </p14:nvContentPartPr>
              <p14:xfrm>
                <a:off x="3942030" y="1325799"/>
                <a:ext cx="232200" cy="126000"/>
              </p14:xfrm>
            </p:contentPart>
          </mc:Choice>
          <mc:Fallback xmlns="">
            <p:pic>
              <p:nvPicPr>
                <p:cNvPr id="58" name="Ink 57">
                  <a:extLst>
                    <a:ext uri="{FF2B5EF4-FFF2-40B4-BE49-F238E27FC236}">
                      <a16:creationId xmlns:a16="http://schemas.microsoft.com/office/drawing/2014/main" id="{C8D932F1-0CB1-F3F7-1CBB-0D1825F6220C}"/>
                    </a:ext>
                  </a:extLst>
                </p:cNvPr>
                <p:cNvPicPr/>
                <p:nvPr/>
              </p:nvPicPr>
              <p:blipFill>
                <a:blip r:embed="rId91"/>
                <a:stretch>
                  <a:fillRect/>
                </a:stretch>
              </p:blipFill>
              <p:spPr>
                <a:xfrm>
                  <a:off x="3924030" y="1307799"/>
                  <a:ext cx="267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Ink 58">
                  <a:extLst>
                    <a:ext uri="{FF2B5EF4-FFF2-40B4-BE49-F238E27FC236}">
                      <a16:creationId xmlns:a16="http://schemas.microsoft.com/office/drawing/2014/main" id="{3ACA7DD9-5D4C-3DEB-1872-5AEA8805285E}"/>
                    </a:ext>
                  </a:extLst>
                </p14:cNvPr>
                <p14:cNvContentPartPr/>
                <p14:nvPr/>
              </p14:nvContentPartPr>
              <p14:xfrm>
                <a:off x="4300165" y="1391388"/>
                <a:ext cx="110160" cy="19800"/>
              </p14:xfrm>
            </p:contentPart>
          </mc:Choice>
          <mc:Fallback xmlns="">
            <p:pic>
              <p:nvPicPr>
                <p:cNvPr id="59" name="Ink 58">
                  <a:extLst>
                    <a:ext uri="{FF2B5EF4-FFF2-40B4-BE49-F238E27FC236}">
                      <a16:creationId xmlns:a16="http://schemas.microsoft.com/office/drawing/2014/main" id="{3ACA7DD9-5D4C-3DEB-1872-5AEA8805285E}"/>
                    </a:ext>
                  </a:extLst>
                </p:cNvPr>
                <p:cNvPicPr/>
                <p:nvPr/>
              </p:nvPicPr>
              <p:blipFill>
                <a:blip r:embed="rId93"/>
                <a:stretch>
                  <a:fillRect/>
                </a:stretch>
              </p:blipFill>
              <p:spPr>
                <a:xfrm>
                  <a:off x="4282525" y="1373748"/>
                  <a:ext cx="1458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Ink 59">
                  <a:extLst>
                    <a:ext uri="{FF2B5EF4-FFF2-40B4-BE49-F238E27FC236}">
                      <a16:creationId xmlns:a16="http://schemas.microsoft.com/office/drawing/2014/main" id="{95459D88-E076-FA96-AFED-5AC555B2C42D}"/>
                    </a:ext>
                  </a:extLst>
                </p14:cNvPr>
                <p14:cNvContentPartPr/>
                <p14:nvPr/>
              </p14:nvContentPartPr>
              <p14:xfrm>
                <a:off x="4455423" y="1187705"/>
                <a:ext cx="600480" cy="251280"/>
              </p14:xfrm>
            </p:contentPart>
          </mc:Choice>
          <mc:Fallback xmlns="">
            <p:pic>
              <p:nvPicPr>
                <p:cNvPr id="60" name="Ink 59">
                  <a:extLst>
                    <a:ext uri="{FF2B5EF4-FFF2-40B4-BE49-F238E27FC236}">
                      <a16:creationId xmlns:a16="http://schemas.microsoft.com/office/drawing/2014/main" id="{95459D88-E076-FA96-AFED-5AC555B2C42D}"/>
                    </a:ext>
                  </a:extLst>
                </p:cNvPr>
                <p:cNvPicPr/>
                <p:nvPr/>
              </p:nvPicPr>
              <p:blipFill>
                <a:blip r:embed="rId95"/>
                <a:stretch>
                  <a:fillRect/>
                </a:stretch>
              </p:blipFill>
              <p:spPr>
                <a:xfrm>
                  <a:off x="4437412" y="1169705"/>
                  <a:ext cx="636141"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Ink 60">
                  <a:extLst>
                    <a:ext uri="{FF2B5EF4-FFF2-40B4-BE49-F238E27FC236}">
                      <a16:creationId xmlns:a16="http://schemas.microsoft.com/office/drawing/2014/main" id="{40A570A9-8C2B-ABF1-E87B-DFF6A664F41D}"/>
                    </a:ext>
                  </a:extLst>
                </p14:cNvPr>
                <p14:cNvContentPartPr/>
                <p14:nvPr/>
              </p14:nvContentPartPr>
              <p14:xfrm>
                <a:off x="5072495" y="1292251"/>
                <a:ext cx="132480" cy="255240"/>
              </p14:xfrm>
            </p:contentPart>
          </mc:Choice>
          <mc:Fallback xmlns="">
            <p:pic>
              <p:nvPicPr>
                <p:cNvPr id="61" name="Ink 60">
                  <a:extLst>
                    <a:ext uri="{FF2B5EF4-FFF2-40B4-BE49-F238E27FC236}">
                      <a16:creationId xmlns:a16="http://schemas.microsoft.com/office/drawing/2014/main" id="{40A570A9-8C2B-ABF1-E87B-DFF6A664F41D}"/>
                    </a:ext>
                  </a:extLst>
                </p:cNvPr>
                <p:cNvPicPr/>
                <p:nvPr/>
              </p:nvPicPr>
              <p:blipFill>
                <a:blip r:embed="rId97"/>
                <a:stretch>
                  <a:fillRect/>
                </a:stretch>
              </p:blipFill>
              <p:spPr>
                <a:xfrm>
                  <a:off x="5054495" y="1274226"/>
                  <a:ext cx="168120" cy="29093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Ink 61">
                  <a:extLst>
                    <a:ext uri="{FF2B5EF4-FFF2-40B4-BE49-F238E27FC236}">
                      <a16:creationId xmlns:a16="http://schemas.microsoft.com/office/drawing/2014/main" id="{28D90F48-9DF2-C566-2024-EC7872BE343F}"/>
                    </a:ext>
                  </a:extLst>
                </p14:cNvPr>
                <p14:cNvContentPartPr/>
                <p14:nvPr/>
              </p14:nvContentPartPr>
              <p14:xfrm>
                <a:off x="5277041" y="1189223"/>
                <a:ext cx="789120" cy="174240"/>
              </p14:xfrm>
            </p:contentPart>
          </mc:Choice>
          <mc:Fallback xmlns="">
            <p:pic>
              <p:nvPicPr>
                <p:cNvPr id="62" name="Ink 61">
                  <a:extLst>
                    <a:ext uri="{FF2B5EF4-FFF2-40B4-BE49-F238E27FC236}">
                      <a16:creationId xmlns:a16="http://schemas.microsoft.com/office/drawing/2014/main" id="{28D90F48-9DF2-C566-2024-EC7872BE343F}"/>
                    </a:ext>
                  </a:extLst>
                </p:cNvPr>
                <p:cNvPicPr/>
                <p:nvPr/>
              </p:nvPicPr>
              <p:blipFill>
                <a:blip r:embed="rId99"/>
                <a:stretch>
                  <a:fillRect/>
                </a:stretch>
              </p:blipFill>
              <p:spPr>
                <a:xfrm>
                  <a:off x="5259041" y="1171223"/>
                  <a:ext cx="8247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Ink 63">
                  <a:extLst>
                    <a:ext uri="{FF2B5EF4-FFF2-40B4-BE49-F238E27FC236}">
                      <a16:creationId xmlns:a16="http://schemas.microsoft.com/office/drawing/2014/main" id="{8F86952D-B994-78DD-1BE7-5E416BA7D30B}"/>
                    </a:ext>
                  </a:extLst>
                </p14:cNvPr>
                <p14:cNvContentPartPr/>
                <p14:nvPr/>
              </p14:nvContentPartPr>
              <p14:xfrm>
                <a:off x="6320485" y="1170348"/>
                <a:ext cx="227160" cy="209520"/>
              </p14:xfrm>
            </p:contentPart>
          </mc:Choice>
          <mc:Fallback xmlns="">
            <p:pic>
              <p:nvPicPr>
                <p:cNvPr id="64" name="Ink 63">
                  <a:extLst>
                    <a:ext uri="{FF2B5EF4-FFF2-40B4-BE49-F238E27FC236}">
                      <a16:creationId xmlns:a16="http://schemas.microsoft.com/office/drawing/2014/main" id="{8F86952D-B994-78DD-1BE7-5E416BA7D30B}"/>
                    </a:ext>
                  </a:extLst>
                </p:cNvPr>
                <p:cNvPicPr/>
                <p:nvPr/>
              </p:nvPicPr>
              <p:blipFill>
                <a:blip r:embed="rId101"/>
                <a:stretch>
                  <a:fillRect/>
                </a:stretch>
              </p:blipFill>
              <p:spPr>
                <a:xfrm>
                  <a:off x="6302485" y="1152708"/>
                  <a:ext cx="2628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Ink 64">
                  <a:extLst>
                    <a:ext uri="{FF2B5EF4-FFF2-40B4-BE49-F238E27FC236}">
                      <a16:creationId xmlns:a16="http://schemas.microsoft.com/office/drawing/2014/main" id="{7F587FCA-F396-58F4-8170-8F50E9412217}"/>
                    </a:ext>
                  </a:extLst>
                </p14:cNvPr>
                <p14:cNvContentPartPr/>
                <p14:nvPr/>
              </p14:nvContentPartPr>
              <p14:xfrm>
                <a:off x="6442165" y="1098348"/>
                <a:ext cx="31680" cy="119160"/>
              </p14:xfrm>
            </p:contentPart>
          </mc:Choice>
          <mc:Fallback xmlns="">
            <p:pic>
              <p:nvPicPr>
                <p:cNvPr id="65" name="Ink 64">
                  <a:extLst>
                    <a:ext uri="{FF2B5EF4-FFF2-40B4-BE49-F238E27FC236}">
                      <a16:creationId xmlns:a16="http://schemas.microsoft.com/office/drawing/2014/main" id="{7F587FCA-F396-58F4-8170-8F50E9412217}"/>
                    </a:ext>
                  </a:extLst>
                </p:cNvPr>
                <p:cNvPicPr/>
                <p:nvPr/>
              </p:nvPicPr>
              <p:blipFill>
                <a:blip r:embed="rId103"/>
                <a:stretch>
                  <a:fillRect/>
                </a:stretch>
              </p:blipFill>
              <p:spPr>
                <a:xfrm>
                  <a:off x="6424525" y="1080708"/>
                  <a:ext cx="673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Ink 66">
                  <a:extLst>
                    <a:ext uri="{FF2B5EF4-FFF2-40B4-BE49-F238E27FC236}">
                      <a16:creationId xmlns:a16="http://schemas.microsoft.com/office/drawing/2014/main" id="{30375691-8B60-586F-D947-2AC379FC2ADB}"/>
                    </a:ext>
                  </a:extLst>
                </p14:cNvPr>
                <p14:cNvContentPartPr/>
                <p14:nvPr/>
              </p14:nvContentPartPr>
              <p14:xfrm>
                <a:off x="6558445" y="1125348"/>
                <a:ext cx="18000" cy="7560"/>
              </p14:xfrm>
            </p:contentPart>
          </mc:Choice>
          <mc:Fallback xmlns="">
            <p:pic>
              <p:nvPicPr>
                <p:cNvPr id="67" name="Ink 66">
                  <a:extLst>
                    <a:ext uri="{FF2B5EF4-FFF2-40B4-BE49-F238E27FC236}">
                      <a16:creationId xmlns:a16="http://schemas.microsoft.com/office/drawing/2014/main" id="{30375691-8B60-586F-D947-2AC379FC2ADB}"/>
                    </a:ext>
                  </a:extLst>
                </p:cNvPr>
                <p:cNvPicPr/>
                <p:nvPr/>
              </p:nvPicPr>
              <p:blipFill>
                <a:blip r:embed="rId105"/>
                <a:stretch>
                  <a:fillRect/>
                </a:stretch>
              </p:blipFill>
              <p:spPr>
                <a:xfrm>
                  <a:off x="6540445" y="1107708"/>
                  <a:ext cx="53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Ink 67">
                  <a:extLst>
                    <a:ext uri="{FF2B5EF4-FFF2-40B4-BE49-F238E27FC236}">
                      <a16:creationId xmlns:a16="http://schemas.microsoft.com/office/drawing/2014/main" id="{07127A50-D4F1-510F-76B8-D535045C4DD3}"/>
                    </a:ext>
                  </a:extLst>
                </p14:cNvPr>
                <p14:cNvContentPartPr/>
                <p14:nvPr/>
              </p14:nvContentPartPr>
              <p14:xfrm>
                <a:off x="6589045" y="1160988"/>
                <a:ext cx="596880" cy="139680"/>
              </p14:xfrm>
            </p:contentPart>
          </mc:Choice>
          <mc:Fallback xmlns="">
            <p:pic>
              <p:nvPicPr>
                <p:cNvPr id="68" name="Ink 67">
                  <a:extLst>
                    <a:ext uri="{FF2B5EF4-FFF2-40B4-BE49-F238E27FC236}">
                      <a16:creationId xmlns:a16="http://schemas.microsoft.com/office/drawing/2014/main" id="{07127A50-D4F1-510F-76B8-D535045C4DD3}"/>
                    </a:ext>
                  </a:extLst>
                </p:cNvPr>
                <p:cNvPicPr/>
                <p:nvPr/>
              </p:nvPicPr>
              <p:blipFill>
                <a:blip r:embed="rId107"/>
                <a:stretch>
                  <a:fillRect/>
                </a:stretch>
              </p:blipFill>
              <p:spPr>
                <a:xfrm>
                  <a:off x="6571045" y="1143348"/>
                  <a:ext cx="6325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Ink 69">
                  <a:extLst>
                    <a:ext uri="{FF2B5EF4-FFF2-40B4-BE49-F238E27FC236}">
                      <a16:creationId xmlns:a16="http://schemas.microsoft.com/office/drawing/2014/main" id="{ED6A0010-8861-EDFE-2D5A-27BAECA303B7}"/>
                    </a:ext>
                  </a:extLst>
                </p14:cNvPr>
                <p14:cNvContentPartPr/>
                <p14:nvPr/>
              </p14:nvContentPartPr>
              <p14:xfrm>
                <a:off x="7387885" y="981708"/>
                <a:ext cx="504000" cy="255240"/>
              </p14:xfrm>
            </p:contentPart>
          </mc:Choice>
          <mc:Fallback xmlns="">
            <p:pic>
              <p:nvPicPr>
                <p:cNvPr id="70" name="Ink 69">
                  <a:extLst>
                    <a:ext uri="{FF2B5EF4-FFF2-40B4-BE49-F238E27FC236}">
                      <a16:creationId xmlns:a16="http://schemas.microsoft.com/office/drawing/2014/main" id="{ED6A0010-8861-EDFE-2D5A-27BAECA303B7}"/>
                    </a:ext>
                  </a:extLst>
                </p:cNvPr>
                <p:cNvPicPr/>
                <p:nvPr/>
              </p:nvPicPr>
              <p:blipFill>
                <a:blip r:embed="rId109"/>
                <a:stretch>
                  <a:fillRect/>
                </a:stretch>
              </p:blipFill>
              <p:spPr>
                <a:xfrm>
                  <a:off x="7369885" y="963708"/>
                  <a:ext cx="5396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Ink 70">
                  <a:extLst>
                    <a:ext uri="{FF2B5EF4-FFF2-40B4-BE49-F238E27FC236}">
                      <a16:creationId xmlns:a16="http://schemas.microsoft.com/office/drawing/2014/main" id="{C50B1A50-D031-0D60-DCA8-A39D4D6E3123}"/>
                    </a:ext>
                  </a:extLst>
                </p14:cNvPr>
                <p14:cNvContentPartPr/>
                <p14:nvPr/>
              </p14:nvContentPartPr>
              <p14:xfrm>
                <a:off x="7769845" y="1103388"/>
                <a:ext cx="189720" cy="42840"/>
              </p14:xfrm>
            </p:contentPart>
          </mc:Choice>
          <mc:Fallback xmlns="">
            <p:pic>
              <p:nvPicPr>
                <p:cNvPr id="71" name="Ink 70">
                  <a:extLst>
                    <a:ext uri="{FF2B5EF4-FFF2-40B4-BE49-F238E27FC236}">
                      <a16:creationId xmlns:a16="http://schemas.microsoft.com/office/drawing/2014/main" id="{C50B1A50-D031-0D60-DCA8-A39D4D6E3123}"/>
                    </a:ext>
                  </a:extLst>
                </p:cNvPr>
                <p:cNvPicPr/>
                <p:nvPr/>
              </p:nvPicPr>
              <p:blipFill>
                <a:blip r:embed="rId111"/>
                <a:stretch>
                  <a:fillRect/>
                </a:stretch>
              </p:blipFill>
              <p:spPr>
                <a:xfrm>
                  <a:off x="7752205" y="1085748"/>
                  <a:ext cx="225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Ink 71">
                  <a:extLst>
                    <a:ext uri="{FF2B5EF4-FFF2-40B4-BE49-F238E27FC236}">
                      <a16:creationId xmlns:a16="http://schemas.microsoft.com/office/drawing/2014/main" id="{2F1DB318-5A27-9166-DC2D-0FA881B5BBF1}"/>
                    </a:ext>
                  </a:extLst>
                </p14:cNvPr>
                <p14:cNvContentPartPr/>
                <p14:nvPr/>
              </p14:nvContentPartPr>
              <p14:xfrm>
                <a:off x="7933645" y="1073508"/>
                <a:ext cx="100800" cy="84600"/>
              </p14:xfrm>
            </p:contentPart>
          </mc:Choice>
          <mc:Fallback xmlns="">
            <p:pic>
              <p:nvPicPr>
                <p:cNvPr id="72" name="Ink 71">
                  <a:extLst>
                    <a:ext uri="{FF2B5EF4-FFF2-40B4-BE49-F238E27FC236}">
                      <a16:creationId xmlns:a16="http://schemas.microsoft.com/office/drawing/2014/main" id="{2F1DB318-5A27-9166-DC2D-0FA881B5BBF1}"/>
                    </a:ext>
                  </a:extLst>
                </p:cNvPr>
                <p:cNvPicPr/>
                <p:nvPr/>
              </p:nvPicPr>
              <p:blipFill>
                <a:blip r:embed="rId113"/>
                <a:stretch>
                  <a:fillRect/>
                </a:stretch>
              </p:blipFill>
              <p:spPr>
                <a:xfrm>
                  <a:off x="7915645" y="1055868"/>
                  <a:ext cx="136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Ink 72">
                  <a:extLst>
                    <a:ext uri="{FF2B5EF4-FFF2-40B4-BE49-F238E27FC236}">
                      <a16:creationId xmlns:a16="http://schemas.microsoft.com/office/drawing/2014/main" id="{2B5D383B-CF92-CB10-C57E-9BD798C25004}"/>
                    </a:ext>
                  </a:extLst>
                </p14:cNvPr>
                <p14:cNvContentPartPr/>
                <p14:nvPr/>
              </p14:nvContentPartPr>
              <p14:xfrm>
                <a:off x="7988725" y="1041828"/>
                <a:ext cx="734400" cy="140760"/>
              </p14:xfrm>
            </p:contentPart>
          </mc:Choice>
          <mc:Fallback xmlns="">
            <p:pic>
              <p:nvPicPr>
                <p:cNvPr id="73" name="Ink 72">
                  <a:extLst>
                    <a:ext uri="{FF2B5EF4-FFF2-40B4-BE49-F238E27FC236}">
                      <a16:creationId xmlns:a16="http://schemas.microsoft.com/office/drawing/2014/main" id="{2B5D383B-CF92-CB10-C57E-9BD798C25004}"/>
                    </a:ext>
                  </a:extLst>
                </p:cNvPr>
                <p:cNvPicPr/>
                <p:nvPr/>
              </p:nvPicPr>
              <p:blipFill>
                <a:blip r:embed="rId115"/>
                <a:stretch>
                  <a:fillRect/>
                </a:stretch>
              </p:blipFill>
              <p:spPr>
                <a:xfrm>
                  <a:off x="7971085" y="1024188"/>
                  <a:ext cx="770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9" name="Ink 78">
                  <a:extLst>
                    <a:ext uri="{FF2B5EF4-FFF2-40B4-BE49-F238E27FC236}">
                      <a16:creationId xmlns:a16="http://schemas.microsoft.com/office/drawing/2014/main" id="{E2B99F56-C067-7C9B-A360-9B8318B48D7A}"/>
                    </a:ext>
                  </a:extLst>
                </p14:cNvPr>
                <p14:cNvContentPartPr/>
                <p14:nvPr/>
              </p14:nvContentPartPr>
              <p14:xfrm>
                <a:off x="1689085" y="1741668"/>
                <a:ext cx="479520" cy="199800"/>
              </p14:xfrm>
            </p:contentPart>
          </mc:Choice>
          <mc:Fallback xmlns="">
            <p:pic>
              <p:nvPicPr>
                <p:cNvPr id="79" name="Ink 78">
                  <a:extLst>
                    <a:ext uri="{FF2B5EF4-FFF2-40B4-BE49-F238E27FC236}">
                      <a16:creationId xmlns:a16="http://schemas.microsoft.com/office/drawing/2014/main" id="{E2B99F56-C067-7C9B-A360-9B8318B48D7A}"/>
                    </a:ext>
                  </a:extLst>
                </p:cNvPr>
                <p:cNvPicPr/>
                <p:nvPr/>
              </p:nvPicPr>
              <p:blipFill>
                <a:blip r:embed="rId117"/>
                <a:stretch>
                  <a:fillRect/>
                </a:stretch>
              </p:blipFill>
              <p:spPr>
                <a:xfrm>
                  <a:off x="1671445" y="1723668"/>
                  <a:ext cx="5151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0" name="Ink 79">
                  <a:extLst>
                    <a:ext uri="{FF2B5EF4-FFF2-40B4-BE49-F238E27FC236}">
                      <a16:creationId xmlns:a16="http://schemas.microsoft.com/office/drawing/2014/main" id="{D6B0DFB6-BF91-0FC3-2110-2BE19127295A}"/>
                    </a:ext>
                  </a:extLst>
                </p14:cNvPr>
                <p14:cNvContentPartPr/>
                <p14:nvPr/>
              </p14:nvContentPartPr>
              <p14:xfrm>
                <a:off x="2222605" y="1715748"/>
                <a:ext cx="245880" cy="199440"/>
              </p14:xfrm>
            </p:contentPart>
          </mc:Choice>
          <mc:Fallback xmlns="">
            <p:pic>
              <p:nvPicPr>
                <p:cNvPr id="80" name="Ink 79">
                  <a:extLst>
                    <a:ext uri="{FF2B5EF4-FFF2-40B4-BE49-F238E27FC236}">
                      <a16:creationId xmlns:a16="http://schemas.microsoft.com/office/drawing/2014/main" id="{D6B0DFB6-BF91-0FC3-2110-2BE19127295A}"/>
                    </a:ext>
                  </a:extLst>
                </p:cNvPr>
                <p:cNvPicPr/>
                <p:nvPr/>
              </p:nvPicPr>
              <p:blipFill>
                <a:blip r:embed="rId119"/>
                <a:stretch>
                  <a:fillRect/>
                </a:stretch>
              </p:blipFill>
              <p:spPr>
                <a:xfrm>
                  <a:off x="2204605" y="1697748"/>
                  <a:ext cx="2815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1" name="Ink 80">
                  <a:extLst>
                    <a:ext uri="{FF2B5EF4-FFF2-40B4-BE49-F238E27FC236}">
                      <a16:creationId xmlns:a16="http://schemas.microsoft.com/office/drawing/2014/main" id="{D84DF528-2759-173E-091A-D510C20C73E2}"/>
                    </a:ext>
                  </a:extLst>
                </p14:cNvPr>
                <p14:cNvContentPartPr/>
                <p14:nvPr/>
              </p14:nvContentPartPr>
              <p14:xfrm>
                <a:off x="2647045" y="1755348"/>
                <a:ext cx="309960" cy="138240"/>
              </p14:xfrm>
            </p:contentPart>
          </mc:Choice>
          <mc:Fallback xmlns="">
            <p:pic>
              <p:nvPicPr>
                <p:cNvPr id="81" name="Ink 80">
                  <a:extLst>
                    <a:ext uri="{FF2B5EF4-FFF2-40B4-BE49-F238E27FC236}">
                      <a16:creationId xmlns:a16="http://schemas.microsoft.com/office/drawing/2014/main" id="{D84DF528-2759-173E-091A-D510C20C73E2}"/>
                    </a:ext>
                  </a:extLst>
                </p:cNvPr>
                <p:cNvPicPr/>
                <p:nvPr/>
              </p:nvPicPr>
              <p:blipFill>
                <a:blip r:embed="rId121"/>
                <a:stretch>
                  <a:fillRect/>
                </a:stretch>
              </p:blipFill>
              <p:spPr>
                <a:xfrm>
                  <a:off x="2629405" y="1737708"/>
                  <a:ext cx="3456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2" name="Ink 81">
                  <a:extLst>
                    <a:ext uri="{FF2B5EF4-FFF2-40B4-BE49-F238E27FC236}">
                      <a16:creationId xmlns:a16="http://schemas.microsoft.com/office/drawing/2014/main" id="{7315BB1C-E160-7CA2-4164-24A22D52EDC4}"/>
                    </a:ext>
                  </a:extLst>
                </p14:cNvPr>
                <p14:cNvContentPartPr/>
                <p14:nvPr/>
              </p14:nvContentPartPr>
              <p14:xfrm>
                <a:off x="2981485" y="1775868"/>
                <a:ext cx="135000" cy="64080"/>
              </p14:xfrm>
            </p:contentPart>
          </mc:Choice>
          <mc:Fallback xmlns="">
            <p:pic>
              <p:nvPicPr>
                <p:cNvPr id="82" name="Ink 81">
                  <a:extLst>
                    <a:ext uri="{FF2B5EF4-FFF2-40B4-BE49-F238E27FC236}">
                      <a16:creationId xmlns:a16="http://schemas.microsoft.com/office/drawing/2014/main" id="{7315BB1C-E160-7CA2-4164-24A22D52EDC4}"/>
                    </a:ext>
                  </a:extLst>
                </p:cNvPr>
                <p:cNvPicPr/>
                <p:nvPr/>
              </p:nvPicPr>
              <p:blipFill>
                <a:blip r:embed="rId123"/>
                <a:stretch>
                  <a:fillRect/>
                </a:stretch>
              </p:blipFill>
              <p:spPr>
                <a:xfrm>
                  <a:off x="2963485" y="1757868"/>
                  <a:ext cx="170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 name="Ink 82">
                  <a:extLst>
                    <a:ext uri="{FF2B5EF4-FFF2-40B4-BE49-F238E27FC236}">
                      <a16:creationId xmlns:a16="http://schemas.microsoft.com/office/drawing/2014/main" id="{7F2EAC16-84E1-3244-070C-D152D22D2D86}"/>
                    </a:ext>
                  </a:extLst>
                </p14:cNvPr>
                <p14:cNvContentPartPr/>
                <p14:nvPr/>
              </p14:nvContentPartPr>
              <p14:xfrm>
                <a:off x="3192838" y="1670534"/>
                <a:ext cx="297000" cy="204840"/>
              </p14:xfrm>
            </p:contentPart>
          </mc:Choice>
          <mc:Fallback xmlns="">
            <p:pic>
              <p:nvPicPr>
                <p:cNvPr id="83" name="Ink 82">
                  <a:extLst>
                    <a:ext uri="{FF2B5EF4-FFF2-40B4-BE49-F238E27FC236}">
                      <a16:creationId xmlns:a16="http://schemas.microsoft.com/office/drawing/2014/main" id="{7F2EAC16-84E1-3244-070C-D152D22D2D86}"/>
                    </a:ext>
                  </a:extLst>
                </p:cNvPr>
                <p:cNvPicPr/>
                <p:nvPr/>
              </p:nvPicPr>
              <p:blipFill>
                <a:blip r:embed="rId125"/>
                <a:stretch>
                  <a:fillRect/>
                </a:stretch>
              </p:blipFill>
              <p:spPr>
                <a:xfrm>
                  <a:off x="3174816" y="1652534"/>
                  <a:ext cx="332683"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Ink 83">
                  <a:extLst>
                    <a:ext uri="{FF2B5EF4-FFF2-40B4-BE49-F238E27FC236}">
                      <a16:creationId xmlns:a16="http://schemas.microsoft.com/office/drawing/2014/main" id="{1D4515FE-9456-AD5E-EAC5-CF7FC085671B}"/>
                    </a:ext>
                  </a:extLst>
                </p14:cNvPr>
                <p14:cNvContentPartPr/>
                <p14:nvPr/>
              </p14:nvContentPartPr>
              <p14:xfrm>
                <a:off x="3784285" y="1748148"/>
                <a:ext cx="74520" cy="99720"/>
              </p14:xfrm>
            </p:contentPart>
          </mc:Choice>
          <mc:Fallback xmlns="">
            <p:pic>
              <p:nvPicPr>
                <p:cNvPr id="84" name="Ink 83">
                  <a:extLst>
                    <a:ext uri="{FF2B5EF4-FFF2-40B4-BE49-F238E27FC236}">
                      <a16:creationId xmlns:a16="http://schemas.microsoft.com/office/drawing/2014/main" id="{1D4515FE-9456-AD5E-EAC5-CF7FC085671B}"/>
                    </a:ext>
                  </a:extLst>
                </p:cNvPr>
                <p:cNvPicPr/>
                <p:nvPr/>
              </p:nvPicPr>
              <p:blipFill>
                <a:blip r:embed="rId127"/>
                <a:stretch>
                  <a:fillRect/>
                </a:stretch>
              </p:blipFill>
              <p:spPr>
                <a:xfrm>
                  <a:off x="3766645" y="1730508"/>
                  <a:ext cx="110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Ink 84">
                  <a:extLst>
                    <a:ext uri="{FF2B5EF4-FFF2-40B4-BE49-F238E27FC236}">
                      <a16:creationId xmlns:a16="http://schemas.microsoft.com/office/drawing/2014/main" id="{E0EBB5DC-225B-BCEB-7EF2-247CC59D9F40}"/>
                    </a:ext>
                  </a:extLst>
                </p14:cNvPr>
                <p14:cNvContentPartPr/>
                <p14:nvPr/>
              </p14:nvContentPartPr>
              <p14:xfrm>
                <a:off x="3929365" y="1766148"/>
                <a:ext cx="50400" cy="67680"/>
              </p14:xfrm>
            </p:contentPart>
          </mc:Choice>
          <mc:Fallback xmlns="">
            <p:pic>
              <p:nvPicPr>
                <p:cNvPr id="85" name="Ink 84">
                  <a:extLst>
                    <a:ext uri="{FF2B5EF4-FFF2-40B4-BE49-F238E27FC236}">
                      <a16:creationId xmlns:a16="http://schemas.microsoft.com/office/drawing/2014/main" id="{E0EBB5DC-225B-BCEB-7EF2-247CC59D9F40}"/>
                    </a:ext>
                  </a:extLst>
                </p:cNvPr>
                <p:cNvPicPr/>
                <p:nvPr/>
              </p:nvPicPr>
              <p:blipFill>
                <a:blip r:embed="rId129"/>
                <a:stretch>
                  <a:fillRect/>
                </a:stretch>
              </p:blipFill>
              <p:spPr>
                <a:xfrm>
                  <a:off x="3911725" y="1748508"/>
                  <a:ext cx="860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Ink 85">
                  <a:extLst>
                    <a:ext uri="{FF2B5EF4-FFF2-40B4-BE49-F238E27FC236}">
                      <a16:creationId xmlns:a16="http://schemas.microsoft.com/office/drawing/2014/main" id="{0BA04305-166D-ABA8-7628-AD9FD83CA624}"/>
                    </a:ext>
                  </a:extLst>
                </p14:cNvPr>
                <p14:cNvContentPartPr/>
                <p14:nvPr/>
              </p14:nvContentPartPr>
              <p14:xfrm>
                <a:off x="4026205" y="1672548"/>
                <a:ext cx="50400" cy="185400"/>
              </p14:xfrm>
            </p:contentPart>
          </mc:Choice>
          <mc:Fallback xmlns="">
            <p:pic>
              <p:nvPicPr>
                <p:cNvPr id="86" name="Ink 85">
                  <a:extLst>
                    <a:ext uri="{FF2B5EF4-FFF2-40B4-BE49-F238E27FC236}">
                      <a16:creationId xmlns:a16="http://schemas.microsoft.com/office/drawing/2014/main" id="{0BA04305-166D-ABA8-7628-AD9FD83CA624}"/>
                    </a:ext>
                  </a:extLst>
                </p:cNvPr>
                <p:cNvPicPr/>
                <p:nvPr/>
              </p:nvPicPr>
              <p:blipFill>
                <a:blip r:embed="rId131"/>
                <a:stretch>
                  <a:fillRect/>
                </a:stretch>
              </p:blipFill>
              <p:spPr>
                <a:xfrm>
                  <a:off x="4008565" y="1654908"/>
                  <a:ext cx="860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Ink 86">
                  <a:extLst>
                    <a:ext uri="{FF2B5EF4-FFF2-40B4-BE49-F238E27FC236}">
                      <a16:creationId xmlns:a16="http://schemas.microsoft.com/office/drawing/2014/main" id="{D6832B2C-B597-FA5C-D1A9-4DA171BCF45E}"/>
                    </a:ext>
                  </a:extLst>
                </p14:cNvPr>
                <p14:cNvContentPartPr/>
                <p14:nvPr/>
              </p14:nvContentPartPr>
              <p14:xfrm>
                <a:off x="4122390" y="1708839"/>
                <a:ext cx="136440" cy="120240"/>
              </p14:xfrm>
            </p:contentPart>
          </mc:Choice>
          <mc:Fallback xmlns="">
            <p:pic>
              <p:nvPicPr>
                <p:cNvPr id="87" name="Ink 86">
                  <a:extLst>
                    <a:ext uri="{FF2B5EF4-FFF2-40B4-BE49-F238E27FC236}">
                      <a16:creationId xmlns:a16="http://schemas.microsoft.com/office/drawing/2014/main" id="{D6832B2C-B597-FA5C-D1A9-4DA171BCF45E}"/>
                    </a:ext>
                  </a:extLst>
                </p:cNvPr>
                <p:cNvPicPr/>
                <p:nvPr/>
              </p:nvPicPr>
              <p:blipFill>
                <a:blip r:embed="rId133"/>
                <a:stretch>
                  <a:fillRect/>
                </a:stretch>
              </p:blipFill>
              <p:spPr>
                <a:xfrm>
                  <a:off x="4104390" y="1690839"/>
                  <a:ext cx="1720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0" name="Ink 89">
                  <a:extLst>
                    <a:ext uri="{FF2B5EF4-FFF2-40B4-BE49-F238E27FC236}">
                      <a16:creationId xmlns:a16="http://schemas.microsoft.com/office/drawing/2014/main" id="{ECCA6092-F55E-C0F1-9314-A9C792EEC082}"/>
                    </a:ext>
                  </a:extLst>
                </p14:cNvPr>
                <p14:cNvContentPartPr/>
                <p14:nvPr/>
              </p14:nvContentPartPr>
              <p14:xfrm rot="21261688">
                <a:off x="4308903" y="1614666"/>
                <a:ext cx="315720" cy="195120"/>
              </p14:xfrm>
            </p:contentPart>
          </mc:Choice>
          <mc:Fallback xmlns="">
            <p:pic>
              <p:nvPicPr>
                <p:cNvPr id="90" name="Ink 89">
                  <a:extLst>
                    <a:ext uri="{FF2B5EF4-FFF2-40B4-BE49-F238E27FC236}">
                      <a16:creationId xmlns:a16="http://schemas.microsoft.com/office/drawing/2014/main" id="{ECCA6092-F55E-C0F1-9314-A9C792EEC082}"/>
                    </a:ext>
                  </a:extLst>
                </p:cNvPr>
                <p:cNvPicPr/>
                <p:nvPr/>
              </p:nvPicPr>
              <p:blipFill>
                <a:blip r:embed="rId135"/>
                <a:stretch>
                  <a:fillRect/>
                </a:stretch>
              </p:blipFill>
              <p:spPr>
                <a:xfrm rot="21261688">
                  <a:off x="4290903" y="1596633"/>
                  <a:ext cx="351360" cy="230826"/>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2" name="Ink 91">
                  <a:extLst>
                    <a:ext uri="{FF2B5EF4-FFF2-40B4-BE49-F238E27FC236}">
                      <a16:creationId xmlns:a16="http://schemas.microsoft.com/office/drawing/2014/main" id="{A5F61AA0-435F-DDFE-ED43-CB9D7490A93B}"/>
                    </a:ext>
                  </a:extLst>
                </p14:cNvPr>
                <p14:cNvContentPartPr/>
                <p14:nvPr/>
              </p14:nvContentPartPr>
              <p14:xfrm>
                <a:off x="4938151" y="1700199"/>
                <a:ext cx="208440" cy="131760"/>
              </p14:xfrm>
            </p:contentPart>
          </mc:Choice>
          <mc:Fallback xmlns="">
            <p:pic>
              <p:nvPicPr>
                <p:cNvPr id="92" name="Ink 91">
                  <a:extLst>
                    <a:ext uri="{FF2B5EF4-FFF2-40B4-BE49-F238E27FC236}">
                      <a16:creationId xmlns:a16="http://schemas.microsoft.com/office/drawing/2014/main" id="{A5F61AA0-435F-DDFE-ED43-CB9D7490A93B}"/>
                    </a:ext>
                  </a:extLst>
                </p:cNvPr>
                <p:cNvPicPr/>
                <p:nvPr/>
              </p:nvPicPr>
              <p:blipFill>
                <a:blip r:embed="rId137"/>
                <a:stretch>
                  <a:fillRect/>
                </a:stretch>
              </p:blipFill>
              <p:spPr>
                <a:xfrm>
                  <a:off x="4920120" y="1682199"/>
                  <a:ext cx="244142"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3" name="Ink 92">
                  <a:extLst>
                    <a:ext uri="{FF2B5EF4-FFF2-40B4-BE49-F238E27FC236}">
                      <a16:creationId xmlns:a16="http://schemas.microsoft.com/office/drawing/2014/main" id="{CDA09850-02F5-F6D0-4253-3B0AC40FE066}"/>
                    </a:ext>
                  </a:extLst>
                </p14:cNvPr>
                <p14:cNvContentPartPr/>
                <p14:nvPr/>
              </p14:nvContentPartPr>
              <p14:xfrm>
                <a:off x="5167831" y="1703080"/>
                <a:ext cx="239760" cy="107280"/>
              </p14:xfrm>
            </p:contentPart>
          </mc:Choice>
          <mc:Fallback xmlns="">
            <p:pic>
              <p:nvPicPr>
                <p:cNvPr id="93" name="Ink 92">
                  <a:extLst>
                    <a:ext uri="{FF2B5EF4-FFF2-40B4-BE49-F238E27FC236}">
                      <a16:creationId xmlns:a16="http://schemas.microsoft.com/office/drawing/2014/main" id="{CDA09850-02F5-F6D0-4253-3B0AC40FE066}"/>
                    </a:ext>
                  </a:extLst>
                </p:cNvPr>
                <p:cNvPicPr/>
                <p:nvPr/>
              </p:nvPicPr>
              <p:blipFill>
                <a:blip r:embed="rId139"/>
                <a:stretch>
                  <a:fillRect/>
                </a:stretch>
              </p:blipFill>
              <p:spPr>
                <a:xfrm>
                  <a:off x="5149831" y="1685080"/>
                  <a:ext cx="2754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4" name="Ink 93">
                  <a:extLst>
                    <a:ext uri="{FF2B5EF4-FFF2-40B4-BE49-F238E27FC236}">
                      <a16:creationId xmlns:a16="http://schemas.microsoft.com/office/drawing/2014/main" id="{4EFD0C2B-C43C-3E42-7886-ED56C6862D94}"/>
                    </a:ext>
                  </a:extLst>
                </p14:cNvPr>
                <p14:cNvContentPartPr/>
                <p14:nvPr/>
              </p14:nvContentPartPr>
              <p14:xfrm>
                <a:off x="5437045" y="1642308"/>
                <a:ext cx="14040" cy="5400"/>
              </p14:xfrm>
            </p:contentPart>
          </mc:Choice>
          <mc:Fallback xmlns="">
            <p:pic>
              <p:nvPicPr>
                <p:cNvPr id="94" name="Ink 93">
                  <a:extLst>
                    <a:ext uri="{FF2B5EF4-FFF2-40B4-BE49-F238E27FC236}">
                      <a16:creationId xmlns:a16="http://schemas.microsoft.com/office/drawing/2014/main" id="{4EFD0C2B-C43C-3E42-7886-ED56C6862D94}"/>
                    </a:ext>
                  </a:extLst>
                </p:cNvPr>
                <p:cNvPicPr/>
                <p:nvPr/>
              </p:nvPicPr>
              <p:blipFill>
                <a:blip r:embed="rId141"/>
                <a:stretch>
                  <a:fillRect/>
                </a:stretch>
              </p:blipFill>
              <p:spPr>
                <a:xfrm>
                  <a:off x="5419045" y="1624308"/>
                  <a:ext cx="496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5" name="Ink 94">
                  <a:extLst>
                    <a:ext uri="{FF2B5EF4-FFF2-40B4-BE49-F238E27FC236}">
                      <a16:creationId xmlns:a16="http://schemas.microsoft.com/office/drawing/2014/main" id="{F4B13079-43BE-7523-0346-9AF7A3123B71}"/>
                    </a:ext>
                  </a:extLst>
                </p14:cNvPr>
                <p14:cNvContentPartPr/>
                <p14:nvPr/>
              </p14:nvContentPartPr>
              <p14:xfrm>
                <a:off x="5430565" y="1612428"/>
                <a:ext cx="380160" cy="232560"/>
              </p14:xfrm>
            </p:contentPart>
          </mc:Choice>
          <mc:Fallback xmlns="">
            <p:pic>
              <p:nvPicPr>
                <p:cNvPr id="95" name="Ink 94">
                  <a:extLst>
                    <a:ext uri="{FF2B5EF4-FFF2-40B4-BE49-F238E27FC236}">
                      <a16:creationId xmlns:a16="http://schemas.microsoft.com/office/drawing/2014/main" id="{F4B13079-43BE-7523-0346-9AF7A3123B71}"/>
                    </a:ext>
                  </a:extLst>
                </p:cNvPr>
                <p:cNvPicPr/>
                <p:nvPr/>
              </p:nvPicPr>
              <p:blipFill>
                <a:blip r:embed="rId143"/>
                <a:stretch>
                  <a:fillRect/>
                </a:stretch>
              </p:blipFill>
              <p:spPr>
                <a:xfrm>
                  <a:off x="5412565" y="1594788"/>
                  <a:ext cx="4158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6" name="Ink 95">
                  <a:extLst>
                    <a:ext uri="{FF2B5EF4-FFF2-40B4-BE49-F238E27FC236}">
                      <a16:creationId xmlns:a16="http://schemas.microsoft.com/office/drawing/2014/main" id="{C84E0033-91EC-2D30-B1BA-7E2B03929EB5}"/>
                    </a:ext>
                  </a:extLst>
                </p14:cNvPr>
                <p14:cNvContentPartPr/>
                <p14:nvPr/>
              </p14:nvContentPartPr>
              <p14:xfrm>
                <a:off x="6063445" y="1662828"/>
                <a:ext cx="312480" cy="102240"/>
              </p14:xfrm>
            </p:contentPart>
          </mc:Choice>
          <mc:Fallback xmlns="">
            <p:pic>
              <p:nvPicPr>
                <p:cNvPr id="96" name="Ink 95">
                  <a:extLst>
                    <a:ext uri="{FF2B5EF4-FFF2-40B4-BE49-F238E27FC236}">
                      <a16:creationId xmlns:a16="http://schemas.microsoft.com/office/drawing/2014/main" id="{C84E0033-91EC-2D30-B1BA-7E2B03929EB5}"/>
                    </a:ext>
                  </a:extLst>
                </p:cNvPr>
                <p:cNvPicPr/>
                <p:nvPr/>
              </p:nvPicPr>
              <p:blipFill>
                <a:blip r:embed="rId145"/>
                <a:stretch>
                  <a:fillRect/>
                </a:stretch>
              </p:blipFill>
              <p:spPr>
                <a:xfrm>
                  <a:off x="6045445" y="1645188"/>
                  <a:ext cx="348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7" name="Ink 96">
                  <a:extLst>
                    <a:ext uri="{FF2B5EF4-FFF2-40B4-BE49-F238E27FC236}">
                      <a16:creationId xmlns:a16="http://schemas.microsoft.com/office/drawing/2014/main" id="{F00FC3C8-6F50-B0D7-A684-5EBF5B862B56}"/>
                    </a:ext>
                  </a:extLst>
                </p14:cNvPr>
                <p14:cNvContentPartPr/>
                <p14:nvPr/>
              </p14:nvContentPartPr>
              <p14:xfrm>
                <a:off x="6438925" y="1587588"/>
                <a:ext cx="62640" cy="145080"/>
              </p14:xfrm>
            </p:contentPart>
          </mc:Choice>
          <mc:Fallback xmlns="">
            <p:pic>
              <p:nvPicPr>
                <p:cNvPr id="97" name="Ink 96">
                  <a:extLst>
                    <a:ext uri="{FF2B5EF4-FFF2-40B4-BE49-F238E27FC236}">
                      <a16:creationId xmlns:a16="http://schemas.microsoft.com/office/drawing/2014/main" id="{F00FC3C8-6F50-B0D7-A684-5EBF5B862B56}"/>
                    </a:ext>
                  </a:extLst>
                </p:cNvPr>
                <p:cNvPicPr/>
                <p:nvPr/>
              </p:nvPicPr>
              <p:blipFill>
                <a:blip r:embed="rId147"/>
                <a:stretch>
                  <a:fillRect/>
                </a:stretch>
              </p:blipFill>
              <p:spPr>
                <a:xfrm>
                  <a:off x="6420925" y="1569948"/>
                  <a:ext cx="982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8" name="Ink 97">
                  <a:extLst>
                    <a:ext uri="{FF2B5EF4-FFF2-40B4-BE49-F238E27FC236}">
                      <a16:creationId xmlns:a16="http://schemas.microsoft.com/office/drawing/2014/main" id="{D4258877-B50E-4942-2895-0C316EF10DE0}"/>
                    </a:ext>
                  </a:extLst>
                </p14:cNvPr>
                <p14:cNvContentPartPr/>
                <p14:nvPr/>
              </p14:nvContentPartPr>
              <p14:xfrm>
                <a:off x="6508765" y="1583628"/>
                <a:ext cx="115200" cy="186480"/>
              </p14:xfrm>
            </p:contentPart>
          </mc:Choice>
          <mc:Fallback xmlns="">
            <p:pic>
              <p:nvPicPr>
                <p:cNvPr id="98" name="Ink 97">
                  <a:extLst>
                    <a:ext uri="{FF2B5EF4-FFF2-40B4-BE49-F238E27FC236}">
                      <a16:creationId xmlns:a16="http://schemas.microsoft.com/office/drawing/2014/main" id="{D4258877-B50E-4942-2895-0C316EF10DE0}"/>
                    </a:ext>
                  </a:extLst>
                </p:cNvPr>
                <p:cNvPicPr/>
                <p:nvPr/>
              </p:nvPicPr>
              <p:blipFill>
                <a:blip r:embed="rId149"/>
                <a:stretch>
                  <a:fillRect/>
                </a:stretch>
              </p:blipFill>
              <p:spPr>
                <a:xfrm>
                  <a:off x="6490765" y="1565628"/>
                  <a:ext cx="1508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9" name="Ink 98">
                  <a:extLst>
                    <a:ext uri="{FF2B5EF4-FFF2-40B4-BE49-F238E27FC236}">
                      <a16:creationId xmlns:a16="http://schemas.microsoft.com/office/drawing/2014/main" id="{D527AEAD-F6AD-726E-AC4B-E568DEE61747}"/>
                    </a:ext>
                  </a:extLst>
                </p14:cNvPr>
                <p14:cNvContentPartPr/>
                <p14:nvPr/>
              </p14:nvContentPartPr>
              <p14:xfrm>
                <a:off x="6413365" y="1642308"/>
                <a:ext cx="219960" cy="38160"/>
              </p14:xfrm>
            </p:contentPart>
          </mc:Choice>
          <mc:Fallback xmlns="">
            <p:pic>
              <p:nvPicPr>
                <p:cNvPr id="99" name="Ink 98">
                  <a:extLst>
                    <a:ext uri="{FF2B5EF4-FFF2-40B4-BE49-F238E27FC236}">
                      <a16:creationId xmlns:a16="http://schemas.microsoft.com/office/drawing/2014/main" id="{D527AEAD-F6AD-726E-AC4B-E568DEE61747}"/>
                    </a:ext>
                  </a:extLst>
                </p:cNvPr>
                <p:cNvPicPr/>
                <p:nvPr/>
              </p:nvPicPr>
              <p:blipFill>
                <a:blip r:embed="rId151"/>
                <a:stretch>
                  <a:fillRect/>
                </a:stretch>
              </p:blipFill>
              <p:spPr>
                <a:xfrm>
                  <a:off x="6395725" y="1624308"/>
                  <a:ext cx="255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0" name="Ink 99">
                  <a:extLst>
                    <a:ext uri="{FF2B5EF4-FFF2-40B4-BE49-F238E27FC236}">
                      <a16:creationId xmlns:a16="http://schemas.microsoft.com/office/drawing/2014/main" id="{F00A90E8-EF77-AA87-98E1-CAF156109CA7}"/>
                    </a:ext>
                  </a:extLst>
                </p14:cNvPr>
                <p14:cNvContentPartPr/>
                <p14:nvPr/>
              </p14:nvContentPartPr>
              <p14:xfrm>
                <a:off x="6655677" y="1632373"/>
                <a:ext cx="113400" cy="101880"/>
              </p14:xfrm>
            </p:contentPart>
          </mc:Choice>
          <mc:Fallback xmlns="">
            <p:pic>
              <p:nvPicPr>
                <p:cNvPr id="100" name="Ink 99">
                  <a:extLst>
                    <a:ext uri="{FF2B5EF4-FFF2-40B4-BE49-F238E27FC236}">
                      <a16:creationId xmlns:a16="http://schemas.microsoft.com/office/drawing/2014/main" id="{F00A90E8-EF77-AA87-98E1-CAF156109CA7}"/>
                    </a:ext>
                  </a:extLst>
                </p:cNvPr>
                <p:cNvPicPr/>
                <p:nvPr/>
              </p:nvPicPr>
              <p:blipFill>
                <a:blip r:embed="rId153"/>
                <a:stretch>
                  <a:fillRect/>
                </a:stretch>
              </p:blipFill>
              <p:spPr>
                <a:xfrm>
                  <a:off x="6637734" y="1614309"/>
                  <a:ext cx="148927" cy="137646"/>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1" name="Ink 100">
                  <a:extLst>
                    <a:ext uri="{FF2B5EF4-FFF2-40B4-BE49-F238E27FC236}">
                      <a16:creationId xmlns:a16="http://schemas.microsoft.com/office/drawing/2014/main" id="{9E71BD3C-7065-F7B1-E8E6-91DBB6E18942}"/>
                    </a:ext>
                  </a:extLst>
                </p14:cNvPr>
                <p14:cNvContentPartPr/>
                <p14:nvPr/>
              </p14:nvContentPartPr>
              <p14:xfrm>
                <a:off x="6806845" y="1527108"/>
                <a:ext cx="206640" cy="188640"/>
              </p14:xfrm>
            </p:contentPart>
          </mc:Choice>
          <mc:Fallback xmlns="">
            <p:pic>
              <p:nvPicPr>
                <p:cNvPr id="101" name="Ink 100">
                  <a:extLst>
                    <a:ext uri="{FF2B5EF4-FFF2-40B4-BE49-F238E27FC236}">
                      <a16:creationId xmlns:a16="http://schemas.microsoft.com/office/drawing/2014/main" id="{9E71BD3C-7065-F7B1-E8E6-91DBB6E18942}"/>
                    </a:ext>
                  </a:extLst>
                </p:cNvPr>
                <p:cNvPicPr/>
                <p:nvPr/>
              </p:nvPicPr>
              <p:blipFill>
                <a:blip r:embed="rId155"/>
                <a:stretch>
                  <a:fillRect/>
                </a:stretch>
              </p:blipFill>
              <p:spPr>
                <a:xfrm>
                  <a:off x="6788845" y="1509108"/>
                  <a:ext cx="2422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4" name="Ink 103">
                  <a:extLst>
                    <a:ext uri="{FF2B5EF4-FFF2-40B4-BE49-F238E27FC236}">
                      <a16:creationId xmlns:a16="http://schemas.microsoft.com/office/drawing/2014/main" id="{F6D41F8A-DB06-1DE2-9515-7B3A6DC74087}"/>
                    </a:ext>
                  </a:extLst>
                </p14:cNvPr>
                <p14:cNvContentPartPr/>
                <p14:nvPr/>
              </p14:nvContentPartPr>
              <p14:xfrm>
                <a:off x="7198885" y="1518108"/>
                <a:ext cx="326160" cy="229680"/>
              </p14:xfrm>
            </p:contentPart>
          </mc:Choice>
          <mc:Fallback xmlns="">
            <p:pic>
              <p:nvPicPr>
                <p:cNvPr id="104" name="Ink 103">
                  <a:extLst>
                    <a:ext uri="{FF2B5EF4-FFF2-40B4-BE49-F238E27FC236}">
                      <a16:creationId xmlns:a16="http://schemas.microsoft.com/office/drawing/2014/main" id="{F6D41F8A-DB06-1DE2-9515-7B3A6DC74087}"/>
                    </a:ext>
                  </a:extLst>
                </p:cNvPr>
                <p:cNvPicPr/>
                <p:nvPr/>
              </p:nvPicPr>
              <p:blipFill>
                <a:blip r:embed="rId157"/>
                <a:stretch>
                  <a:fillRect/>
                </a:stretch>
              </p:blipFill>
              <p:spPr>
                <a:xfrm>
                  <a:off x="7181245" y="1500108"/>
                  <a:ext cx="361800" cy="265320"/>
                </a:xfrm>
                <a:prstGeom prst="rect">
                  <a:avLst/>
                </a:prstGeom>
              </p:spPr>
            </p:pic>
          </mc:Fallback>
        </mc:AlternateContent>
      </p:grpSp>
      <p:grpSp>
        <p:nvGrpSpPr>
          <p:cNvPr id="122" name="Group 121">
            <a:extLst>
              <a:ext uri="{FF2B5EF4-FFF2-40B4-BE49-F238E27FC236}">
                <a16:creationId xmlns:a16="http://schemas.microsoft.com/office/drawing/2014/main" id="{A0C633DF-6B87-6078-1F3D-9B6D296536DA}"/>
              </a:ext>
            </a:extLst>
          </p:cNvPr>
          <p:cNvGrpSpPr/>
          <p:nvPr/>
        </p:nvGrpSpPr>
        <p:grpSpPr>
          <a:xfrm rot="194663">
            <a:off x="9119605" y="1711568"/>
            <a:ext cx="1409040" cy="196560"/>
            <a:chOff x="7595605" y="1561668"/>
            <a:chExt cx="1409040" cy="196560"/>
          </a:xfrm>
        </p:grpSpPr>
        <mc:AlternateContent xmlns:mc="http://schemas.openxmlformats.org/markup-compatibility/2006" xmlns:p14="http://schemas.microsoft.com/office/powerpoint/2010/main">
          <mc:Choice Requires="p14">
            <p:contentPart p14:bwMode="auto" r:id="rId158">
              <p14:nvContentPartPr>
                <p14:cNvPr id="112" name="Ink 111">
                  <a:extLst>
                    <a:ext uri="{FF2B5EF4-FFF2-40B4-BE49-F238E27FC236}">
                      <a16:creationId xmlns:a16="http://schemas.microsoft.com/office/drawing/2014/main" id="{8F59B760-F319-822E-10DF-C2811C92CA01}"/>
                    </a:ext>
                  </a:extLst>
                </p14:cNvPr>
                <p14:cNvContentPartPr/>
                <p14:nvPr/>
              </p14:nvContentPartPr>
              <p14:xfrm>
                <a:off x="7595605" y="1595868"/>
                <a:ext cx="84240" cy="102960"/>
              </p14:xfrm>
            </p:contentPart>
          </mc:Choice>
          <mc:Fallback xmlns="">
            <p:pic>
              <p:nvPicPr>
                <p:cNvPr id="112" name="Ink 111">
                  <a:extLst>
                    <a:ext uri="{FF2B5EF4-FFF2-40B4-BE49-F238E27FC236}">
                      <a16:creationId xmlns:a16="http://schemas.microsoft.com/office/drawing/2014/main" id="{8F59B760-F319-822E-10DF-C2811C92CA01}"/>
                    </a:ext>
                  </a:extLst>
                </p:cNvPr>
                <p:cNvPicPr/>
                <p:nvPr/>
              </p:nvPicPr>
              <p:blipFill>
                <a:blip r:embed="rId159"/>
                <a:stretch>
                  <a:fillRect/>
                </a:stretch>
              </p:blipFill>
              <p:spPr>
                <a:xfrm>
                  <a:off x="7577965" y="1578228"/>
                  <a:ext cx="1198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3" name="Ink 112">
                  <a:extLst>
                    <a:ext uri="{FF2B5EF4-FFF2-40B4-BE49-F238E27FC236}">
                      <a16:creationId xmlns:a16="http://schemas.microsoft.com/office/drawing/2014/main" id="{345819CA-2EFA-2EC1-BAD9-CA91F361D78F}"/>
                    </a:ext>
                  </a:extLst>
                </p14:cNvPr>
                <p14:cNvContentPartPr/>
                <p14:nvPr/>
              </p14:nvContentPartPr>
              <p14:xfrm>
                <a:off x="7719805" y="1608828"/>
                <a:ext cx="129600" cy="69120"/>
              </p14:xfrm>
            </p:contentPart>
          </mc:Choice>
          <mc:Fallback xmlns="">
            <p:pic>
              <p:nvPicPr>
                <p:cNvPr id="113" name="Ink 112">
                  <a:extLst>
                    <a:ext uri="{FF2B5EF4-FFF2-40B4-BE49-F238E27FC236}">
                      <a16:creationId xmlns:a16="http://schemas.microsoft.com/office/drawing/2014/main" id="{345819CA-2EFA-2EC1-BAD9-CA91F361D78F}"/>
                    </a:ext>
                  </a:extLst>
                </p:cNvPr>
                <p:cNvPicPr/>
                <p:nvPr/>
              </p:nvPicPr>
              <p:blipFill>
                <a:blip r:embed="rId161"/>
                <a:stretch>
                  <a:fillRect/>
                </a:stretch>
              </p:blipFill>
              <p:spPr>
                <a:xfrm>
                  <a:off x="7701805" y="1591188"/>
                  <a:ext cx="165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4" name="Ink 113">
                  <a:extLst>
                    <a:ext uri="{FF2B5EF4-FFF2-40B4-BE49-F238E27FC236}">
                      <a16:creationId xmlns:a16="http://schemas.microsoft.com/office/drawing/2014/main" id="{E15B9825-0490-15DA-9E5B-C2E2263708CC}"/>
                    </a:ext>
                  </a:extLst>
                </p14:cNvPr>
                <p14:cNvContentPartPr/>
                <p14:nvPr/>
              </p14:nvContentPartPr>
              <p14:xfrm>
                <a:off x="7898005" y="1630068"/>
                <a:ext cx="39960" cy="8280"/>
              </p14:xfrm>
            </p:contentPart>
          </mc:Choice>
          <mc:Fallback xmlns="">
            <p:pic>
              <p:nvPicPr>
                <p:cNvPr id="114" name="Ink 113">
                  <a:extLst>
                    <a:ext uri="{FF2B5EF4-FFF2-40B4-BE49-F238E27FC236}">
                      <a16:creationId xmlns:a16="http://schemas.microsoft.com/office/drawing/2014/main" id="{E15B9825-0490-15DA-9E5B-C2E2263708CC}"/>
                    </a:ext>
                  </a:extLst>
                </p:cNvPr>
                <p:cNvPicPr/>
                <p:nvPr/>
              </p:nvPicPr>
              <p:blipFill>
                <a:blip r:embed="rId163"/>
                <a:stretch>
                  <a:fillRect/>
                </a:stretch>
              </p:blipFill>
              <p:spPr>
                <a:xfrm>
                  <a:off x="7880365" y="1612068"/>
                  <a:ext cx="756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5" name="Ink 114">
                  <a:extLst>
                    <a:ext uri="{FF2B5EF4-FFF2-40B4-BE49-F238E27FC236}">
                      <a16:creationId xmlns:a16="http://schemas.microsoft.com/office/drawing/2014/main" id="{E2E1F966-FFCB-325F-A156-828AB46BF310}"/>
                    </a:ext>
                  </a:extLst>
                </p14:cNvPr>
                <p14:cNvContentPartPr/>
                <p14:nvPr/>
              </p14:nvContentPartPr>
              <p14:xfrm>
                <a:off x="7972885" y="1561668"/>
                <a:ext cx="63000" cy="119880"/>
              </p14:xfrm>
            </p:contentPart>
          </mc:Choice>
          <mc:Fallback xmlns="">
            <p:pic>
              <p:nvPicPr>
                <p:cNvPr id="115" name="Ink 114">
                  <a:extLst>
                    <a:ext uri="{FF2B5EF4-FFF2-40B4-BE49-F238E27FC236}">
                      <a16:creationId xmlns:a16="http://schemas.microsoft.com/office/drawing/2014/main" id="{E2E1F966-FFCB-325F-A156-828AB46BF310}"/>
                    </a:ext>
                  </a:extLst>
                </p:cNvPr>
                <p:cNvPicPr/>
                <p:nvPr/>
              </p:nvPicPr>
              <p:blipFill>
                <a:blip r:embed="rId165"/>
                <a:stretch>
                  <a:fillRect/>
                </a:stretch>
              </p:blipFill>
              <p:spPr>
                <a:xfrm>
                  <a:off x="7955245" y="1544028"/>
                  <a:ext cx="98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6" name="Ink 115">
                  <a:extLst>
                    <a:ext uri="{FF2B5EF4-FFF2-40B4-BE49-F238E27FC236}">
                      <a16:creationId xmlns:a16="http://schemas.microsoft.com/office/drawing/2014/main" id="{5E12ABC2-0D46-0ABE-F0D9-0E4EBE4A83BD}"/>
                    </a:ext>
                  </a:extLst>
                </p14:cNvPr>
                <p14:cNvContentPartPr/>
                <p14:nvPr/>
              </p14:nvContentPartPr>
              <p14:xfrm>
                <a:off x="8077285" y="1618908"/>
                <a:ext cx="43200" cy="48600"/>
              </p14:xfrm>
            </p:contentPart>
          </mc:Choice>
          <mc:Fallback xmlns="">
            <p:pic>
              <p:nvPicPr>
                <p:cNvPr id="116" name="Ink 115">
                  <a:extLst>
                    <a:ext uri="{FF2B5EF4-FFF2-40B4-BE49-F238E27FC236}">
                      <a16:creationId xmlns:a16="http://schemas.microsoft.com/office/drawing/2014/main" id="{5E12ABC2-0D46-0ABE-F0D9-0E4EBE4A83BD}"/>
                    </a:ext>
                  </a:extLst>
                </p:cNvPr>
                <p:cNvPicPr/>
                <p:nvPr/>
              </p:nvPicPr>
              <p:blipFill>
                <a:blip r:embed="rId167"/>
                <a:stretch>
                  <a:fillRect/>
                </a:stretch>
              </p:blipFill>
              <p:spPr>
                <a:xfrm>
                  <a:off x="8059285" y="1600908"/>
                  <a:ext cx="788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7" name="Ink 116">
                  <a:extLst>
                    <a:ext uri="{FF2B5EF4-FFF2-40B4-BE49-F238E27FC236}">
                      <a16:creationId xmlns:a16="http://schemas.microsoft.com/office/drawing/2014/main" id="{4F5F85DD-BD1C-FEFE-C57F-C6B551D1619C}"/>
                    </a:ext>
                  </a:extLst>
                </p14:cNvPr>
                <p14:cNvContentPartPr/>
                <p14:nvPr/>
              </p14:nvContentPartPr>
              <p14:xfrm>
                <a:off x="8159365" y="1590108"/>
                <a:ext cx="87480" cy="70200"/>
              </p14:xfrm>
            </p:contentPart>
          </mc:Choice>
          <mc:Fallback xmlns="">
            <p:pic>
              <p:nvPicPr>
                <p:cNvPr id="117" name="Ink 116">
                  <a:extLst>
                    <a:ext uri="{FF2B5EF4-FFF2-40B4-BE49-F238E27FC236}">
                      <a16:creationId xmlns:a16="http://schemas.microsoft.com/office/drawing/2014/main" id="{4F5F85DD-BD1C-FEFE-C57F-C6B551D1619C}"/>
                    </a:ext>
                  </a:extLst>
                </p:cNvPr>
                <p:cNvPicPr/>
                <p:nvPr/>
              </p:nvPicPr>
              <p:blipFill>
                <a:blip r:embed="rId169"/>
                <a:stretch>
                  <a:fillRect/>
                </a:stretch>
              </p:blipFill>
              <p:spPr>
                <a:xfrm>
                  <a:off x="8141365" y="1572108"/>
                  <a:ext cx="123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8" name="Ink 117">
                  <a:extLst>
                    <a:ext uri="{FF2B5EF4-FFF2-40B4-BE49-F238E27FC236}">
                      <a16:creationId xmlns:a16="http://schemas.microsoft.com/office/drawing/2014/main" id="{FE9FD010-16B3-B271-FE32-AE7FB2747738}"/>
                    </a:ext>
                  </a:extLst>
                </p14:cNvPr>
                <p14:cNvContentPartPr/>
                <p14:nvPr/>
              </p14:nvContentPartPr>
              <p14:xfrm>
                <a:off x="8284285" y="1595148"/>
                <a:ext cx="59040" cy="65880"/>
              </p14:xfrm>
            </p:contentPart>
          </mc:Choice>
          <mc:Fallback xmlns="">
            <p:pic>
              <p:nvPicPr>
                <p:cNvPr id="118" name="Ink 117">
                  <a:extLst>
                    <a:ext uri="{FF2B5EF4-FFF2-40B4-BE49-F238E27FC236}">
                      <a16:creationId xmlns:a16="http://schemas.microsoft.com/office/drawing/2014/main" id="{FE9FD010-16B3-B271-FE32-AE7FB2747738}"/>
                    </a:ext>
                  </a:extLst>
                </p:cNvPr>
                <p:cNvPicPr/>
                <p:nvPr/>
              </p:nvPicPr>
              <p:blipFill>
                <a:blip r:embed="rId171"/>
                <a:stretch>
                  <a:fillRect/>
                </a:stretch>
              </p:blipFill>
              <p:spPr>
                <a:xfrm>
                  <a:off x="8266645" y="1577508"/>
                  <a:ext cx="94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9" name="Ink 118">
                  <a:extLst>
                    <a:ext uri="{FF2B5EF4-FFF2-40B4-BE49-F238E27FC236}">
                      <a16:creationId xmlns:a16="http://schemas.microsoft.com/office/drawing/2014/main" id="{99453FFD-7D0B-9FBD-4381-A43B9A29B991}"/>
                    </a:ext>
                  </a:extLst>
                </p14:cNvPr>
                <p14:cNvContentPartPr/>
                <p14:nvPr/>
              </p14:nvContentPartPr>
              <p14:xfrm>
                <a:off x="8324245" y="1576068"/>
                <a:ext cx="145800" cy="182160"/>
              </p14:xfrm>
            </p:contentPart>
          </mc:Choice>
          <mc:Fallback xmlns="">
            <p:pic>
              <p:nvPicPr>
                <p:cNvPr id="119" name="Ink 118">
                  <a:extLst>
                    <a:ext uri="{FF2B5EF4-FFF2-40B4-BE49-F238E27FC236}">
                      <a16:creationId xmlns:a16="http://schemas.microsoft.com/office/drawing/2014/main" id="{99453FFD-7D0B-9FBD-4381-A43B9A29B991}"/>
                    </a:ext>
                  </a:extLst>
                </p:cNvPr>
                <p:cNvPicPr/>
                <p:nvPr/>
              </p:nvPicPr>
              <p:blipFill>
                <a:blip r:embed="rId173"/>
                <a:stretch>
                  <a:fillRect/>
                </a:stretch>
              </p:blipFill>
              <p:spPr>
                <a:xfrm>
                  <a:off x="8306245" y="1558428"/>
                  <a:ext cx="1814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0" name="Ink 119">
                  <a:extLst>
                    <a:ext uri="{FF2B5EF4-FFF2-40B4-BE49-F238E27FC236}">
                      <a16:creationId xmlns:a16="http://schemas.microsoft.com/office/drawing/2014/main" id="{0007FCBF-E43B-AE83-D8A4-FE84C5387BCB}"/>
                    </a:ext>
                  </a:extLst>
                </p14:cNvPr>
                <p14:cNvContentPartPr/>
                <p14:nvPr/>
              </p14:nvContentPartPr>
              <p14:xfrm>
                <a:off x="8481205" y="1573548"/>
                <a:ext cx="194760" cy="100080"/>
              </p14:xfrm>
            </p:contentPart>
          </mc:Choice>
          <mc:Fallback xmlns="">
            <p:pic>
              <p:nvPicPr>
                <p:cNvPr id="120" name="Ink 119">
                  <a:extLst>
                    <a:ext uri="{FF2B5EF4-FFF2-40B4-BE49-F238E27FC236}">
                      <a16:creationId xmlns:a16="http://schemas.microsoft.com/office/drawing/2014/main" id="{0007FCBF-E43B-AE83-D8A4-FE84C5387BCB}"/>
                    </a:ext>
                  </a:extLst>
                </p:cNvPr>
                <p:cNvPicPr/>
                <p:nvPr/>
              </p:nvPicPr>
              <p:blipFill>
                <a:blip r:embed="rId175"/>
                <a:stretch>
                  <a:fillRect/>
                </a:stretch>
              </p:blipFill>
              <p:spPr>
                <a:xfrm>
                  <a:off x="8463565" y="1555548"/>
                  <a:ext cx="230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1" name="Ink 120">
                  <a:extLst>
                    <a:ext uri="{FF2B5EF4-FFF2-40B4-BE49-F238E27FC236}">
                      <a16:creationId xmlns:a16="http://schemas.microsoft.com/office/drawing/2014/main" id="{7284E317-26DE-E255-238E-5938657FCF81}"/>
                    </a:ext>
                  </a:extLst>
                </p14:cNvPr>
                <p14:cNvContentPartPr/>
                <p14:nvPr/>
              </p14:nvContentPartPr>
              <p14:xfrm>
                <a:off x="8710885" y="1561668"/>
                <a:ext cx="293760" cy="79200"/>
              </p14:xfrm>
            </p:contentPart>
          </mc:Choice>
          <mc:Fallback xmlns="">
            <p:pic>
              <p:nvPicPr>
                <p:cNvPr id="121" name="Ink 120">
                  <a:extLst>
                    <a:ext uri="{FF2B5EF4-FFF2-40B4-BE49-F238E27FC236}">
                      <a16:creationId xmlns:a16="http://schemas.microsoft.com/office/drawing/2014/main" id="{7284E317-26DE-E255-238E-5938657FCF81}"/>
                    </a:ext>
                  </a:extLst>
                </p:cNvPr>
                <p:cNvPicPr/>
                <p:nvPr/>
              </p:nvPicPr>
              <p:blipFill>
                <a:blip r:embed="rId177"/>
                <a:stretch>
                  <a:fillRect/>
                </a:stretch>
              </p:blipFill>
              <p:spPr>
                <a:xfrm>
                  <a:off x="8692885" y="1544028"/>
                  <a:ext cx="329400" cy="114840"/>
                </a:xfrm>
                <a:prstGeom prst="rect">
                  <a:avLst/>
                </a:prstGeom>
              </p:spPr>
            </p:pic>
          </mc:Fallback>
        </mc:AlternateContent>
      </p:grpSp>
      <p:grpSp>
        <p:nvGrpSpPr>
          <p:cNvPr id="127" name="Group 126">
            <a:extLst>
              <a:ext uri="{FF2B5EF4-FFF2-40B4-BE49-F238E27FC236}">
                <a16:creationId xmlns:a16="http://schemas.microsoft.com/office/drawing/2014/main" id="{6A858675-98B6-4A33-1418-7901A9545EBF}"/>
              </a:ext>
            </a:extLst>
          </p:cNvPr>
          <p:cNvGrpSpPr/>
          <p:nvPr/>
        </p:nvGrpSpPr>
        <p:grpSpPr>
          <a:xfrm rot="197675">
            <a:off x="1999885" y="2118678"/>
            <a:ext cx="820080" cy="293400"/>
            <a:chOff x="475885" y="2253588"/>
            <a:chExt cx="820080" cy="293400"/>
          </a:xfrm>
        </p:grpSpPr>
        <mc:AlternateContent xmlns:mc="http://schemas.openxmlformats.org/markup-compatibility/2006" xmlns:p14="http://schemas.microsoft.com/office/powerpoint/2010/main">
          <mc:Choice Requires="p14">
            <p:contentPart p14:bwMode="auto" r:id="rId178">
              <p14:nvContentPartPr>
                <p14:cNvPr id="123" name="Ink 122">
                  <a:extLst>
                    <a:ext uri="{FF2B5EF4-FFF2-40B4-BE49-F238E27FC236}">
                      <a16:creationId xmlns:a16="http://schemas.microsoft.com/office/drawing/2014/main" id="{9924DED3-C385-97AD-8FFC-A5DD350CC91E}"/>
                    </a:ext>
                  </a:extLst>
                </p14:cNvPr>
                <p14:cNvContentPartPr/>
                <p14:nvPr/>
              </p14:nvContentPartPr>
              <p14:xfrm>
                <a:off x="475885" y="2356188"/>
                <a:ext cx="240480" cy="190800"/>
              </p14:xfrm>
            </p:contentPart>
          </mc:Choice>
          <mc:Fallback xmlns="">
            <p:pic>
              <p:nvPicPr>
                <p:cNvPr id="123" name="Ink 122">
                  <a:extLst>
                    <a:ext uri="{FF2B5EF4-FFF2-40B4-BE49-F238E27FC236}">
                      <a16:creationId xmlns:a16="http://schemas.microsoft.com/office/drawing/2014/main" id="{9924DED3-C385-97AD-8FFC-A5DD350CC91E}"/>
                    </a:ext>
                  </a:extLst>
                </p:cNvPr>
                <p:cNvPicPr/>
                <p:nvPr/>
              </p:nvPicPr>
              <p:blipFill>
                <a:blip r:embed="rId179"/>
                <a:stretch>
                  <a:fillRect/>
                </a:stretch>
              </p:blipFill>
              <p:spPr>
                <a:xfrm>
                  <a:off x="458245" y="2338548"/>
                  <a:ext cx="2761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4" name="Ink 123">
                  <a:extLst>
                    <a:ext uri="{FF2B5EF4-FFF2-40B4-BE49-F238E27FC236}">
                      <a16:creationId xmlns:a16="http://schemas.microsoft.com/office/drawing/2014/main" id="{E7F17B53-FCCD-21CC-94E7-39F7555546D2}"/>
                    </a:ext>
                  </a:extLst>
                </p14:cNvPr>
                <p14:cNvContentPartPr/>
                <p14:nvPr/>
              </p14:nvContentPartPr>
              <p14:xfrm>
                <a:off x="592165" y="2253588"/>
                <a:ext cx="76680" cy="165600"/>
              </p14:xfrm>
            </p:contentPart>
          </mc:Choice>
          <mc:Fallback xmlns="">
            <p:pic>
              <p:nvPicPr>
                <p:cNvPr id="124" name="Ink 123">
                  <a:extLst>
                    <a:ext uri="{FF2B5EF4-FFF2-40B4-BE49-F238E27FC236}">
                      <a16:creationId xmlns:a16="http://schemas.microsoft.com/office/drawing/2014/main" id="{E7F17B53-FCCD-21CC-94E7-39F7555546D2}"/>
                    </a:ext>
                  </a:extLst>
                </p:cNvPr>
                <p:cNvPicPr/>
                <p:nvPr/>
              </p:nvPicPr>
              <p:blipFill>
                <a:blip r:embed="rId181"/>
                <a:stretch>
                  <a:fillRect/>
                </a:stretch>
              </p:blipFill>
              <p:spPr>
                <a:xfrm>
                  <a:off x="574165" y="2235588"/>
                  <a:ext cx="112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6" name="Ink 125">
                  <a:extLst>
                    <a:ext uri="{FF2B5EF4-FFF2-40B4-BE49-F238E27FC236}">
                      <a16:creationId xmlns:a16="http://schemas.microsoft.com/office/drawing/2014/main" id="{7C8337B7-EEF5-38DA-7490-6A0D7F041B30}"/>
                    </a:ext>
                  </a:extLst>
                </p14:cNvPr>
                <p14:cNvContentPartPr/>
                <p14:nvPr/>
              </p14:nvContentPartPr>
              <p14:xfrm>
                <a:off x="775765" y="2293548"/>
                <a:ext cx="520200" cy="172800"/>
              </p14:xfrm>
            </p:contentPart>
          </mc:Choice>
          <mc:Fallback xmlns="">
            <p:pic>
              <p:nvPicPr>
                <p:cNvPr id="126" name="Ink 125">
                  <a:extLst>
                    <a:ext uri="{FF2B5EF4-FFF2-40B4-BE49-F238E27FC236}">
                      <a16:creationId xmlns:a16="http://schemas.microsoft.com/office/drawing/2014/main" id="{7C8337B7-EEF5-38DA-7490-6A0D7F041B30}"/>
                    </a:ext>
                  </a:extLst>
                </p:cNvPr>
                <p:cNvPicPr/>
                <p:nvPr/>
              </p:nvPicPr>
              <p:blipFill>
                <a:blip r:embed="rId183"/>
                <a:stretch>
                  <a:fillRect/>
                </a:stretch>
              </p:blipFill>
              <p:spPr>
                <a:xfrm>
                  <a:off x="758125" y="2275548"/>
                  <a:ext cx="555840" cy="208440"/>
                </a:xfrm>
                <a:prstGeom prst="rect">
                  <a:avLst/>
                </a:prstGeom>
              </p:spPr>
            </p:pic>
          </mc:Fallback>
        </mc:AlternateContent>
      </p:grpSp>
      <p:grpSp>
        <p:nvGrpSpPr>
          <p:cNvPr id="135" name="Group 134">
            <a:extLst>
              <a:ext uri="{FF2B5EF4-FFF2-40B4-BE49-F238E27FC236}">
                <a16:creationId xmlns:a16="http://schemas.microsoft.com/office/drawing/2014/main" id="{A0870FFC-FCA2-8772-66BE-97F5E16D2D8F}"/>
              </a:ext>
            </a:extLst>
          </p:cNvPr>
          <p:cNvGrpSpPr/>
          <p:nvPr/>
        </p:nvGrpSpPr>
        <p:grpSpPr>
          <a:xfrm>
            <a:off x="3046765" y="2161358"/>
            <a:ext cx="519120" cy="176400"/>
            <a:chOff x="1522765" y="2236308"/>
            <a:chExt cx="519120" cy="176400"/>
          </a:xfrm>
        </p:grpSpPr>
        <mc:AlternateContent xmlns:mc="http://schemas.openxmlformats.org/markup-compatibility/2006" xmlns:p14="http://schemas.microsoft.com/office/powerpoint/2010/main">
          <mc:Choice Requires="p14">
            <p:contentPart p14:bwMode="auto" r:id="rId184">
              <p14:nvContentPartPr>
                <p14:cNvPr id="128" name="Ink 127">
                  <a:extLst>
                    <a:ext uri="{FF2B5EF4-FFF2-40B4-BE49-F238E27FC236}">
                      <a16:creationId xmlns:a16="http://schemas.microsoft.com/office/drawing/2014/main" id="{8DAF8BCB-DFD1-F297-BA9D-E451C7FADDEE}"/>
                    </a:ext>
                  </a:extLst>
                </p14:cNvPr>
                <p14:cNvContentPartPr/>
                <p14:nvPr/>
              </p14:nvContentPartPr>
              <p14:xfrm>
                <a:off x="1522765" y="2248548"/>
                <a:ext cx="134280" cy="124560"/>
              </p14:xfrm>
            </p:contentPart>
          </mc:Choice>
          <mc:Fallback xmlns="">
            <p:pic>
              <p:nvPicPr>
                <p:cNvPr id="128" name="Ink 127">
                  <a:extLst>
                    <a:ext uri="{FF2B5EF4-FFF2-40B4-BE49-F238E27FC236}">
                      <a16:creationId xmlns:a16="http://schemas.microsoft.com/office/drawing/2014/main" id="{8DAF8BCB-DFD1-F297-BA9D-E451C7FADDEE}"/>
                    </a:ext>
                  </a:extLst>
                </p:cNvPr>
                <p:cNvPicPr/>
                <p:nvPr/>
              </p:nvPicPr>
              <p:blipFill>
                <a:blip r:embed="rId185"/>
                <a:stretch>
                  <a:fillRect/>
                </a:stretch>
              </p:blipFill>
              <p:spPr>
                <a:xfrm>
                  <a:off x="1504765" y="2230548"/>
                  <a:ext cx="169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9" name="Ink 128">
                  <a:extLst>
                    <a:ext uri="{FF2B5EF4-FFF2-40B4-BE49-F238E27FC236}">
                      <a16:creationId xmlns:a16="http://schemas.microsoft.com/office/drawing/2014/main" id="{9BDA8CA6-3D8E-05BC-E02A-D4D458F4FE14}"/>
                    </a:ext>
                  </a:extLst>
                </p14:cNvPr>
                <p14:cNvContentPartPr/>
                <p14:nvPr/>
              </p14:nvContentPartPr>
              <p14:xfrm>
                <a:off x="1642645" y="2244948"/>
                <a:ext cx="117000" cy="167760"/>
              </p14:xfrm>
            </p:contentPart>
          </mc:Choice>
          <mc:Fallback xmlns="">
            <p:pic>
              <p:nvPicPr>
                <p:cNvPr id="129" name="Ink 128">
                  <a:extLst>
                    <a:ext uri="{FF2B5EF4-FFF2-40B4-BE49-F238E27FC236}">
                      <a16:creationId xmlns:a16="http://schemas.microsoft.com/office/drawing/2014/main" id="{9BDA8CA6-3D8E-05BC-E02A-D4D458F4FE14}"/>
                    </a:ext>
                  </a:extLst>
                </p:cNvPr>
                <p:cNvPicPr/>
                <p:nvPr/>
              </p:nvPicPr>
              <p:blipFill>
                <a:blip r:embed="rId187"/>
                <a:stretch>
                  <a:fillRect/>
                </a:stretch>
              </p:blipFill>
              <p:spPr>
                <a:xfrm>
                  <a:off x="1624645" y="2226948"/>
                  <a:ext cx="1526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0" name="Ink 129">
                  <a:extLst>
                    <a:ext uri="{FF2B5EF4-FFF2-40B4-BE49-F238E27FC236}">
                      <a16:creationId xmlns:a16="http://schemas.microsoft.com/office/drawing/2014/main" id="{3F260586-EC07-E727-0D16-CAA4AFEC8A8B}"/>
                    </a:ext>
                  </a:extLst>
                </p14:cNvPr>
                <p14:cNvContentPartPr/>
                <p14:nvPr/>
              </p14:nvContentPartPr>
              <p14:xfrm>
                <a:off x="1807525" y="2241708"/>
                <a:ext cx="42840" cy="159120"/>
              </p14:xfrm>
            </p:contentPart>
          </mc:Choice>
          <mc:Fallback xmlns="">
            <p:pic>
              <p:nvPicPr>
                <p:cNvPr id="130" name="Ink 129">
                  <a:extLst>
                    <a:ext uri="{FF2B5EF4-FFF2-40B4-BE49-F238E27FC236}">
                      <a16:creationId xmlns:a16="http://schemas.microsoft.com/office/drawing/2014/main" id="{3F260586-EC07-E727-0D16-CAA4AFEC8A8B}"/>
                    </a:ext>
                  </a:extLst>
                </p:cNvPr>
                <p:cNvPicPr/>
                <p:nvPr/>
              </p:nvPicPr>
              <p:blipFill>
                <a:blip r:embed="rId189"/>
                <a:stretch>
                  <a:fillRect/>
                </a:stretch>
              </p:blipFill>
              <p:spPr>
                <a:xfrm>
                  <a:off x="1789525" y="2223708"/>
                  <a:ext cx="784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1" name="Ink 130">
                  <a:extLst>
                    <a:ext uri="{FF2B5EF4-FFF2-40B4-BE49-F238E27FC236}">
                      <a16:creationId xmlns:a16="http://schemas.microsoft.com/office/drawing/2014/main" id="{5AD4536E-E0B5-F319-EA5E-5FFA4D4F92D7}"/>
                    </a:ext>
                  </a:extLst>
                </p14:cNvPr>
                <p14:cNvContentPartPr/>
                <p14:nvPr/>
              </p14:nvContentPartPr>
              <p14:xfrm>
                <a:off x="1828765" y="2236308"/>
                <a:ext cx="91800" cy="54000"/>
              </p14:xfrm>
            </p:contentPart>
          </mc:Choice>
          <mc:Fallback xmlns="">
            <p:pic>
              <p:nvPicPr>
                <p:cNvPr id="131" name="Ink 130">
                  <a:extLst>
                    <a:ext uri="{FF2B5EF4-FFF2-40B4-BE49-F238E27FC236}">
                      <a16:creationId xmlns:a16="http://schemas.microsoft.com/office/drawing/2014/main" id="{5AD4536E-E0B5-F319-EA5E-5FFA4D4F92D7}"/>
                    </a:ext>
                  </a:extLst>
                </p:cNvPr>
                <p:cNvPicPr/>
                <p:nvPr/>
              </p:nvPicPr>
              <p:blipFill>
                <a:blip r:embed="rId191"/>
                <a:stretch>
                  <a:fillRect/>
                </a:stretch>
              </p:blipFill>
              <p:spPr>
                <a:xfrm>
                  <a:off x="1810765" y="2218308"/>
                  <a:ext cx="127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2" name="Ink 131">
                  <a:extLst>
                    <a:ext uri="{FF2B5EF4-FFF2-40B4-BE49-F238E27FC236}">
                      <a16:creationId xmlns:a16="http://schemas.microsoft.com/office/drawing/2014/main" id="{2FDB4F5A-2956-1D18-0B50-373037378C56}"/>
                    </a:ext>
                  </a:extLst>
                </p14:cNvPr>
                <p14:cNvContentPartPr/>
                <p14:nvPr/>
              </p14:nvContentPartPr>
              <p14:xfrm>
                <a:off x="1825525" y="2323068"/>
                <a:ext cx="77040" cy="11880"/>
              </p14:xfrm>
            </p:contentPart>
          </mc:Choice>
          <mc:Fallback xmlns="">
            <p:pic>
              <p:nvPicPr>
                <p:cNvPr id="132" name="Ink 131">
                  <a:extLst>
                    <a:ext uri="{FF2B5EF4-FFF2-40B4-BE49-F238E27FC236}">
                      <a16:creationId xmlns:a16="http://schemas.microsoft.com/office/drawing/2014/main" id="{2FDB4F5A-2956-1D18-0B50-373037378C56}"/>
                    </a:ext>
                  </a:extLst>
                </p:cNvPr>
                <p:cNvPicPr/>
                <p:nvPr/>
              </p:nvPicPr>
              <p:blipFill>
                <a:blip r:embed="rId193"/>
                <a:stretch>
                  <a:fillRect/>
                </a:stretch>
              </p:blipFill>
              <p:spPr>
                <a:xfrm>
                  <a:off x="1807525" y="2305428"/>
                  <a:ext cx="1126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3" name="Ink 132">
                  <a:extLst>
                    <a:ext uri="{FF2B5EF4-FFF2-40B4-BE49-F238E27FC236}">
                      <a16:creationId xmlns:a16="http://schemas.microsoft.com/office/drawing/2014/main" id="{D2159F21-9ADA-B4F1-EBA5-40D5002308B4}"/>
                    </a:ext>
                  </a:extLst>
                </p14:cNvPr>
                <p14:cNvContentPartPr/>
                <p14:nvPr/>
              </p14:nvContentPartPr>
              <p14:xfrm>
                <a:off x="1843165" y="2384268"/>
                <a:ext cx="107640" cy="25920"/>
              </p14:xfrm>
            </p:contentPart>
          </mc:Choice>
          <mc:Fallback xmlns="">
            <p:pic>
              <p:nvPicPr>
                <p:cNvPr id="133" name="Ink 132">
                  <a:extLst>
                    <a:ext uri="{FF2B5EF4-FFF2-40B4-BE49-F238E27FC236}">
                      <a16:creationId xmlns:a16="http://schemas.microsoft.com/office/drawing/2014/main" id="{D2159F21-9ADA-B4F1-EBA5-40D5002308B4}"/>
                    </a:ext>
                  </a:extLst>
                </p:cNvPr>
                <p:cNvPicPr/>
                <p:nvPr/>
              </p:nvPicPr>
              <p:blipFill>
                <a:blip r:embed="rId195"/>
                <a:stretch>
                  <a:fillRect/>
                </a:stretch>
              </p:blipFill>
              <p:spPr>
                <a:xfrm>
                  <a:off x="1825525" y="2366268"/>
                  <a:ext cx="1432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4" name="Ink 133">
                  <a:extLst>
                    <a:ext uri="{FF2B5EF4-FFF2-40B4-BE49-F238E27FC236}">
                      <a16:creationId xmlns:a16="http://schemas.microsoft.com/office/drawing/2014/main" id="{8B63D7EC-F351-01A4-773A-53597769A8D4}"/>
                    </a:ext>
                  </a:extLst>
                </p14:cNvPr>
                <p14:cNvContentPartPr/>
                <p14:nvPr/>
              </p14:nvContentPartPr>
              <p14:xfrm>
                <a:off x="2041525" y="2380668"/>
                <a:ext cx="360" cy="360"/>
              </p14:xfrm>
            </p:contentPart>
          </mc:Choice>
          <mc:Fallback xmlns="">
            <p:pic>
              <p:nvPicPr>
                <p:cNvPr id="134" name="Ink 133">
                  <a:extLst>
                    <a:ext uri="{FF2B5EF4-FFF2-40B4-BE49-F238E27FC236}">
                      <a16:creationId xmlns:a16="http://schemas.microsoft.com/office/drawing/2014/main" id="{8B63D7EC-F351-01A4-773A-53597769A8D4}"/>
                    </a:ext>
                  </a:extLst>
                </p:cNvPr>
                <p:cNvPicPr/>
                <p:nvPr/>
              </p:nvPicPr>
              <p:blipFill>
                <a:blip r:embed="rId197"/>
                <a:stretch>
                  <a:fillRect/>
                </a:stretch>
              </p:blipFill>
              <p:spPr>
                <a:xfrm>
                  <a:off x="2023885" y="2362668"/>
                  <a:ext cx="36000" cy="36000"/>
                </a:xfrm>
                <a:prstGeom prst="rect">
                  <a:avLst/>
                </a:prstGeom>
              </p:spPr>
            </p:pic>
          </mc:Fallback>
        </mc:AlternateContent>
      </p:grpSp>
      <p:grpSp>
        <p:nvGrpSpPr>
          <p:cNvPr id="147" name="Group 146">
            <a:extLst>
              <a:ext uri="{FF2B5EF4-FFF2-40B4-BE49-F238E27FC236}">
                <a16:creationId xmlns:a16="http://schemas.microsoft.com/office/drawing/2014/main" id="{ABBE0C59-9C18-0658-3C9F-E7BE906AF096}"/>
              </a:ext>
            </a:extLst>
          </p:cNvPr>
          <p:cNvGrpSpPr/>
          <p:nvPr/>
        </p:nvGrpSpPr>
        <p:grpSpPr>
          <a:xfrm rot="267408">
            <a:off x="2064525" y="2660968"/>
            <a:ext cx="1027800" cy="217440"/>
            <a:chOff x="480565" y="2810868"/>
            <a:chExt cx="1027800" cy="217440"/>
          </a:xfrm>
        </p:grpSpPr>
        <mc:AlternateContent xmlns:mc="http://schemas.openxmlformats.org/markup-compatibility/2006" xmlns:p14="http://schemas.microsoft.com/office/powerpoint/2010/main">
          <mc:Choice Requires="p14">
            <p:contentPart p14:bwMode="auto" r:id="rId198">
              <p14:nvContentPartPr>
                <p14:cNvPr id="136" name="Ink 135">
                  <a:extLst>
                    <a:ext uri="{FF2B5EF4-FFF2-40B4-BE49-F238E27FC236}">
                      <a16:creationId xmlns:a16="http://schemas.microsoft.com/office/drawing/2014/main" id="{87A1BD1E-4F19-7075-AAE5-2C0ECF618398}"/>
                    </a:ext>
                  </a:extLst>
                </p14:cNvPr>
                <p14:cNvContentPartPr/>
                <p14:nvPr/>
              </p14:nvContentPartPr>
              <p14:xfrm>
                <a:off x="558325" y="2844708"/>
                <a:ext cx="51120" cy="163800"/>
              </p14:xfrm>
            </p:contentPart>
          </mc:Choice>
          <mc:Fallback xmlns="">
            <p:pic>
              <p:nvPicPr>
                <p:cNvPr id="136" name="Ink 135">
                  <a:extLst>
                    <a:ext uri="{FF2B5EF4-FFF2-40B4-BE49-F238E27FC236}">
                      <a16:creationId xmlns:a16="http://schemas.microsoft.com/office/drawing/2014/main" id="{87A1BD1E-4F19-7075-AAE5-2C0ECF618398}"/>
                    </a:ext>
                  </a:extLst>
                </p:cNvPr>
                <p:cNvPicPr/>
                <p:nvPr/>
              </p:nvPicPr>
              <p:blipFill>
                <a:blip r:embed="rId199"/>
                <a:stretch>
                  <a:fillRect/>
                </a:stretch>
              </p:blipFill>
              <p:spPr>
                <a:xfrm>
                  <a:off x="540325" y="2826708"/>
                  <a:ext cx="867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7" name="Ink 136">
                  <a:extLst>
                    <a:ext uri="{FF2B5EF4-FFF2-40B4-BE49-F238E27FC236}">
                      <a16:creationId xmlns:a16="http://schemas.microsoft.com/office/drawing/2014/main" id="{5474B504-FEC6-4B79-FAD5-AE4E58DCA5D8}"/>
                    </a:ext>
                  </a:extLst>
                </p14:cNvPr>
                <p14:cNvContentPartPr/>
                <p14:nvPr/>
              </p14:nvContentPartPr>
              <p14:xfrm>
                <a:off x="480565" y="2854068"/>
                <a:ext cx="197280" cy="44640"/>
              </p14:xfrm>
            </p:contentPart>
          </mc:Choice>
          <mc:Fallback xmlns="">
            <p:pic>
              <p:nvPicPr>
                <p:cNvPr id="137" name="Ink 136">
                  <a:extLst>
                    <a:ext uri="{FF2B5EF4-FFF2-40B4-BE49-F238E27FC236}">
                      <a16:creationId xmlns:a16="http://schemas.microsoft.com/office/drawing/2014/main" id="{5474B504-FEC6-4B79-FAD5-AE4E58DCA5D8}"/>
                    </a:ext>
                  </a:extLst>
                </p:cNvPr>
                <p:cNvPicPr/>
                <p:nvPr/>
              </p:nvPicPr>
              <p:blipFill>
                <a:blip r:embed="rId201"/>
                <a:stretch>
                  <a:fillRect/>
                </a:stretch>
              </p:blipFill>
              <p:spPr>
                <a:xfrm>
                  <a:off x="462565" y="2836428"/>
                  <a:ext cx="232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8" name="Ink 137">
                  <a:extLst>
                    <a:ext uri="{FF2B5EF4-FFF2-40B4-BE49-F238E27FC236}">
                      <a16:creationId xmlns:a16="http://schemas.microsoft.com/office/drawing/2014/main" id="{8535DF32-0505-0C07-93A4-2F45BDC61946}"/>
                    </a:ext>
                  </a:extLst>
                </p14:cNvPr>
                <p14:cNvContentPartPr/>
                <p14:nvPr/>
              </p14:nvContentPartPr>
              <p14:xfrm>
                <a:off x="721405" y="2909868"/>
                <a:ext cx="57240" cy="83160"/>
              </p14:xfrm>
            </p:contentPart>
          </mc:Choice>
          <mc:Fallback xmlns="">
            <p:pic>
              <p:nvPicPr>
                <p:cNvPr id="138" name="Ink 137">
                  <a:extLst>
                    <a:ext uri="{FF2B5EF4-FFF2-40B4-BE49-F238E27FC236}">
                      <a16:creationId xmlns:a16="http://schemas.microsoft.com/office/drawing/2014/main" id="{8535DF32-0505-0C07-93A4-2F45BDC61946}"/>
                    </a:ext>
                  </a:extLst>
                </p:cNvPr>
                <p:cNvPicPr/>
                <p:nvPr/>
              </p:nvPicPr>
              <p:blipFill>
                <a:blip r:embed="rId203"/>
                <a:stretch>
                  <a:fillRect/>
                </a:stretch>
              </p:blipFill>
              <p:spPr>
                <a:xfrm>
                  <a:off x="703765" y="2891868"/>
                  <a:ext cx="92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9" name="Ink 138">
                  <a:extLst>
                    <a:ext uri="{FF2B5EF4-FFF2-40B4-BE49-F238E27FC236}">
                      <a16:creationId xmlns:a16="http://schemas.microsoft.com/office/drawing/2014/main" id="{C86A5101-21CB-EC2E-97B0-1F128435A9AB}"/>
                    </a:ext>
                  </a:extLst>
                </p14:cNvPr>
                <p14:cNvContentPartPr/>
                <p14:nvPr/>
              </p14:nvContentPartPr>
              <p14:xfrm>
                <a:off x="950005" y="2863428"/>
                <a:ext cx="97920" cy="118800"/>
              </p14:xfrm>
            </p:contentPart>
          </mc:Choice>
          <mc:Fallback xmlns="">
            <p:pic>
              <p:nvPicPr>
                <p:cNvPr id="139" name="Ink 138">
                  <a:extLst>
                    <a:ext uri="{FF2B5EF4-FFF2-40B4-BE49-F238E27FC236}">
                      <a16:creationId xmlns:a16="http://schemas.microsoft.com/office/drawing/2014/main" id="{C86A5101-21CB-EC2E-97B0-1F128435A9AB}"/>
                    </a:ext>
                  </a:extLst>
                </p:cNvPr>
                <p:cNvPicPr/>
                <p:nvPr/>
              </p:nvPicPr>
              <p:blipFill>
                <a:blip r:embed="rId205"/>
                <a:stretch>
                  <a:fillRect/>
                </a:stretch>
              </p:blipFill>
              <p:spPr>
                <a:xfrm>
                  <a:off x="932365" y="2845788"/>
                  <a:ext cx="133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1" name="Ink 140">
                  <a:extLst>
                    <a:ext uri="{FF2B5EF4-FFF2-40B4-BE49-F238E27FC236}">
                      <a16:creationId xmlns:a16="http://schemas.microsoft.com/office/drawing/2014/main" id="{C602C233-0270-0C16-F654-A2FE25C2B22D}"/>
                    </a:ext>
                  </a:extLst>
                </p14:cNvPr>
                <p14:cNvContentPartPr/>
                <p14:nvPr/>
              </p14:nvContentPartPr>
              <p14:xfrm>
                <a:off x="734725" y="2919588"/>
                <a:ext cx="105120" cy="108720"/>
              </p14:xfrm>
            </p:contentPart>
          </mc:Choice>
          <mc:Fallback xmlns="">
            <p:pic>
              <p:nvPicPr>
                <p:cNvPr id="141" name="Ink 140">
                  <a:extLst>
                    <a:ext uri="{FF2B5EF4-FFF2-40B4-BE49-F238E27FC236}">
                      <a16:creationId xmlns:a16="http://schemas.microsoft.com/office/drawing/2014/main" id="{C602C233-0270-0C16-F654-A2FE25C2B22D}"/>
                    </a:ext>
                  </a:extLst>
                </p:cNvPr>
                <p:cNvPicPr/>
                <p:nvPr/>
              </p:nvPicPr>
              <p:blipFill>
                <a:blip r:embed="rId207"/>
                <a:stretch>
                  <a:fillRect/>
                </a:stretch>
              </p:blipFill>
              <p:spPr>
                <a:xfrm>
                  <a:off x="717085" y="2901948"/>
                  <a:ext cx="140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2" name="Ink 141">
                  <a:extLst>
                    <a:ext uri="{FF2B5EF4-FFF2-40B4-BE49-F238E27FC236}">
                      <a16:creationId xmlns:a16="http://schemas.microsoft.com/office/drawing/2014/main" id="{131E4975-6F40-DB51-14C0-5C73A84A061A}"/>
                    </a:ext>
                  </a:extLst>
                </p14:cNvPr>
                <p14:cNvContentPartPr/>
                <p14:nvPr/>
              </p14:nvContentPartPr>
              <p14:xfrm>
                <a:off x="1067005" y="2882508"/>
                <a:ext cx="110160" cy="109080"/>
              </p14:xfrm>
            </p:contentPart>
          </mc:Choice>
          <mc:Fallback xmlns="">
            <p:pic>
              <p:nvPicPr>
                <p:cNvPr id="142" name="Ink 141">
                  <a:extLst>
                    <a:ext uri="{FF2B5EF4-FFF2-40B4-BE49-F238E27FC236}">
                      <a16:creationId xmlns:a16="http://schemas.microsoft.com/office/drawing/2014/main" id="{131E4975-6F40-DB51-14C0-5C73A84A061A}"/>
                    </a:ext>
                  </a:extLst>
                </p:cNvPr>
                <p:cNvPicPr/>
                <p:nvPr/>
              </p:nvPicPr>
              <p:blipFill>
                <a:blip r:embed="rId209"/>
                <a:stretch>
                  <a:fillRect/>
                </a:stretch>
              </p:blipFill>
              <p:spPr>
                <a:xfrm>
                  <a:off x="1049005" y="2864508"/>
                  <a:ext cx="1458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3" name="Ink 142">
                  <a:extLst>
                    <a:ext uri="{FF2B5EF4-FFF2-40B4-BE49-F238E27FC236}">
                      <a16:creationId xmlns:a16="http://schemas.microsoft.com/office/drawing/2014/main" id="{4BD4FDC9-D7FF-8D0E-4BD4-33AA35EC2731}"/>
                    </a:ext>
                  </a:extLst>
                </p14:cNvPr>
                <p14:cNvContentPartPr/>
                <p14:nvPr/>
              </p14:nvContentPartPr>
              <p14:xfrm>
                <a:off x="1192285" y="2810868"/>
                <a:ext cx="49320" cy="204480"/>
              </p14:xfrm>
            </p:contentPart>
          </mc:Choice>
          <mc:Fallback xmlns="">
            <p:pic>
              <p:nvPicPr>
                <p:cNvPr id="143" name="Ink 142">
                  <a:extLst>
                    <a:ext uri="{FF2B5EF4-FFF2-40B4-BE49-F238E27FC236}">
                      <a16:creationId xmlns:a16="http://schemas.microsoft.com/office/drawing/2014/main" id="{4BD4FDC9-D7FF-8D0E-4BD4-33AA35EC2731}"/>
                    </a:ext>
                  </a:extLst>
                </p:cNvPr>
                <p:cNvPicPr/>
                <p:nvPr/>
              </p:nvPicPr>
              <p:blipFill>
                <a:blip r:embed="rId211"/>
                <a:stretch>
                  <a:fillRect/>
                </a:stretch>
              </p:blipFill>
              <p:spPr>
                <a:xfrm>
                  <a:off x="1174645" y="2792868"/>
                  <a:ext cx="849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4" name="Ink 143">
                  <a:extLst>
                    <a:ext uri="{FF2B5EF4-FFF2-40B4-BE49-F238E27FC236}">
                      <a16:creationId xmlns:a16="http://schemas.microsoft.com/office/drawing/2014/main" id="{C045143D-0426-2D9D-CDFB-4172ABF21F34}"/>
                    </a:ext>
                  </a:extLst>
                </p14:cNvPr>
                <p14:cNvContentPartPr/>
                <p14:nvPr/>
              </p14:nvContentPartPr>
              <p14:xfrm>
                <a:off x="1289485" y="2867748"/>
                <a:ext cx="77760" cy="100440"/>
              </p14:xfrm>
            </p:contentPart>
          </mc:Choice>
          <mc:Fallback xmlns="">
            <p:pic>
              <p:nvPicPr>
                <p:cNvPr id="144" name="Ink 143">
                  <a:extLst>
                    <a:ext uri="{FF2B5EF4-FFF2-40B4-BE49-F238E27FC236}">
                      <a16:creationId xmlns:a16="http://schemas.microsoft.com/office/drawing/2014/main" id="{C045143D-0426-2D9D-CDFB-4172ABF21F34}"/>
                    </a:ext>
                  </a:extLst>
                </p:cNvPr>
                <p:cNvPicPr/>
                <p:nvPr/>
              </p:nvPicPr>
              <p:blipFill>
                <a:blip r:embed="rId213"/>
                <a:stretch>
                  <a:fillRect/>
                </a:stretch>
              </p:blipFill>
              <p:spPr>
                <a:xfrm>
                  <a:off x="1271485" y="2850108"/>
                  <a:ext cx="113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5" name="Ink 144">
                  <a:extLst>
                    <a:ext uri="{FF2B5EF4-FFF2-40B4-BE49-F238E27FC236}">
                      <a16:creationId xmlns:a16="http://schemas.microsoft.com/office/drawing/2014/main" id="{8FE9728E-0120-B132-B98B-C96A97FFE526}"/>
                    </a:ext>
                  </a:extLst>
                </p14:cNvPr>
                <p14:cNvContentPartPr/>
                <p14:nvPr/>
              </p14:nvContentPartPr>
              <p14:xfrm>
                <a:off x="1374445" y="2836788"/>
                <a:ext cx="133920" cy="123120"/>
              </p14:xfrm>
            </p:contentPart>
          </mc:Choice>
          <mc:Fallback xmlns="">
            <p:pic>
              <p:nvPicPr>
                <p:cNvPr id="145" name="Ink 144">
                  <a:extLst>
                    <a:ext uri="{FF2B5EF4-FFF2-40B4-BE49-F238E27FC236}">
                      <a16:creationId xmlns:a16="http://schemas.microsoft.com/office/drawing/2014/main" id="{8FE9728E-0120-B132-B98B-C96A97FFE526}"/>
                    </a:ext>
                  </a:extLst>
                </p:cNvPr>
                <p:cNvPicPr/>
                <p:nvPr/>
              </p:nvPicPr>
              <p:blipFill>
                <a:blip r:embed="rId215"/>
                <a:stretch>
                  <a:fillRect/>
                </a:stretch>
              </p:blipFill>
              <p:spPr>
                <a:xfrm>
                  <a:off x="1356445" y="2818788"/>
                  <a:ext cx="169560" cy="158760"/>
                </a:xfrm>
                <a:prstGeom prst="rect">
                  <a:avLst/>
                </a:prstGeom>
              </p:spPr>
            </p:pic>
          </mc:Fallback>
        </mc:AlternateContent>
      </p:grpSp>
      <p:grpSp>
        <p:nvGrpSpPr>
          <p:cNvPr id="151" name="Group 150">
            <a:extLst>
              <a:ext uri="{FF2B5EF4-FFF2-40B4-BE49-F238E27FC236}">
                <a16:creationId xmlns:a16="http://schemas.microsoft.com/office/drawing/2014/main" id="{35F99241-3DB3-7EE1-A43C-6ED3CD9DAFB9}"/>
              </a:ext>
            </a:extLst>
          </p:cNvPr>
          <p:cNvGrpSpPr/>
          <p:nvPr/>
        </p:nvGrpSpPr>
        <p:grpSpPr>
          <a:xfrm>
            <a:off x="3296245" y="2691148"/>
            <a:ext cx="330840" cy="213840"/>
            <a:chOff x="1772245" y="2751108"/>
            <a:chExt cx="330840" cy="213840"/>
          </a:xfrm>
        </p:grpSpPr>
        <mc:AlternateContent xmlns:mc="http://schemas.openxmlformats.org/markup-compatibility/2006" xmlns:p14="http://schemas.microsoft.com/office/powerpoint/2010/main">
          <mc:Choice Requires="p14">
            <p:contentPart p14:bwMode="auto" r:id="rId216">
              <p14:nvContentPartPr>
                <p14:cNvPr id="148" name="Ink 147">
                  <a:extLst>
                    <a:ext uri="{FF2B5EF4-FFF2-40B4-BE49-F238E27FC236}">
                      <a16:creationId xmlns:a16="http://schemas.microsoft.com/office/drawing/2014/main" id="{1D03C16D-BADF-E38A-EDEC-392D2ECA7020}"/>
                    </a:ext>
                  </a:extLst>
                </p14:cNvPr>
                <p14:cNvContentPartPr/>
                <p14:nvPr/>
              </p14:nvContentPartPr>
              <p14:xfrm>
                <a:off x="1774765" y="2751108"/>
                <a:ext cx="90000" cy="213840"/>
              </p14:xfrm>
            </p:contentPart>
          </mc:Choice>
          <mc:Fallback xmlns="">
            <p:pic>
              <p:nvPicPr>
                <p:cNvPr id="148" name="Ink 147">
                  <a:extLst>
                    <a:ext uri="{FF2B5EF4-FFF2-40B4-BE49-F238E27FC236}">
                      <a16:creationId xmlns:a16="http://schemas.microsoft.com/office/drawing/2014/main" id="{1D03C16D-BADF-E38A-EDEC-392D2ECA7020}"/>
                    </a:ext>
                  </a:extLst>
                </p:cNvPr>
                <p:cNvPicPr/>
                <p:nvPr/>
              </p:nvPicPr>
              <p:blipFill>
                <a:blip r:embed="rId217"/>
                <a:stretch>
                  <a:fillRect/>
                </a:stretch>
              </p:blipFill>
              <p:spPr>
                <a:xfrm>
                  <a:off x="1756765" y="2733108"/>
                  <a:ext cx="1256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9" name="Ink 148">
                  <a:extLst>
                    <a:ext uri="{FF2B5EF4-FFF2-40B4-BE49-F238E27FC236}">
                      <a16:creationId xmlns:a16="http://schemas.microsoft.com/office/drawing/2014/main" id="{B470A864-82AE-EA92-C5EE-79C6A3D51834}"/>
                    </a:ext>
                  </a:extLst>
                </p14:cNvPr>
                <p14:cNvContentPartPr/>
                <p14:nvPr/>
              </p14:nvContentPartPr>
              <p14:xfrm>
                <a:off x="1859005" y="2766948"/>
                <a:ext cx="244080" cy="183240"/>
              </p14:xfrm>
            </p:contentPart>
          </mc:Choice>
          <mc:Fallback xmlns="">
            <p:pic>
              <p:nvPicPr>
                <p:cNvPr id="149" name="Ink 148">
                  <a:extLst>
                    <a:ext uri="{FF2B5EF4-FFF2-40B4-BE49-F238E27FC236}">
                      <a16:creationId xmlns:a16="http://schemas.microsoft.com/office/drawing/2014/main" id="{B470A864-82AE-EA92-C5EE-79C6A3D51834}"/>
                    </a:ext>
                  </a:extLst>
                </p:cNvPr>
                <p:cNvPicPr/>
                <p:nvPr/>
              </p:nvPicPr>
              <p:blipFill>
                <a:blip r:embed="rId219"/>
                <a:stretch>
                  <a:fillRect/>
                </a:stretch>
              </p:blipFill>
              <p:spPr>
                <a:xfrm>
                  <a:off x="1841365" y="2749308"/>
                  <a:ext cx="2797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0" name="Ink 149">
                  <a:extLst>
                    <a:ext uri="{FF2B5EF4-FFF2-40B4-BE49-F238E27FC236}">
                      <a16:creationId xmlns:a16="http://schemas.microsoft.com/office/drawing/2014/main" id="{53E3A9BF-8A8C-7C3B-BCC3-72E3488140A1}"/>
                    </a:ext>
                  </a:extLst>
                </p14:cNvPr>
                <p14:cNvContentPartPr/>
                <p14:nvPr/>
              </p14:nvContentPartPr>
              <p14:xfrm>
                <a:off x="1772245" y="2834268"/>
                <a:ext cx="192960" cy="30960"/>
              </p14:xfrm>
            </p:contentPart>
          </mc:Choice>
          <mc:Fallback xmlns="">
            <p:pic>
              <p:nvPicPr>
                <p:cNvPr id="150" name="Ink 149">
                  <a:extLst>
                    <a:ext uri="{FF2B5EF4-FFF2-40B4-BE49-F238E27FC236}">
                      <a16:creationId xmlns:a16="http://schemas.microsoft.com/office/drawing/2014/main" id="{53E3A9BF-8A8C-7C3B-BCC3-72E3488140A1}"/>
                    </a:ext>
                  </a:extLst>
                </p:cNvPr>
                <p:cNvPicPr/>
                <p:nvPr/>
              </p:nvPicPr>
              <p:blipFill>
                <a:blip r:embed="rId221"/>
                <a:stretch>
                  <a:fillRect/>
                </a:stretch>
              </p:blipFill>
              <p:spPr>
                <a:xfrm>
                  <a:off x="1754605" y="2816628"/>
                  <a:ext cx="228600" cy="66600"/>
                </a:xfrm>
                <a:prstGeom prst="rect">
                  <a:avLst/>
                </a:prstGeom>
              </p:spPr>
            </p:pic>
          </mc:Fallback>
        </mc:AlternateContent>
      </p:grpSp>
      <p:grpSp>
        <p:nvGrpSpPr>
          <p:cNvPr id="155" name="Group 154">
            <a:extLst>
              <a:ext uri="{FF2B5EF4-FFF2-40B4-BE49-F238E27FC236}">
                <a16:creationId xmlns:a16="http://schemas.microsoft.com/office/drawing/2014/main" id="{91571373-6640-93A7-4C87-1244021AE347}"/>
              </a:ext>
            </a:extLst>
          </p:cNvPr>
          <p:cNvGrpSpPr/>
          <p:nvPr/>
        </p:nvGrpSpPr>
        <p:grpSpPr>
          <a:xfrm rot="255241">
            <a:off x="3861085" y="2653188"/>
            <a:ext cx="1074960" cy="315360"/>
            <a:chOff x="2337085" y="2653188"/>
            <a:chExt cx="1074960" cy="315360"/>
          </a:xfrm>
        </p:grpSpPr>
        <mc:AlternateContent xmlns:mc="http://schemas.openxmlformats.org/markup-compatibility/2006" xmlns:p14="http://schemas.microsoft.com/office/powerpoint/2010/main">
          <mc:Choice Requires="p14">
            <p:contentPart p14:bwMode="auto" r:id="rId222">
              <p14:nvContentPartPr>
                <p14:cNvPr id="152" name="Ink 151">
                  <a:extLst>
                    <a:ext uri="{FF2B5EF4-FFF2-40B4-BE49-F238E27FC236}">
                      <a16:creationId xmlns:a16="http://schemas.microsoft.com/office/drawing/2014/main" id="{32F77164-24EE-0A69-B2DA-8A5C921E9878}"/>
                    </a:ext>
                  </a:extLst>
                </p14:cNvPr>
                <p14:cNvContentPartPr/>
                <p14:nvPr/>
              </p14:nvContentPartPr>
              <p14:xfrm>
                <a:off x="2337085" y="2653188"/>
                <a:ext cx="815400" cy="315360"/>
              </p14:xfrm>
            </p:contentPart>
          </mc:Choice>
          <mc:Fallback xmlns="">
            <p:pic>
              <p:nvPicPr>
                <p:cNvPr id="152" name="Ink 151">
                  <a:extLst>
                    <a:ext uri="{FF2B5EF4-FFF2-40B4-BE49-F238E27FC236}">
                      <a16:creationId xmlns:a16="http://schemas.microsoft.com/office/drawing/2014/main" id="{32F77164-24EE-0A69-B2DA-8A5C921E9878}"/>
                    </a:ext>
                  </a:extLst>
                </p:cNvPr>
                <p:cNvPicPr/>
                <p:nvPr/>
              </p:nvPicPr>
              <p:blipFill>
                <a:blip r:embed="rId223"/>
                <a:stretch>
                  <a:fillRect/>
                </a:stretch>
              </p:blipFill>
              <p:spPr>
                <a:xfrm>
                  <a:off x="2319445" y="2635188"/>
                  <a:ext cx="8510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3" name="Ink 152">
                  <a:extLst>
                    <a:ext uri="{FF2B5EF4-FFF2-40B4-BE49-F238E27FC236}">
                      <a16:creationId xmlns:a16="http://schemas.microsoft.com/office/drawing/2014/main" id="{C9B5E839-CCA5-3F9E-D72C-452D6B8FB280}"/>
                    </a:ext>
                  </a:extLst>
                </p14:cNvPr>
                <p14:cNvContentPartPr/>
                <p14:nvPr/>
              </p14:nvContentPartPr>
              <p14:xfrm>
                <a:off x="3172645" y="2687388"/>
                <a:ext cx="20520" cy="26640"/>
              </p14:xfrm>
            </p:contentPart>
          </mc:Choice>
          <mc:Fallback xmlns="">
            <p:pic>
              <p:nvPicPr>
                <p:cNvPr id="153" name="Ink 152">
                  <a:extLst>
                    <a:ext uri="{FF2B5EF4-FFF2-40B4-BE49-F238E27FC236}">
                      <a16:creationId xmlns:a16="http://schemas.microsoft.com/office/drawing/2014/main" id="{C9B5E839-CCA5-3F9E-D72C-452D6B8FB280}"/>
                    </a:ext>
                  </a:extLst>
                </p:cNvPr>
                <p:cNvPicPr/>
                <p:nvPr/>
              </p:nvPicPr>
              <p:blipFill>
                <a:blip r:embed="rId225"/>
                <a:stretch>
                  <a:fillRect/>
                </a:stretch>
              </p:blipFill>
              <p:spPr>
                <a:xfrm>
                  <a:off x="3154645" y="2669388"/>
                  <a:ext cx="561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4" name="Ink 153">
                  <a:extLst>
                    <a:ext uri="{FF2B5EF4-FFF2-40B4-BE49-F238E27FC236}">
                      <a16:creationId xmlns:a16="http://schemas.microsoft.com/office/drawing/2014/main" id="{9155520E-72BF-32B4-AD40-AAFD1097609C}"/>
                    </a:ext>
                  </a:extLst>
                </p14:cNvPr>
                <p14:cNvContentPartPr/>
                <p14:nvPr/>
              </p14:nvContentPartPr>
              <p14:xfrm>
                <a:off x="3205405" y="2760108"/>
                <a:ext cx="206640" cy="111600"/>
              </p14:xfrm>
            </p:contentPart>
          </mc:Choice>
          <mc:Fallback xmlns="">
            <p:pic>
              <p:nvPicPr>
                <p:cNvPr id="154" name="Ink 153">
                  <a:extLst>
                    <a:ext uri="{FF2B5EF4-FFF2-40B4-BE49-F238E27FC236}">
                      <a16:creationId xmlns:a16="http://schemas.microsoft.com/office/drawing/2014/main" id="{9155520E-72BF-32B4-AD40-AAFD1097609C}"/>
                    </a:ext>
                  </a:extLst>
                </p:cNvPr>
                <p:cNvPicPr/>
                <p:nvPr/>
              </p:nvPicPr>
              <p:blipFill>
                <a:blip r:embed="rId227"/>
                <a:stretch>
                  <a:fillRect/>
                </a:stretch>
              </p:blipFill>
              <p:spPr>
                <a:xfrm>
                  <a:off x="3187765" y="2742108"/>
                  <a:ext cx="242280" cy="147240"/>
                </a:xfrm>
                <a:prstGeom prst="rect">
                  <a:avLst/>
                </a:prstGeom>
              </p:spPr>
            </p:pic>
          </mc:Fallback>
        </mc:AlternateContent>
      </p:grpSp>
      <p:grpSp>
        <p:nvGrpSpPr>
          <p:cNvPr id="160" name="Group 159">
            <a:extLst>
              <a:ext uri="{FF2B5EF4-FFF2-40B4-BE49-F238E27FC236}">
                <a16:creationId xmlns:a16="http://schemas.microsoft.com/office/drawing/2014/main" id="{80585092-9D31-71C3-FAA6-0204203697D3}"/>
              </a:ext>
            </a:extLst>
          </p:cNvPr>
          <p:cNvGrpSpPr/>
          <p:nvPr/>
        </p:nvGrpSpPr>
        <p:grpSpPr>
          <a:xfrm rot="250790">
            <a:off x="5388565" y="2692138"/>
            <a:ext cx="977040" cy="243360"/>
            <a:chOff x="3864565" y="2617188"/>
            <a:chExt cx="977040" cy="243360"/>
          </a:xfrm>
        </p:grpSpPr>
        <mc:AlternateContent xmlns:mc="http://schemas.openxmlformats.org/markup-compatibility/2006" xmlns:p14="http://schemas.microsoft.com/office/powerpoint/2010/main">
          <mc:Choice Requires="p14">
            <p:contentPart p14:bwMode="auto" r:id="rId228">
              <p14:nvContentPartPr>
                <p14:cNvPr id="156" name="Ink 155">
                  <a:extLst>
                    <a:ext uri="{FF2B5EF4-FFF2-40B4-BE49-F238E27FC236}">
                      <a16:creationId xmlns:a16="http://schemas.microsoft.com/office/drawing/2014/main" id="{4E50D71D-CD28-50D1-0121-80C997B6C0CF}"/>
                    </a:ext>
                  </a:extLst>
                </p14:cNvPr>
                <p14:cNvContentPartPr/>
                <p14:nvPr/>
              </p14:nvContentPartPr>
              <p14:xfrm>
                <a:off x="3864565" y="2712948"/>
                <a:ext cx="167040" cy="147600"/>
              </p14:xfrm>
            </p:contentPart>
          </mc:Choice>
          <mc:Fallback xmlns="">
            <p:pic>
              <p:nvPicPr>
                <p:cNvPr id="156" name="Ink 155">
                  <a:extLst>
                    <a:ext uri="{FF2B5EF4-FFF2-40B4-BE49-F238E27FC236}">
                      <a16:creationId xmlns:a16="http://schemas.microsoft.com/office/drawing/2014/main" id="{4E50D71D-CD28-50D1-0121-80C997B6C0CF}"/>
                    </a:ext>
                  </a:extLst>
                </p:cNvPr>
                <p:cNvPicPr/>
                <p:nvPr/>
              </p:nvPicPr>
              <p:blipFill>
                <a:blip r:embed="rId229"/>
                <a:stretch>
                  <a:fillRect/>
                </a:stretch>
              </p:blipFill>
              <p:spPr>
                <a:xfrm>
                  <a:off x="3846565" y="2695308"/>
                  <a:ext cx="202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7" name="Ink 156">
                  <a:extLst>
                    <a:ext uri="{FF2B5EF4-FFF2-40B4-BE49-F238E27FC236}">
                      <a16:creationId xmlns:a16="http://schemas.microsoft.com/office/drawing/2014/main" id="{B2B58E57-47EC-12FA-EC8D-EB35A52E17FB}"/>
                    </a:ext>
                  </a:extLst>
                </p14:cNvPr>
                <p14:cNvContentPartPr/>
                <p14:nvPr/>
              </p14:nvContentPartPr>
              <p14:xfrm>
                <a:off x="4063285" y="2701068"/>
                <a:ext cx="88920" cy="108000"/>
              </p14:xfrm>
            </p:contentPart>
          </mc:Choice>
          <mc:Fallback xmlns="">
            <p:pic>
              <p:nvPicPr>
                <p:cNvPr id="157" name="Ink 156">
                  <a:extLst>
                    <a:ext uri="{FF2B5EF4-FFF2-40B4-BE49-F238E27FC236}">
                      <a16:creationId xmlns:a16="http://schemas.microsoft.com/office/drawing/2014/main" id="{B2B58E57-47EC-12FA-EC8D-EB35A52E17FB}"/>
                    </a:ext>
                  </a:extLst>
                </p:cNvPr>
                <p:cNvPicPr/>
                <p:nvPr/>
              </p:nvPicPr>
              <p:blipFill>
                <a:blip r:embed="rId231"/>
                <a:stretch>
                  <a:fillRect/>
                </a:stretch>
              </p:blipFill>
              <p:spPr>
                <a:xfrm>
                  <a:off x="4045645" y="2683428"/>
                  <a:ext cx="124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8" name="Ink 157">
                  <a:extLst>
                    <a:ext uri="{FF2B5EF4-FFF2-40B4-BE49-F238E27FC236}">
                      <a16:creationId xmlns:a16="http://schemas.microsoft.com/office/drawing/2014/main" id="{23FE030C-F2E3-4D83-7D2F-FB72A5649F19}"/>
                    </a:ext>
                  </a:extLst>
                </p14:cNvPr>
                <p14:cNvContentPartPr/>
                <p14:nvPr/>
              </p14:nvContentPartPr>
              <p14:xfrm>
                <a:off x="4294765" y="2705028"/>
                <a:ext cx="435600" cy="125280"/>
              </p14:xfrm>
            </p:contentPart>
          </mc:Choice>
          <mc:Fallback xmlns="">
            <p:pic>
              <p:nvPicPr>
                <p:cNvPr id="158" name="Ink 157">
                  <a:extLst>
                    <a:ext uri="{FF2B5EF4-FFF2-40B4-BE49-F238E27FC236}">
                      <a16:creationId xmlns:a16="http://schemas.microsoft.com/office/drawing/2014/main" id="{23FE030C-F2E3-4D83-7D2F-FB72A5649F19}"/>
                    </a:ext>
                  </a:extLst>
                </p:cNvPr>
                <p:cNvPicPr/>
                <p:nvPr/>
              </p:nvPicPr>
              <p:blipFill>
                <a:blip r:embed="rId233"/>
                <a:stretch>
                  <a:fillRect/>
                </a:stretch>
              </p:blipFill>
              <p:spPr>
                <a:xfrm>
                  <a:off x="4276765" y="2687028"/>
                  <a:ext cx="471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9" name="Ink 158">
                  <a:extLst>
                    <a:ext uri="{FF2B5EF4-FFF2-40B4-BE49-F238E27FC236}">
                      <a16:creationId xmlns:a16="http://schemas.microsoft.com/office/drawing/2014/main" id="{F7FB584B-91E3-7871-721E-1E6C70DEE043}"/>
                    </a:ext>
                  </a:extLst>
                </p14:cNvPr>
                <p14:cNvContentPartPr/>
                <p14:nvPr/>
              </p14:nvContentPartPr>
              <p14:xfrm>
                <a:off x="4656565" y="2617188"/>
                <a:ext cx="185040" cy="203760"/>
              </p14:xfrm>
            </p:contentPart>
          </mc:Choice>
          <mc:Fallback xmlns="">
            <p:pic>
              <p:nvPicPr>
                <p:cNvPr id="159" name="Ink 158">
                  <a:extLst>
                    <a:ext uri="{FF2B5EF4-FFF2-40B4-BE49-F238E27FC236}">
                      <a16:creationId xmlns:a16="http://schemas.microsoft.com/office/drawing/2014/main" id="{F7FB584B-91E3-7871-721E-1E6C70DEE043}"/>
                    </a:ext>
                  </a:extLst>
                </p:cNvPr>
                <p:cNvPicPr/>
                <p:nvPr/>
              </p:nvPicPr>
              <p:blipFill>
                <a:blip r:embed="rId235"/>
                <a:stretch>
                  <a:fillRect/>
                </a:stretch>
              </p:blipFill>
              <p:spPr>
                <a:xfrm>
                  <a:off x="4638925" y="2599188"/>
                  <a:ext cx="220680" cy="23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6">
            <p14:nvContentPartPr>
              <p14:cNvPr id="161" name="Ink 160">
                <a:extLst>
                  <a:ext uri="{FF2B5EF4-FFF2-40B4-BE49-F238E27FC236}">
                    <a16:creationId xmlns:a16="http://schemas.microsoft.com/office/drawing/2014/main" id="{63205508-E28F-90D8-1CFD-F2CA9940E63F}"/>
                  </a:ext>
                </a:extLst>
              </p14:cNvPr>
              <p14:cNvContentPartPr/>
              <p14:nvPr/>
            </p14:nvContentPartPr>
            <p14:xfrm rot="330650">
              <a:off x="6670023" y="2691028"/>
              <a:ext cx="229680" cy="184680"/>
            </p14:xfrm>
          </p:contentPart>
        </mc:Choice>
        <mc:Fallback>
          <p:pic>
            <p:nvPicPr>
              <p:cNvPr id="161" name="Ink 160">
                <a:extLst>
                  <a:ext uri="{FF2B5EF4-FFF2-40B4-BE49-F238E27FC236}">
                    <a16:creationId xmlns:a16="http://schemas.microsoft.com/office/drawing/2014/main" id="{63205508-E28F-90D8-1CFD-F2CA9940E63F}"/>
                  </a:ext>
                </a:extLst>
              </p:cNvPr>
              <p:cNvPicPr/>
              <p:nvPr/>
            </p:nvPicPr>
            <p:blipFill>
              <a:blip r:embed="rId237"/>
              <a:stretch>
                <a:fillRect/>
              </a:stretch>
            </p:blipFill>
            <p:spPr>
              <a:xfrm rot="330650">
                <a:off x="6652051" y="2672993"/>
                <a:ext cx="265264" cy="220390"/>
              </a:xfrm>
              <a:prstGeom prst="rect">
                <a:avLst/>
              </a:prstGeom>
            </p:spPr>
          </p:pic>
        </mc:Fallback>
      </mc:AlternateContent>
      <p:grpSp>
        <p:nvGrpSpPr>
          <p:cNvPr id="165" name="Group 164">
            <a:extLst>
              <a:ext uri="{FF2B5EF4-FFF2-40B4-BE49-F238E27FC236}">
                <a16:creationId xmlns:a16="http://schemas.microsoft.com/office/drawing/2014/main" id="{C2D3C29A-D2DF-0DE6-AE8C-749BCECF6BD3}"/>
              </a:ext>
            </a:extLst>
          </p:cNvPr>
          <p:cNvGrpSpPr/>
          <p:nvPr/>
        </p:nvGrpSpPr>
        <p:grpSpPr>
          <a:xfrm rot="326996">
            <a:off x="7331845" y="2652278"/>
            <a:ext cx="618840" cy="255600"/>
            <a:chOff x="5807845" y="2547348"/>
            <a:chExt cx="618840" cy="255600"/>
          </a:xfrm>
        </p:grpSpPr>
        <mc:AlternateContent xmlns:mc="http://schemas.openxmlformats.org/markup-compatibility/2006" xmlns:p14="http://schemas.microsoft.com/office/powerpoint/2010/main">
          <mc:Choice Requires="p14">
            <p:contentPart p14:bwMode="auto" r:id="rId238">
              <p14:nvContentPartPr>
                <p14:cNvPr id="162" name="Ink 161">
                  <a:extLst>
                    <a:ext uri="{FF2B5EF4-FFF2-40B4-BE49-F238E27FC236}">
                      <a16:creationId xmlns:a16="http://schemas.microsoft.com/office/drawing/2014/main" id="{B70F65DC-A789-8B7C-D941-6B20AFF27DA9}"/>
                    </a:ext>
                  </a:extLst>
                </p14:cNvPr>
                <p14:cNvContentPartPr/>
                <p14:nvPr/>
              </p14:nvContentPartPr>
              <p14:xfrm>
                <a:off x="5807845" y="2591628"/>
                <a:ext cx="212040" cy="211320"/>
              </p14:xfrm>
            </p:contentPart>
          </mc:Choice>
          <mc:Fallback xmlns="">
            <p:pic>
              <p:nvPicPr>
                <p:cNvPr id="162" name="Ink 161">
                  <a:extLst>
                    <a:ext uri="{FF2B5EF4-FFF2-40B4-BE49-F238E27FC236}">
                      <a16:creationId xmlns:a16="http://schemas.microsoft.com/office/drawing/2014/main" id="{B70F65DC-A789-8B7C-D941-6B20AFF27DA9}"/>
                    </a:ext>
                  </a:extLst>
                </p:cNvPr>
                <p:cNvPicPr/>
                <p:nvPr/>
              </p:nvPicPr>
              <p:blipFill>
                <a:blip r:embed="rId239"/>
                <a:stretch>
                  <a:fillRect/>
                </a:stretch>
              </p:blipFill>
              <p:spPr>
                <a:xfrm>
                  <a:off x="5789845" y="2573628"/>
                  <a:ext cx="2476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3" name="Ink 162">
                  <a:extLst>
                    <a:ext uri="{FF2B5EF4-FFF2-40B4-BE49-F238E27FC236}">
                      <a16:creationId xmlns:a16="http://schemas.microsoft.com/office/drawing/2014/main" id="{495F6F5F-C4E3-ACC5-334B-C2456066A30D}"/>
                    </a:ext>
                  </a:extLst>
                </p14:cNvPr>
                <p14:cNvContentPartPr/>
                <p14:nvPr/>
              </p14:nvContentPartPr>
              <p14:xfrm>
                <a:off x="6047965" y="2585148"/>
                <a:ext cx="1800" cy="2520"/>
              </p14:xfrm>
            </p:contentPart>
          </mc:Choice>
          <mc:Fallback xmlns="">
            <p:pic>
              <p:nvPicPr>
                <p:cNvPr id="163" name="Ink 162">
                  <a:extLst>
                    <a:ext uri="{FF2B5EF4-FFF2-40B4-BE49-F238E27FC236}">
                      <a16:creationId xmlns:a16="http://schemas.microsoft.com/office/drawing/2014/main" id="{495F6F5F-C4E3-ACC5-334B-C2456066A30D}"/>
                    </a:ext>
                  </a:extLst>
                </p:cNvPr>
                <p:cNvPicPr/>
                <p:nvPr/>
              </p:nvPicPr>
              <p:blipFill>
                <a:blip r:embed="rId241"/>
                <a:stretch>
                  <a:fillRect/>
                </a:stretch>
              </p:blipFill>
              <p:spPr>
                <a:xfrm>
                  <a:off x="6030325" y="2567148"/>
                  <a:ext cx="37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4" name="Ink 163">
                  <a:extLst>
                    <a:ext uri="{FF2B5EF4-FFF2-40B4-BE49-F238E27FC236}">
                      <a16:creationId xmlns:a16="http://schemas.microsoft.com/office/drawing/2014/main" id="{C70CC6C6-7D25-D9C5-F2AB-000D7AE156FB}"/>
                    </a:ext>
                  </a:extLst>
                </p14:cNvPr>
                <p14:cNvContentPartPr/>
                <p14:nvPr/>
              </p14:nvContentPartPr>
              <p14:xfrm>
                <a:off x="6100525" y="2547348"/>
                <a:ext cx="326160" cy="177480"/>
              </p14:xfrm>
            </p:contentPart>
          </mc:Choice>
          <mc:Fallback xmlns="">
            <p:pic>
              <p:nvPicPr>
                <p:cNvPr id="164" name="Ink 163">
                  <a:extLst>
                    <a:ext uri="{FF2B5EF4-FFF2-40B4-BE49-F238E27FC236}">
                      <a16:creationId xmlns:a16="http://schemas.microsoft.com/office/drawing/2014/main" id="{C70CC6C6-7D25-D9C5-F2AB-000D7AE156FB}"/>
                    </a:ext>
                  </a:extLst>
                </p:cNvPr>
                <p:cNvPicPr/>
                <p:nvPr/>
              </p:nvPicPr>
              <p:blipFill>
                <a:blip r:embed="rId243"/>
                <a:stretch>
                  <a:fillRect/>
                </a:stretch>
              </p:blipFill>
              <p:spPr>
                <a:xfrm>
                  <a:off x="6082525" y="2529348"/>
                  <a:ext cx="361800" cy="213120"/>
                </a:xfrm>
                <a:prstGeom prst="rect">
                  <a:avLst/>
                </a:prstGeom>
              </p:spPr>
            </p:pic>
          </mc:Fallback>
        </mc:AlternateContent>
      </p:grpSp>
      <p:grpSp>
        <p:nvGrpSpPr>
          <p:cNvPr id="177" name="Group 176">
            <a:extLst>
              <a:ext uri="{FF2B5EF4-FFF2-40B4-BE49-F238E27FC236}">
                <a16:creationId xmlns:a16="http://schemas.microsoft.com/office/drawing/2014/main" id="{D66268A3-98CC-7A0C-869E-BBDBD876C67E}"/>
              </a:ext>
            </a:extLst>
          </p:cNvPr>
          <p:cNvGrpSpPr/>
          <p:nvPr/>
        </p:nvGrpSpPr>
        <p:grpSpPr>
          <a:xfrm rot="185547">
            <a:off x="8280445" y="2629768"/>
            <a:ext cx="2258640" cy="335520"/>
            <a:chOff x="6756445" y="2419908"/>
            <a:chExt cx="2258640" cy="335520"/>
          </a:xfrm>
        </p:grpSpPr>
        <mc:AlternateContent xmlns:mc="http://schemas.openxmlformats.org/markup-compatibility/2006" xmlns:p14="http://schemas.microsoft.com/office/powerpoint/2010/main">
          <mc:Choice Requires="p14">
            <p:contentPart p14:bwMode="auto" r:id="rId244">
              <p14:nvContentPartPr>
                <p14:cNvPr id="166" name="Ink 165">
                  <a:extLst>
                    <a:ext uri="{FF2B5EF4-FFF2-40B4-BE49-F238E27FC236}">
                      <a16:creationId xmlns:a16="http://schemas.microsoft.com/office/drawing/2014/main" id="{4670D13E-4669-F313-B4E2-3220B3E1ABC0}"/>
                    </a:ext>
                  </a:extLst>
                </p14:cNvPr>
                <p14:cNvContentPartPr/>
                <p14:nvPr/>
              </p14:nvContentPartPr>
              <p14:xfrm>
                <a:off x="6756445" y="2500188"/>
                <a:ext cx="119880" cy="175680"/>
              </p14:xfrm>
            </p:contentPart>
          </mc:Choice>
          <mc:Fallback xmlns="">
            <p:pic>
              <p:nvPicPr>
                <p:cNvPr id="166" name="Ink 165">
                  <a:extLst>
                    <a:ext uri="{FF2B5EF4-FFF2-40B4-BE49-F238E27FC236}">
                      <a16:creationId xmlns:a16="http://schemas.microsoft.com/office/drawing/2014/main" id="{4670D13E-4669-F313-B4E2-3220B3E1ABC0}"/>
                    </a:ext>
                  </a:extLst>
                </p:cNvPr>
                <p:cNvPicPr/>
                <p:nvPr/>
              </p:nvPicPr>
              <p:blipFill>
                <a:blip r:embed="rId245"/>
                <a:stretch>
                  <a:fillRect/>
                </a:stretch>
              </p:blipFill>
              <p:spPr>
                <a:xfrm>
                  <a:off x="6738805" y="2482548"/>
                  <a:ext cx="1555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7" name="Ink 166">
                  <a:extLst>
                    <a:ext uri="{FF2B5EF4-FFF2-40B4-BE49-F238E27FC236}">
                      <a16:creationId xmlns:a16="http://schemas.microsoft.com/office/drawing/2014/main" id="{BDFA167E-4BDB-2A9E-ED4A-CDD68D339F10}"/>
                    </a:ext>
                  </a:extLst>
                </p14:cNvPr>
                <p14:cNvContentPartPr/>
                <p14:nvPr/>
              </p14:nvContentPartPr>
              <p14:xfrm>
                <a:off x="6886405" y="2571828"/>
                <a:ext cx="90000" cy="91800"/>
              </p14:xfrm>
            </p:contentPart>
          </mc:Choice>
          <mc:Fallback xmlns="">
            <p:pic>
              <p:nvPicPr>
                <p:cNvPr id="167" name="Ink 166">
                  <a:extLst>
                    <a:ext uri="{FF2B5EF4-FFF2-40B4-BE49-F238E27FC236}">
                      <a16:creationId xmlns:a16="http://schemas.microsoft.com/office/drawing/2014/main" id="{BDFA167E-4BDB-2A9E-ED4A-CDD68D339F10}"/>
                    </a:ext>
                  </a:extLst>
                </p:cNvPr>
                <p:cNvPicPr/>
                <p:nvPr/>
              </p:nvPicPr>
              <p:blipFill>
                <a:blip r:embed="rId247"/>
                <a:stretch>
                  <a:fillRect/>
                </a:stretch>
              </p:blipFill>
              <p:spPr>
                <a:xfrm>
                  <a:off x="6868765" y="2554188"/>
                  <a:ext cx="125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8" name="Ink 167">
                  <a:extLst>
                    <a:ext uri="{FF2B5EF4-FFF2-40B4-BE49-F238E27FC236}">
                      <a16:creationId xmlns:a16="http://schemas.microsoft.com/office/drawing/2014/main" id="{37A41188-700A-0E97-6628-2BA4CD4167B9}"/>
                    </a:ext>
                  </a:extLst>
                </p14:cNvPr>
                <p14:cNvContentPartPr/>
                <p14:nvPr/>
              </p14:nvContentPartPr>
              <p14:xfrm>
                <a:off x="6981445" y="2579748"/>
                <a:ext cx="188280" cy="87480"/>
              </p14:xfrm>
            </p:contentPart>
          </mc:Choice>
          <mc:Fallback xmlns="">
            <p:pic>
              <p:nvPicPr>
                <p:cNvPr id="168" name="Ink 167">
                  <a:extLst>
                    <a:ext uri="{FF2B5EF4-FFF2-40B4-BE49-F238E27FC236}">
                      <a16:creationId xmlns:a16="http://schemas.microsoft.com/office/drawing/2014/main" id="{37A41188-700A-0E97-6628-2BA4CD4167B9}"/>
                    </a:ext>
                  </a:extLst>
                </p:cNvPr>
                <p:cNvPicPr/>
                <p:nvPr/>
              </p:nvPicPr>
              <p:blipFill>
                <a:blip r:embed="rId249"/>
                <a:stretch>
                  <a:fillRect/>
                </a:stretch>
              </p:blipFill>
              <p:spPr>
                <a:xfrm>
                  <a:off x="6963805" y="2561748"/>
                  <a:ext cx="2239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9" name="Ink 168">
                  <a:extLst>
                    <a:ext uri="{FF2B5EF4-FFF2-40B4-BE49-F238E27FC236}">
                      <a16:creationId xmlns:a16="http://schemas.microsoft.com/office/drawing/2014/main" id="{47872F5F-F3FC-A18E-8408-A042A810A83E}"/>
                    </a:ext>
                  </a:extLst>
                </p14:cNvPr>
                <p14:cNvContentPartPr/>
                <p14:nvPr/>
              </p14:nvContentPartPr>
              <p14:xfrm>
                <a:off x="7220845" y="2561028"/>
                <a:ext cx="77400" cy="56160"/>
              </p14:xfrm>
            </p:contentPart>
          </mc:Choice>
          <mc:Fallback xmlns="">
            <p:pic>
              <p:nvPicPr>
                <p:cNvPr id="169" name="Ink 168">
                  <a:extLst>
                    <a:ext uri="{FF2B5EF4-FFF2-40B4-BE49-F238E27FC236}">
                      <a16:creationId xmlns:a16="http://schemas.microsoft.com/office/drawing/2014/main" id="{47872F5F-F3FC-A18E-8408-A042A810A83E}"/>
                    </a:ext>
                  </a:extLst>
                </p:cNvPr>
                <p:cNvPicPr/>
                <p:nvPr/>
              </p:nvPicPr>
              <p:blipFill>
                <a:blip r:embed="rId251"/>
                <a:stretch>
                  <a:fillRect/>
                </a:stretch>
              </p:blipFill>
              <p:spPr>
                <a:xfrm>
                  <a:off x="7203205" y="2543388"/>
                  <a:ext cx="1130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1" name="Ink 170">
                  <a:extLst>
                    <a:ext uri="{FF2B5EF4-FFF2-40B4-BE49-F238E27FC236}">
                      <a16:creationId xmlns:a16="http://schemas.microsoft.com/office/drawing/2014/main" id="{DCA1DD3D-5851-4451-4418-FC8159BB34B6}"/>
                    </a:ext>
                  </a:extLst>
                </p14:cNvPr>
                <p14:cNvContentPartPr/>
                <p14:nvPr/>
              </p14:nvContentPartPr>
              <p14:xfrm>
                <a:off x="7260085" y="2530068"/>
                <a:ext cx="151560" cy="225360"/>
              </p14:xfrm>
            </p:contentPart>
          </mc:Choice>
          <mc:Fallback xmlns="">
            <p:pic>
              <p:nvPicPr>
                <p:cNvPr id="171" name="Ink 170">
                  <a:extLst>
                    <a:ext uri="{FF2B5EF4-FFF2-40B4-BE49-F238E27FC236}">
                      <a16:creationId xmlns:a16="http://schemas.microsoft.com/office/drawing/2014/main" id="{DCA1DD3D-5851-4451-4418-FC8159BB34B6}"/>
                    </a:ext>
                  </a:extLst>
                </p:cNvPr>
                <p:cNvPicPr/>
                <p:nvPr/>
              </p:nvPicPr>
              <p:blipFill>
                <a:blip r:embed="rId253"/>
                <a:stretch>
                  <a:fillRect/>
                </a:stretch>
              </p:blipFill>
              <p:spPr>
                <a:xfrm>
                  <a:off x="7242445" y="2512068"/>
                  <a:ext cx="1872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2" name="Ink 171">
                  <a:extLst>
                    <a:ext uri="{FF2B5EF4-FFF2-40B4-BE49-F238E27FC236}">
                      <a16:creationId xmlns:a16="http://schemas.microsoft.com/office/drawing/2014/main" id="{9A3DEE97-90D1-3B6A-F168-BABB3429953C}"/>
                    </a:ext>
                  </a:extLst>
                </p14:cNvPr>
                <p14:cNvContentPartPr/>
                <p14:nvPr/>
              </p14:nvContentPartPr>
              <p14:xfrm>
                <a:off x="7443325" y="2544108"/>
                <a:ext cx="339120" cy="108360"/>
              </p14:xfrm>
            </p:contentPart>
          </mc:Choice>
          <mc:Fallback xmlns="">
            <p:pic>
              <p:nvPicPr>
                <p:cNvPr id="172" name="Ink 171">
                  <a:extLst>
                    <a:ext uri="{FF2B5EF4-FFF2-40B4-BE49-F238E27FC236}">
                      <a16:creationId xmlns:a16="http://schemas.microsoft.com/office/drawing/2014/main" id="{9A3DEE97-90D1-3B6A-F168-BABB3429953C}"/>
                    </a:ext>
                  </a:extLst>
                </p:cNvPr>
                <p:cNvPicPr/>
                <p:nvPr/>
              </p:nvPicPr>
              <p:blipFill>
                <a:blip r:embed="rId255"/>
                <a:stretch>
                  <a:fillRect/>
                </a:stretch>
              </p:blipFill>
              <p:spPr>
                <a:xfrm>
                  <a:off x="7425685" y="2526468"/>
                  <a:ext cx="374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3" name="Ink 172">
                  <a:extLst>
                    <a:ext uri="{FF2B5EF4-FFF2-40B4-BE49-F238E27FC236}">
                      <a16:creationId xmlns:a16="http://schemas.microsoft.com/office/drawing/2014/main" id="{C4858219-5586-6739-9970-C82C92A01D03}"/>
                    </a:ext>
                  </a:extLst>
                </p14:cNvPr>
                <p14:cNvContentPartPr/>
                <p14:nvPr/>
              </p14:nvContentPartPr>
              <p14:xfrm>
                <a:off x="7748245" y="2523948"/>
                <a:ext cx="92880" cy="96480"/>
              </p14:xfrm>
            </p:contentPart>
          </mc:Choice>
          <mc:Fallback xmlns="">
            <p:pic>
              <p:nvPicPr>
                <p:cNvPr id="173" name="Ink 172">
                  <a:extLst>
                    <a:ext uri="{FF2B5EF4-FFF2-40B4-BE49-F238E27FC236}">
                      <a16:creationId xmlns:a16="http://schemas.microsoft.com/office/drawing/2014/main" id="{C4858219-5586-6739-9970-C82C92A01D03}"/>
                    </a:ext>
                  </a:extLst>
                </p:cNvPr>
                <p:cNvPicPr/>
                <p:nvPr/>
              </p:nvPicPr>
              <p:blipFill>
                <a:blip r:embed="rId257"/>
                <a:stretch>
                  <a:fillRect/>
                </a:stretch>
              </p:blipFill>
              <p:spPr>
                <a:xfrm>
                  <a:off x="7730605" y="2506308"/>
                  <a:ext cx="128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4" name="Ink 173">
                  <a:extLst>
                    <a:ext uri="{FF2B5EF4-FFF2-40B4-BE49-F238E27FC236}">
                      <a16:creationId xmlns:a16="http://schemas.microsoft.com/office/drawing/2014/main" id="{A82026A0-7F9B-144F-463A-A36C6D7E6689}"/>
                    </a:ext>
                  </a:extLst>
                </p14:cNvPr>
                <p14:cNvContentPartPr/>
                <p14:nvPr/>
              </p14:nvContentPartPr>
              <p14:xfrm>
                <a:off x="7873885" y="2493348"/>
                <a:ext cx="341640" cy="118800"/>
              </p14:xfrm>
            </p:contentPart>
          </mc:Choice>
          <mc:Fallback xmlns="">
            <p:pic>
              <p:nvPicPr>
                <p:cNvPr id="174" name="Ink 173">
                  <a:extLst>
                    <a:ext uri="{FF2B5EF4-FFF2-40B4-BE49-F238E27FC236}">
                      <a16:creationId xmlns:a16="http://schemas.microsoft.com/office/drawing/2014/main" id="{A82026A0-7F9B-144F-463A-A36C6D7E6689}"/>
                    </a:ext>
                  </a:extLst>
                </p:cNvPr>
                <p:cNvPicPr/>
                <p:nvPr/>
              </p:nvPicPr>
              <p:blipFill>
                <a:blip r:embed="rId259"/>
                <a:stretch>
                  <a:fillRect/>
                </a:stretch>
              </p:blipFill>
              <p:spPr>
                <a:xfrm>
                  <a:off x="7855885" y="2475348"/>
                  <a:ext cx="3772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5" name="Ink 174">
                  <a:extLst>
                    <a:ext uri="{FF2B5EF4-FFF2-40B4-BE49-F238E27FC236}">
                      <a16:creationId xmlns:a16="http://schemas.microsoft.com/office/drawing/2014/main" id="{51A9F455-5FD8-7683-D080-5C5D057A4383}"/>
                    </a:ext>
                  </a:extLst>
                </p14:cNvPr>
                <p14:cNvContentPartPr/>
                <p14:nvPr/>
              </p14:nvContentPartPr>
              <p14:xfrm>
                <a:off x="8339725" y="2419908"/>
                <a:ext cx="385560" cy="225360"/>
              </p14:xfrm>
            </p:contentPart>
          </mc:Choice>
          <mc:Fallback xmlns="">
            <p:pic>
              <p:nvPicPr>
                <p:cNvPr id="175" name="Ink 174">
                  <a:extLst>
                    <a:ext uri="{FF2B5EF4-FFF2-40B4-BE49-F238E27FC236}">
                      <a16:creationId xmlns:a16="http://schemas.microsoft.com/office/drawing/2014/main" id="{51A9F455-5FD8-7683-D080-5C5D057A4383}"/>
                    </a:ext>
                  </a:extLst>
                </p:cNvPr>
                <p:cNvPicPr/>
                <p:nvPr/>
              </p:nvPicPr>
              <p:blipFill>
                <a:blip r:embed="rId261"/>
                <a:stretch>
                  <a:fillRect/>
                </a:stretch>
              </p:blipFill>
              <p:spPr>
                <a:xfrm>
                  <a:off x="8322085" y="2402268"/>
                  <a:ext cx="4212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6" name="Ink 175">
                  <a:extLst>
                    <a:ext uri="{FF2B5EF4-FFF2-40B4-BE49-F238E27FC236}">
                      <a16:creationId xmlns:a16="http://schemas.microsoft.com/office/drawing/2014/main" id="{C29F3E40-5E2F-0E5F-8A04-A1996DC177C5}"/>
                    </a:ext>
                  </a:extLst>
                </p14:cNvPr>
                <p14:cNvContentPartPr/>
                <p14:nvPr/>
              </p14:nvContentPartPr>
              <p14:xfrm>
                <a:off x="8733925" y="2503068"/>
                <a:ext cx="281160" cy="108360"/>
              </p14:xfrm>
            </p:contentPart>
          </mc:Choice>
          <mc:Fallback xmlns="">
            <p:pic>
              <p:nvPicPr>
                <p:cNvPr id="176" name="Ink 175">
                  <a:extLst>
                    <a:ext uri="{FF2B5EF4-FFF2-40B4-BE49-F238E27FC236}">
                      <a16:creationId xmlns:a16="http://schemas.microsoft.com/office/drawing/2014/main" id="{C29F3E40-5E2F-0E5F-8A04-A1996DC177C5}"/>
                    </a:ext>
                  </a:extLst>
                </p:cNvPr>
                <p:cNvPicPr/>
                <p:nvPr/>
              </p:nvPicPr>
              <p:blipFill>
                <a:blip r:embed="rId263"/>
                <a:stretch>
                  <a:fillRect/>
                </a:stretch>
              </p:blipFill>
              <p:spPr>
                <a:xfrm>
                  <a:off x="8716285" y="2485428"/>
                  <a:ext cx="316800" cy="144000"/>
                </a:xfrm>
                <a:prstGeom prst="rect">
                  <a:avLst/>
                </a:prstGeom>
              </p:spPr>
            </p:pic>
          </mc:Fallback>
        </mc:AlternateContent>
      </p:grpSp>
      <p:grpSp>
        <p:nvGrpSpPr>
          <p:cNvPr id="185" name="Group 184">
            <a:extLst>
              <a:ext uri="{FF2B5EF4-FFF2-40B4-BE49-F238E27FC236}">
                <a16:creationId xmlns:a16="http://schemas.microsoft.com/office/drawing/2014/main" id="{FEF84C9A-D266-5BA0-6679-87B5F0FDD2D9}"/>
              </a:ext>
            </a:extLst>
          </p:cNvPr>
          <p:cNvGrpSpPr/>
          <p:nvPr/>
        </p:nvGrpSpPr>
        <p:grpSpPr>
          <a:xfrm>
            <a:off x="2070805" y="3112908"/>
            <a:ext cx="1944360" cy="473400"/>
            <a:chOff x="546805" y="3112908"/>
            <a:chExt cx="1944360" cy="473400"/>
          </a:xfrm>
        </p:grpSpPr>
        <mc:AlternateContent xmlns:mc="http://schemas.openxmlformats.org/markup-compatibility/2006" xmlns:p14="http://schemas.microsoft.com/office/powerpoint/2010/main">
          <mc:Choice Requires="p14">
            <p:contentPart p14:bwMode="auto" r:id="rId264">
              <p14:nvContentPartPr>
                <p14:cNvPr id="178" name="Ink 177">
                  <a:extLst>
                    <a:ext uri="{FF2B5EF4-FFF2-40B4-BE49-F238E27FC236}">
                      <a16:creationId xmlns:a16="http://schemas.microsoft.com/office/drawing/2014/main" id="{7843DEEE-0C30-10ED-D313-C9B705E3C1DC}"/>
                    </a:ext>
                  </a:extLst>
                </p14:cNvPr>
                <p14:cNvContentPartPr/>
                <p14:nvPr/>
              </p14:nvContentPartPr>
              <p14:xfrm>
                <a:off x="546805" y="3112908"/>
                <a:ext cx="253440" cy="473400"/>
              </p14:xfrm>
            </p:contentPart>
          </mc:Choice>
          <mc:Fallback xmlns="">
            <p:pic>
              <p:nvPicPr>
                <p:cNvPr id="178" name="Ink 177">
                  <a:extLst>
                    <a:ext uri="{FF2B5EF4-FFF2-40B4-BE49-F238E27FC236}">
                      <a16:creationId xmlns:a16="http://schemas.microsoft.com/office/drawing/2014/main" id="{7843DEEE-0C30-10ED-D313-C9B705E3C1DC}"/>
                    </a:ext>
                  </a:extLst>
                </p:cNvPr>
                <p:cNvPicPr/>
                <p:nvPr/>
              </p:nvPicPr>
              <p:blipFill>
                <a:blip r:embed="rId265"/>
                <a:stretch>
                  <a:fillRect/>
                </a:stretch>
              </p:blipFill>
              <p:spPr>
                <a:xfrm>
                  <a:off x="529165" y="3095268"/>
                  <a:ext cx="28908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9" name="Ink 178">
                  <a:extLst>
                    <a:ext uri="{FF2B5EF4-FFF2-40B4-BE49-F238E27FC236}">
                      <a16:creationId xmlns:a16="http://schemas.microsoft.com/office/drawing/2014/main" id="{3ED7FE14-0165-90EC-854D-5D85E19023D4}"/>
                    </a:ext>
                  </a:extLst>
                </p14:cNvPr>
                <p14:cNvContentPartPr/>
                <p14:nvPr/>
              </p14:nvContentPartPr>
              <p14:xfrm>
                <a:off x="996805" y="3126588"/>
                <a:ext cx="687240" cy="313200"/>
              </p14:xfrm>
            </p:contentPart>
          </mc:Choice>
          <mc:Fallback xmlns="">
            <p:pic>
              <p:nvPicPr>
                <p:cNvPr id="179" name="Ink 178">
                  <a:extLst>
                    <a:ext uri="{FF2B5EF4-FFF2-40B4-BE49-F238E27FC236}">
                      <a16:creationId xmlns:a16="http://schemas.microsoft.com/office/drawing/2014/main" id="{3ED7FE14-0165-90EC-854D-5D85E19023D4}"/>
                    </a:ext>
                  </a:extLst>
                </p:cNvPr>
                <p:cNvPicPr/>
                <p:nvPr/>
              </p:nvPicPr>
              <p:blipFill>
                <a:blip r:embed="rId267"/>
                <a:stretch>
                  <a:fillRect/>
                </a:stretch>
              </p:blipFill>
              <p:spPr>
                <a:xfrm>
                  <a:off x="979165" y="3108948"/>
                  <a:ext cx="72288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0" name="Ink 179">
                  <a:extLst>
                    <a:ext uri="{FF2B5EF4-FFF2-40B4-BE49-F238E27FC236}">
                      <a16:creationId xmlns:a16="http://schemas.microsoft.com/office/drawing/2014/main" id="{865356D3-416E-122D-9BBE-921AF842094F}"/>
                    </a:ext>
                  </a:extLst>
                </p14:cNvPr>
                <p14:cNvContentPartPr/>
                <p14:nvPr/>
              </p14:nvContentPartPr>
              <p14:xfrm>
                <a:off x="1718965" y="3142068"/>
                <a:ext cx="14760" cy="25920"/>
              </p14:xfrm>
            </p:contentPart>
          </mc:Choice>
          <mc:Fallback xmlns="">
            <p:pic>
              <p:nvPicPr>
                <p:cNvPr id="180" name="Ink 179">
                  <a:extLst>
                    <a:ext uri="{FF2B5EF4-FFF2-40B4-BE49-F238E27FC236}">
                      <a16:creationId xmlns:a16="http://schemas.microsoft.com/office/drawing/2014/main" id="{865356D3-416E-122D-9BBE-921AF842094F}"/>
                    </a:ext>
                  </a:extLst>
                </p:cNvPr>
                <p:cNvPicPr/>
                <p:nvPr/>
              </p:nvPicPr>
              <p:blipFill>
                <a:blip r:embed="rId269"/>
                <a:stretch>
                  <a:fillRect/>
                </a:stretch>
              </p:blipFill>
              <p:spPr>
                <a:xfrm>
                  <a:off x="1701325" y="3124068"/>
                  <a:ext cx="504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1" name="Ink 180">
                  <a:extLst>
                    <a:ext uri="{FF2B5EF4-FFF2-40B4-BE49-F238E27FC236}">
                      <a16:creationId xmlns:a16="http://schemas.microsoft.com/office/drawing/2014/main" id="{2858476E-D81C-6DDC-F277-260D5A98B172}"/>
                    </a:ext>
                  </a:extLst>
                </p14:cNvPr>
                <p14:cNvContentPartPr/>
                <p14:nvPr/>
              </p14:nvContentPartPr>
              <p14:xfrm>
                <a:off x="1756405" y="3229548"/>
                <a:ext cx="221040" cy="134640"/>
              </p14:xfrm>
            </p:contentPart>
          </mc:Choice>
          <mc:Fallback xmlns="">
            <p:pic>
              <p:nvPicPr>
                <p:cNvPr id="181" name="Ink 180">
                  <a:extLst>
                    <a:ext uri="{FF2B5EF4-FFF2-40B4-BE49-F238E27FC236}">
                      <a16:creationId xmlns:a16="http://schemas.microsoft.com/office/drawing/2014/main" id="{2858476E-D81C-6DDC-F277-260D5A98B172}"/>
                    </a:ext>
                  </a:extLst>
                </p:cNvPr>
                <p:cNvPicPr/>
                <p:nvPr/>
              </p:nvPicPr>
              <p:blipFill>
                <a:blip r:embed="rId271"/>
                <a:stretch>
                  <a:fillRect/>
                </a:stretch>
              </p:blipFill>
              <p:spPr>
                <a:xfrm>
                  <a:off x="1738405" y="3211908"/>
                  <a:ext cx="2566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2" name="Ink 181">
                  <a:extLst>
                    <a:ext uri="{FF2B5EF4-FFF2-40B4-BE49-F238E27FC236}">
                      <a16:creationId xmlns:a16="http://schemas.microsoft.com/office/drawing/2014/main" id="{9DEF7EFD-6FFD-6FED-C9A4-F7F473525F5F}"/>
                    </a:ext>
                  </a:extLst>
                </p14:cNvPr>
                <p14:cNvContentPartPr/>
                <p14:nvPr/>
              </p14:nvContentPartPr>
              <p14:xfrm>
                <a:off x="2206765" y="3210828"/>
                <a:ext cx="75240" cy="129240"/>
              </p14:xfrm>
            </p:contentPart>
          </mc:Choice>
          <mc:Fallback xmlns="">
            <p:pic>
              <p:nvPicPr>
                <p:cNvPr id="182" name="Ink 181">
                  <a:extLst>
                    <a:ext uri="{FF2B5EF4-FFF2-40B4-BE49-F238E27FC236}">
                      <a16:creationId xmlns:a16="http://schemas.microsoft.com/office/drawing/2014/main" id="{9DEF7EFD-6FFD-6FED-C9A4-F7F473525F5F}"/>
                    </a:ext>
                  </a:extLst>
                </p:cNvPr>
                <p:cNvPicPr/>
                <p:nvPr/>
              </p:nvPicPr>
              <p:blipFill>
                <a:blip r:embed="rId273"/>
                <a:stretch>
                  <a:fillRect/>
                </a:stretch>
              </p:blipFill>
              <p:spPr>
                <a:xfrm>
                  <a:off x="2189125" y="3192828"/>
                  <a:ext cx="1108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3" name="Ink 182">
                  <a:extLst>
                    <a:ext uri="{FF2B5EF4-FFF2-40B4-BE49-F238E27FC236}">
                      <a16:creationId xmlns:a16="http://schemas.microsoft.com/office/drawing/2014/main" id="{25D1ABDF-8E26-3B79-3FBE-87CA5B027A80}"/>
                    </a:ext>
                  </a:extLst>
                </p14:cNvPr>
                <p14:cNvContentPartPr/>
                <p14:nvPr/>
              </p14:nvContentPartPr>
              <p14:xfrm>
                <a:off x="2111005" y="3144948"/>
                <a:ext cx="99360" cy="258840"/>
              </p14:xfrm>
            </p:contentPart>
          </mc:Choice>
          <mc:Fallback xmlns="">
            <p:pic>
              <p:nvPicPr>
                <p:cNvPr id="183" name="Ink 182">
                  <a:extLst>
                    <a:ext uri="{FF2B5EF4-FFF2-40B4-BE49-F238E27FC236}">
                      <a16:creationId xmlns:a16="http://schemas.microsoft.com/office/drawing/2014/main" id="{25D1ABDF-8E26-3B79-3FBE-87CA5B027A80}"/>
                    </a:ext>
                  </a:extLst>
                </p:cNvPr>
                <p:cNvPicPr/>
                <p:nvPr/>
              </p:nvPicPr>
              <p:blipFill>
                <a:blip r:embed="rId275"/>
                <a:stretch>
                  <a:fillRect/>
                </a:stretch>
              </p:blipFill>
              <p:spPr>
                <a:xfrm>
                  <a:off x="2093005" y="3126948"/>
                  <a:ext cx="1350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4" name="Ink 183">
                  <a:extLst>
                    <a:ext uri="{FF2B5EF4-FFF2-40B4-BE49-F238E27FC236}">
                      <a16:creationId xmlns:a16="http://schemas.microsoft.com/office/drawing/2014/main" id="{F57B1ED5-9856-F60F-E8C2-0279987318E7}"/>
                    </a:ext>
                  </a:extLst>
                </p14:cNvPr>
                <p14:cNvContentPartPr/>
                <p14:nvPr/>
              </p14:nvContentPartPr>
              <p14:xfrm>
                <a:off x="2335645" y="3171588"/>
                <a:ext cx="155520" cy="243000"/>
              </p14:xfrm>
            </p:contentPart>
          </mc:Choice>
          <mc:Fallback xmlns="">
            <p:pic>
              <p:nvPicPr>
                <p:cNvPr id="184" name="Ink 183">
                  <a:extLst>
                    <a:ext uri="{FF2B5EF4-FFF2-40B4-BE49-F238E27FC236}">
                      <a16:creationId xmlns:a16="http://schemas.microsoft.com/office/drawing/2014/main" id="{F57B1ED5-9856-F60F-E8C2-0279987318E7}"/>
                    </a:ext>
                  </a:extLst>
                </p:cNvPr>
                <p:cNvPicPr/>
                <p:nvPr/>
              </p:nvPicPr>
              <p:blipFill>
                <a:blip r:embed="rId277"/>
                <a:stretch>
                  <a:fillRect/>
                </a:stretch>
              </p:blipFill>
              <p:spPr>
                <a:xfrm>
                  <a:off x="2318005" y="3153948"/>
                  <a:ext cx="191160" cy="278640"/>
                </a:xfrm>
                <a:prstGeom prst="rect">
                  <a:avLst/>
                </a:prstGeom>
              </p:spPr>
            </p:pic>
          </mc:Fallback>
        </mc:AlternateContent>
      </p:grpSp>
      <p:grpSp>
        <p:nvGrpSpPr>
          <p:cNvPr id="190" name="Group 189">
            <a:extLst>
              <a:ext uri="{FF2B5EF4-FFF2-40B4-BE49-F238E27FC236}">
                <a16:creationId xmlns:a16="http://schemas.microsoft.com/office/drawing/2014/main" id="{BF908E13-3CC4-7478-F039-334E584BA6AB}"/>
              </a:ext>
            </a:extLst>
          </p:cNvPr>
          <p:cNvGrpSpPr/>
          <p:nvPr/>
        </p:nvGrpSpPr>
        <p:grpSpPr>
          <a:xfrm>
            <a:off x="4361845" y="3190308"/>
            <a:ext cx="403560" cy="156960"/>
            <a:chOff x="2837845" y="3190308"/>
            <a:chExt cx="403560" cy="156960"/>
          </a:xfrm>
        </p:grpSpPr>
        <mc:AlternateContent xmlns:mc="http://schemas.openxmlformats.org/markup-compatibility/2006" xmlns:p14="http://schemas.microsoft.com/office/powerpoint/2010/main">
          <mc:Choice Requires="p14">
            <p:contentPart p14:bwMode="auto" r:id="rId278">
              <p14:nvContentPartPr>
                <p14:cNvPr id="186" name="Ink 185">
                  <a:extLst>
                    <a:ext uri="{FF2B5EF4-FFF2-40B4-BE49-F238E27FC236}">
                      <a16:creationId xmlns:a16="http://schemas.microsoft.com/office/drawing/2014/main" id="{1BC6163E-3F11-57E9-A560-5004F7E3AD82}"/>
                    </a:ext>
                  </a:extLst>
                </p14:cNvPr>
                <p14:cNvContentPartPr/>
                <p14:nvPr/>
              </p14:nvContentPartPr>
              <p14:xfrm>
                <a:off x="2837845" y="3190308"/>
                <a:ext cx="32760" cy="156960"/>
              </p14:xfrm>
            </p:contentPart>
          </mc:Choice>
          <mc:Fallback xmlns="">
            <p:pic>
              <p:nvPicPr>
                <p:cNvPr id="186" name="Ink 185">
                  <a:extLst>
                    <a:ext uri="{FF2B5EF4-FFF2-40B4-BE49-F238E27FC236}">
                      <a16:creationId xmlns:a16="http://schemas.microsoft.com/office/drawing/2014/main" id="{1BC6163E-3F11-57E9-A560-5004F7E3AD82}"/>
                    </a:ext>
                  </a:extLst>
                </p:cNvPr>
                <p:cNvPicPr/>
                <p:nvPr/>
              </p:nvPicPr>
              <p:blipFill>
                <a:blip r:embed="rId279"/>
                <a:stretch>
                  <a:fillRect/>
                </a:stretch>
              </p:blipFill>
              <p:spPr>
                <a:xfrm>
                  <a:off x="2820205" y="3172668"/>
                  <a:ext cx="684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7" name="Ink 186">
                  <a:extLst>
                    <a:ext uri="{FF2B5EF4-FFF2-40B4-BE49-F238E27FC236}">
                      <a16:creationId xmlns:a16="http://schemas.microsoft.com/office/drawing/2014/main" id="{28E1420B-71DC-63D9-B7DF-F0ECF14E8B6B}"/>
                    </a:ext>
                  </a:extLst>
                </p14:cNvPr>
                <p14:cNvContentPartPr/>
                <p14:nvPr/>
              </p14:nvContentPartPr>
              <p14:xfrm>
                <a:off x="2942245" y="3202188"/>
                <a:ext cx="181440" cy="106200"/>
              </p14:xfrm>
            </p:contentPart>
          </mc:Choice>
          <mc:Fallback xmlns="">
            <p:pic>
              <p:nvPicPr>
                <p:cNvPr id="187" name="Ink 186">
                  <a:extLst>
                    <a:ext uri="{FF2B5EF4-FFF2-40B4-BE49-F238E27FC236}">
                      <a16:creationId xmlns:a16="http://schemas.microsoft.com/office/drawing/2014/main" id="{28E1420B-71DC-63D9-B7DF-F0ECF14E8B6B}"/>
                    </a:ext>
                  </a:extLst>
                </p:cNvPr>
                <p:cNvPicPr/>
                <p:nvPr/>
              </p:nvPicPr>
              <p:blipFill>
                <a:blip r:embed="rId281"/>
                <a:stretch>
                  <a:fillRect/>
                </a:stretch>
              </p:blipFill>
              <p:spPr>
                <a:xfrm>
                  <a:off x="2924605" y="3184188"/>
                  <a:ext cx="2170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8" name="Ink 187">
                  <a:extLst>
                    <a:ext uri="{FF2B5EF4-FFF2-40B4-BE49-F238E27FC236}">
                      <a16:creationId xmlns:a16="http://schemas.microsoft.com/office/drawing/2014/main" id="{3456493A-3B4A-A1DC-92A6-A64EB7102C99}"/>
                    </a:ext>
                  </a:extLst>
                </p14:cNvPr>
                <p14:cNvContentPartPr/>
                <p14:nvPr/>
              </p14:nvContentPartPr>
              <p14:xfrm>
                <a:off x="2982925" y="3321708"/>
                <a:ext cx="49680" cy="12600"/>
              </p14:xfrm>
            </p:contentPart>
          </mc:Choice>
          <mc:Fallback xmlns="">
            <p:pic>
              <p:nvPicPr>
                <p:cNvPr id="188" name="Ink 187">
                  <a:extLst>
                    <a:ext uri="{FF2B5EF4-FFF2-40B4-BE49-F238E27FC236}">
                      <a16:creationId xmlns:a16="http://schemas.microsoft.com/office/drawing/2014/main" id="{3456493A-3B4A-A1DC-92A6-A64EB7102C99}"/>
                    </a:ext>
                  </a:extLst>
                </p:cNvPr>
                <p:cNvPicPr/>
                <p:nvPr/>
              </p:nvPicPr>
              <p:blipFill>
                <a:blip r:embed="rId283"/>
                <a:stretch>
                  <a:fillRect/>
                </a:stretch>
              </p:blipFill>
              <p:spPr>
                <a:xfrm>
                  <a:off x="2965285" y="3304068"/>
                  <a:ext cx="85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9" name="Ink 188">
                  <a:extLst>
                    <a:ext uri="{FF2B5EF4-FFF2-40B4-BE49-F238E27FC236}">
                      <a16:creationId xmlns:a16="http://schemas.microsoft.com/office/drawing/2014/main" id="{245D2991-CFAE-170C-6DDA-C31ECBBAFC21}"/>
                    </a:ext>
                  </a:extLst>
                </p14:cNvPr>
                <p14:cNvContentPartPr/>
                <p14:nvPr/>
              </p14:nvContentPartPr>
              <p14:xfrm>
                <a:off x="3238525" y="3326028"/>
                <a:ext cx="2880" cy="360"/>
              </p14:xfrm>
            </p:contentPart>
          </mc:Choice>
          <mc:Fallback xmlns="">
            <p:pic>
              <p:nvPicPr>
                <p:cNvPr id="189" name="Ink 188">
                  <a:extLst>
                    <a:ext uri="{FF2B5EF4-FFF2-40B4-BE49-F238E27FC236}">
                      <a16:creationId xmlns:a16="http://schemas.microsoft.com/office/drawing/2014/main" id="{245D2991-CFAE-170C-6DDA-C31ECBBAFC21}"/>
                    </a:ext>
                  </a:extLst>
                </p:cNvPr>
                <p:cNvPicPr/>
                <p:nvPr/>
              </p:nvPicPr>
              <p:blipFill>
                <a:blip r:embed="rId285"/>
                <a:stretch>
                  <a:fillRect/>
                </a:stretch>
              </p:blipFill>
              <p:spPr>
                <a:xfrm>
                  <a:off x="3220885" y="3308388"/>
                  <a:ext cx="38520" cy="36000"/>
                </a:xfrm>
                <a:prstGeom prst="rect">
                  <a:avLst/>
                </a:prstGeom>
              </p:spPr>
            </p:pic>
          </mc:Fallback>
        </mc:AlternateContent>
      </p:grpSp>
      <p:grpSp>
        <p:nvGrpSpPr>
          <p:cNvPr id="196" name="Group 195">
            <a:extLst>
              <a:ext uri="{FF2B5EF4-FFF2-40B4-BE49-F238E27FC236}">
                <a16:creationId xmlns:a16="http://schemas.microsoft.com/office/drawing/2014/main" id="{533AE6A3-6FA6-CDB5-2D5D-831AA8806B55}"/>
              </a:ext>
            </a:extLst>
          </p:cNvPr>
          <p:cNvGrpSpPr/>
          <p:nvPr/>
        </p:nvGrpSpPr>
        <p:grpSpPr>
          <a:xfrm rot="346543">
            <a:off x="3926845" y="3683728"/>
            <a:ext cx="579600" cy="350640"/>
            <a:chOff x="2222965" y="3833628"/>
            <a:chExt cx="579600" cy="350640"/>
          </a:xfrm>
        </p:grpSpPr>
        <mc:AlternateContent xmlns:mc="http://schemas.openxmlformats.org/markup-compatibility/2006" xmlns:p14="http://schemas.microsoft.com/office/powerpoint/2010/main">
          <mc:Choice Requires="p14">
            <p:contentPart p14:bwMode="auto" r:id="rId286">
              <p14:nvContentPartPr>
                <p14:cNvPr id="191" name="Ink 190">
                  <a:extLst>
                    <a:ext uri="{FF2B5EF4-FFF2-40B4-BE49-F238E27FC236}">
                      <a16:creationId xmlns:a16="http://schemas.microsoft.com/office/drawing/2014/main" id="{6CD9144A-C01F-3680-B8CF-1512386917F8}"/>
                    </a:ext>
                  </a:extLst>
                </p14:cNvPr>
                <p14:cNvContentPartPr/>
                <p14:nvPr/>
              </p14:nvContentPartPr>
              <p14:xfrm>
                <a:off x="2222965" y="3833628"/>
                <a:ext cx="221400" cy="300600"/>
              </p14:xfrm>
            </p:contentPart>
          </mc:Choice>
          <mc:Fallback xmlns="">
            <p:pic>
              <p:nvPicPr>
                <p:cNvPr id="191" name="Ink 190">
                  <a:extLst>
                    <a:ext uri="{FF2B5EF4-FFF2-40B4-BE49-F238E27FC236}">
                      <a16:creationId xmlns:a16="http://schemas.microsoft.com/office/drawing/2014/main" id="{6CD9144A-C01F-3680-B8CF-1512386917F8}"/>
                    </a:ext>
                  </a:extLst>
                </p:cNvPr>
                <p:cNvPicPr/>
                <p:nvPr/>
              </p:nvPicPr>
              <p:blipFill>
                <a:blip r:embed="rId287"/>
                <a:stretch>
                  <a:fillRect/>
                </a:stretch>
              </p:blipFill>
              <p:spPr>
                <a:xfrm>
                  <a:off x="2204965" y="3815988"/>
                  <a:ext cx="25704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2" name="Ink 191">
                  <a:extLst>
                    <a:ext uri="{FF2B5EF4-FFF2-40B4-BE49-F238E27FC236}">
                      <a16:creationId xmlns:a16="http://schemas.microsoft.com/office/drawing/2014/main" id="{EDAB045C-1C6C-3C6D-BDFD-1458C0706B79}"/>
                    </a:ext>
                  </a:extLst>
                </p14:cNvPr>
                <p14:cNvContentPartPr/>
                <p14:nvPr/>
              </p14:nvContentPartPr>
              <p14:xfrm>
                <a:off x="2424205" y="4031988"/>
                <a:ext cx="88560" cy="133920"/>
              </p14:xfrm>
            </p:contentPart>
          </mc:Choice>
          <mc:Fallback xmlns="">
            <p:pic>
              <p:nvPicPr>
                <p:cNvPr id="192" name="Ink 191">
                  <a:extLst>
                    <a:ext uri="{FF2B5EF4-FFF2-40B4-BE49-F238E27FC236}">
                      <a16:creationId xmlns:a16="http://schemas.microsoft.com/office/drawing/2014/main" id="{EDAB045C-1C6C-3C6D-BDFD-1458C0706B79}"/>
                    </a:ext>
                  </a:extLst>
                </p:cNvPr>
                <p:cNvPicPr/>
                <p:nvPr/>
              </p:nvPicPr>
              <p:blipFill>
                <a:blip r:embed="rId289"/>
                <a:stretch>
                  <a:fillRect/>
                </a:stretch>
              </p:blipFill>
              <p:spPr>
                <a:xfrm>
                  <a:off x="2406205" y="4013988"/>
                  <a:ext cx="124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3" name="Ink 192">
                  <a:extLst>
                    <a:ext uri="{FF2B5EF4-FFF2-40B4-BE49-F238E27FC236}">
                      <a16:creationId xmlns:a16="http://schemas.microsoft.com/office/drawing/2014/main" id="{C4861532-B7C1-FD4B-97C5-AD499ACB044B}"/>
                    </a:ext>
                  </a:extLst>
                </p14:cNvPr>
                <p14:cNvContentPartPr/>
                <p14:nvPr/>
              </p14:nvContentPartPr>
              <p14:xfrm>
                <a:off x="2642725" y="4044588"/>
                <a:ext cx="29520" cy="119160"/>
              </p14:xfrm>
            </p:contentPart>
          </mc:Choice>
          <mc:Fallback xmlns="">
            <p:pic>
              <p:nvPicPr>
                <p:cNvPr id="193" name="Ink 192">
                  <a:extLst>
                    <a:ext uri="{FF2B5EF4-FFF2-40B4-BE49-F238E27FC236}">
                      <a16:creationId xmlns:a16="http://schemas.microsoft.com/office/drawing/2014/main" id="{C4861532-B7C1-FD4B-97C5-AD499ACB044B}"/>
                    </a:ext>
                  </a:extLst>
                </p:cNvPr>
                <p:cNvPicPr/>
                <p:nvPr/>
              </p:nvPicPr>
              <p:blipFill>
                <a:blip r:embed="rId291"/>
                <a:stretch>
                  <a:fillRect/>
                </a:stretch>
              </p:blipFill>
              <p:spPr>
                <a:xfrm>
                  <a:off x="2625085" y="4026948"/>
                  <a:ext cx="65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4" name="Ink 193">
                  <a:extLst>
                    <a:ext uri="{FF2B5EF4-FFF2-40B4-BE49-F238E27FC236}">
                      <a16:creationId xmlns:a16="http://schemas.microsoft.com/office/drawing/2014/main" id="{EB09D393-DDEC-9E8C-3117-6B9248184096}"/>
                    </a:ext>
                  </a:extLst>
                </p14:cNvPr>
                <p14:cNvContentPartPr/>
                <p14:nvPr/>
              </p14:nvContentPartPr>
              <p14:xfrm>
                <a:off x="2600605" y="4089948"/>
                <a:ext cx="117360" cy="23400"/>
              </p14:xfrm>
            </p:contentPart>
          </mc:Choice>
          <mc:Fallback xmlns="">
            <p:pic>
              <p:nvPicPr>
                <p:cNvPr id="194" name="Ink 193">
                  <a:extLst>
                    <a:ext uri="{FF2B5EF4-FFF2-40B4-BE49-F238E27FC236}">
                      <a16:creationId xmlns:a16="http://schemas.microsoft.com/office/drawing/2014/main" id="{EB09D393-DDEC-9E8C-3117-6B9248184096}"/>
                    </a:ext>
                  </a:extLst>
                </p:cNvPr>
                <p:cNvPicPr/>
                <p:nvPr/>
              </p:nvPicPr>
              <p:blipFill>
                <a:blip r:embed="rId293"/>
                <a:stretch>
                  <a:fillRect/>
                </a:stretch>
              </p:blipFill>
              <p:spPr>
                <a:xfrm>
                  <a:off x="2582605" y="4071948"/>
                  <a:ext cx="1530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5" name="Ink 194">
                  <a:extLst>
                    <a:ext uri="{FF2B5EF4-FFF2-40B4-BE49-F238E27FC236}">
                      <a16:creationId xmlns:a16="http://schemas.microsoft.com/office/drawing/2014/main" id="{BB02473C-9127-F6CE-7E5D-03ABF3AE18D3}"/>
                    </a:ext>
                  </a:extLst>
                </p14:cNvPr>
                <p14:cNvContentPartPr/>
                <p14:nvPr/>
              </p14:nvContentPartPr>
              <p14:xfrm>
                <a:off x="2781685" y="4045308"/>
                <a:ext cx="20880" cy="138960"/>
              </p14:xfrm>
            </p:contentPart>
          </mc:Choice>
          <mc:Fallback xmlns="">
            <p:pic>
              <p:nvPicPr>
                <p:cNvPr id="195" name="Ink 194">
                  <a:extLst>
                    <a:ext uri="{FF2B5EF4-FFF2-40B4-BE49-F238E27FC236}">
                      <a16:creationId xmlns:a16="http://schemas.microsoft.com/office/drawing/2014/main" id="{BB02473C-9127-F6CE-7E5D-03ABF3AE18D3}"/>
                    </a:ext>
                  </a:extLst>
                </p:cNvPr>
                <p:cNvPicPr/>
                <p:nvPr/>
              </p:nvPicPr>
              <p:blipFill>
                <a:blip r:embed="rId295"/>
                <a:stretch>
                  <a:fillRect/>
                </a:stretch>
              </p:blipFill>
              <p:spPr>
                <a:xfrm>
                  <a:off x="2763685" y="4027308"/>
                  <a:ext cx="56520" cy="174600"/>
                </a:xfrm>
                <a:prstGeom prst="rect">
                  <a:avLst/>
                </a:prstGeom>
              </p:spPr>
            </p:pic>
          </mc:Fallback>
        </mc:AlternateContent>
      </p:grpSp>
      <p:grpSp>
        <p:nvGrpSpPr>
          <p:cNvPr id="208" name="Group 207">
            <a:extLst>
              <a:ext uri="{FF2B5EF4-FFF2-40B4-BE49-F238E27FC236}">
                <a16:creationId xmlns:a16="http://schemas.microsoft.com/office/drawing/2014/main" id="{21A3BD02-82CD-FCBB-53C2-21EC23C03F3D}"/>
              </a:ext>
            </a:extLst>
          </p:cNvPr>
          <p:cNvGrpSpPr/>
          <p:nvPr/>
        </p:nvGrpSpPr>
        <p:grpSpPr>
          <a:xfrm rot="316816">
            <a:off x="4658125" y="3742188"/>
            <a:ext cx="908640" cy="285840"/>
            <a:chOff x="3134125" y="3742188"/>
            <a:chExt cx="908640" cy="285840"/>
          </a:xfrm>
        </p:grpSpPr>
        <mc:AlternateContent xmlns:mc="http://schemas.openxmlformats.org/markup-compatibility/2006" xmlns:p14="http://schemas.microsoft.com/office/powerpoint/2010/main">
          <mc:Choice Requires="p14">
            <p:contentPart p14:bwMode="auto" r:id="rId296">
              <p14:nvContentPartPr>
                <p14:cNvPr id="197" name="Ink 196">
                  <a:extLst>
                    <a:ext uri="{FF2B5EF4-FFF2-40B4-BE49-F238E27FC236}">
                      <a16:creationId xmlns:a16="http://schemas.microsoft.com/office/drawing/2014/main" id="{E9AAA6E1-65F3-5BE6-6CA5-4ED0F178AE80}"/>
                    </a:ext>
                  </a:extLst>
                </p14:cNvPr>
                <p14:cNvContentPartPr/>
                <p14:nvPr/>
              </p14:nvContentPartPr>
              <p14:xfrm>
                <a:off x="3134125" y="3899508"/>
                <a:ext cx="163080" cy="23040"/>
              </p14:xfrm>
            </p:contentPart>
          </mc:Choice>
          <mc:Fallback xmlns="">
            <p:pic>
              <p:nvPicPr>
                <p:cNvPr id="197" name="Ink 196">
                  <a:extLst>
                    <a:ext uri="{FF2B5EF4-FFF2-40B4-BE49-F238E27FC236}">
                      <a16:creationId xmlns:a16="http://schemas.microsoft.com/office/drawing/2014/main" id="{E9AAA6E1-65F3-5BE6-6CA5-4ED0F178AE80}"/>
                    </a:ext>
                  </a:extLst>
                </p:cNvPr>
                <p:cNvPicPr/>
                <p:nvPr/>
              </p:nvPicPr>
              <p:blipFill>
                <a:blip r:embed="rId297"/>
                <a:stretch>
                  <a:fillRect/>
                </a:stretch>
              </p:blipFill>
              <p:spPr>
                <a:xfrm>
                  <a:off x="3116485" y="3881508"/>
                  <a:ext cx="1987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8" name="Ink 197">
                  <a:extLst>
                    <a:ext uri="{FF2B5EF4-FFF2-40B4-BE49-F238E27FC236}">
                      <a16:creationId xmlns:a16="http://schemas.microsoft.com/office/drawing/2014/main" id="{FE01359A-29A7-B3E8-C429-371324F07A9E}"/>
                    </a:ext>
                  </a:extLst>
                </p14:cNvPr>
                <p14:cNvContentPartPr/>
                <p14:nvPr/>
              </p14:nvContentPartPr>
              <p14:xfrm>
                <a:off x="3453445" y="3794028"/>
                <a:ext cx="137880" cy="203400"/>
              </p14:xfrm>
            </p:contentPart>
          </mc:Choice>
          <mc:Fallback xmlns="">
            <p:pic>
              <p:nvPicPr>
                <p:cNvPr id="198" name="Ink 197">
                  <a:extLst>
                    <a:ext uri="{FF2B5EF4-FFF2-40B4-BE49-F238E27FC236}">
                      <a16:creationId xmlns:a16="http://schemas.microsoft.com/office/drawing/2014/main" id="{FE01359A-29A7-B3E8-C429-371324F07A9E}"/>
                    </a:ext>
                  </a:extLst>
                </p:cNvPr>
                <p:cNvPicPr/>
                <p:nvPr/>
              </p:nvPicPr>
              <p:blipFill>
                <a:blip r:embed="rId299"/>
                <a:stretch>
                  <a:fillRect/>
                </a:stretch>
              </p:blipFill>
              <p:spPr>
                <a:xfrm>
                  <a:off x="3435805" y="3776028"/>
                  <a:ext cx="1735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9" name="Ink 198">
                  <a:extLst>
                    <a:ext uri="{FF2B5EF4-FFF2-40B4-BE49-F238E27FC236}">
                      <a16:creationId xmlns:a16="http://schemas.microsoft.com/office/drawing/2014/main" id="{70F9E7DE-321D-ABE3-BFF4-9E62B84B6F9F}"/>
                    </a:ext>
                  </a:extLst>
                </p14:cNvPr>
                <p14:cNvContentPartPr/>
                <p14:nvPr/>
              </p14:nvContentPartPr>
              <p14:xfrm>
                <a:off x="3499885" y="3928668"/>
                <a:ext cx="87480" cy="12600"/>
              </p14:xfrm>
            </p:contentPart>
          </mc:Choice>
          <mc:Fallback xmlns="">
            <p:pic>
              <p:nvPicPr>
                <p:cNvPr id="199" name="Ink 198">
                  <a:extLst>
                    <a:ext uri="{FF2B5EF4-FFF2-40B4-BE49-F238E27FC236}">
                      <a16:creationId xmlns:a16="http://schemas.microsoft.com/office/drawing/2014/main" id="{70F9E7DE-321D-ABE3-BFF4-9E62B84B6F9F}"/>
                    </a:ext>
                  </a:extLst>
                </p:cNvPr>
                <p:cNvPicPr/>
                <p:nvPr/>
              </p:nvPicPr>
              <p:blipFill>
                <a:blip r:embed="rId301"/>
                <a:stretch>
                  <a:fillRect/>
                </a:stretch>
              </p:blipFill>
              <p:spPr>
                <a:xfrm>
                  <a:off x="3481885" y="3911028"/>
                  <a:ext cx="1231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2" name="Ink 201">
                  <a:extLst>
                    <a:ext uri="{FF2B5EF4-FFF2-40B4-BE49-F238E27FC236}">
                      <a16:creationId xmlns:a16="http://schemas.microsoft.com/office/drawing/2014/main" id="{99665BA5-22E4-B17E-A48D-CC1F2727720F}"/>
                    </a:ext>
                  </a:extLst>
                </p14:cNvPr>
                <p14:cNvContentPartPr/>
                <p14:nvPr/>
              </p14:nvContentPartPr>
              <p14:xfrm>
                <a:off x="3721645" y="3914988"/>
                <a:ext cx="9000" cy="8640"/>
              </p14:xfrm>
            </p:contentPart>
          </mc:Choice>
          <mc:Fallback xmlns="">
            <p:pic>
              <p:nvPicPr>
                <p:cNvPr id="202" name="Ink 201">
                  <a:extLst>
                    <a:ext uri="{FF2B5EF4-FFF2-40B4-BE49-F238E27FC236}">
                      <a16:creationId xmlns:a16="http://schemas.microsoft.com/office/drawing/2014/main" id="{99665BA5-22E4-B17E-A48D-CC1F2727720F}"/>
                    </a:ext>
                  </a:extLst>
                </p:cNvPr>
                <p:cNvPicPr/>
                <p:nvPr/>
              </p:nvPicPr>
              <p:blipFill>
                <a:blip r:embed="rId303"/>
                <a:stretch>
                  <a:fillRect/>
                </a:stretch>
              </p:blipFill>
              <p:spPr>
                <a:xfrm>
                  <a:off x="3703645" y="3897348"/>
                  <a:ext cx="446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3" name="Ink 202">
                  <a:extLst>
                    <a:ext uri="{FF2B5EF4-FFF2-40B4-BE49-F238E27FC236}">
                      <a16:creationId xmlns:a16="http://schemas.microsoft.com/office/drawing/2014/main" id="{71DE25F1-42A5-ADC1-E272-5FCE5F4C33C0}"/>
                    </a:ext>
                  </a:extLst>
                </p14:cNvPr>
                <p14:cNvContentPartPr/>
                <p14:nvPr/>
              </p14:nvContentPartPr>
              <p14:xfrm>
                <a:off x="3814885" y="3760188"/>
                <a:ext cx="94320" cy="109080"/>
              </p14:xfrm>
            </p:contentPart>
          </mc:Choice>
          <mc:Fallback xmlns="">
            <p:pic>
              <p:nvPicPr>
                <p:cNvPr id="203" name="Ink 202">
                  <a:extLst>
                    <a:ext uri="{FF2B5EF4-FFF2-40B4-BE49-F238E27FC236}">
                      <a16:creationId xmlns:a16="http://schemas.microsoft.com/office/drawing/2014/main" id="{71DE25F1-42A5-ADC1-E272-5FCE5F4C33C0}"/>
                    </a:ext>
                  </a:extLst>
                </p:cNvPr>
                <p:cNvPicPr/>
                <p:nvPr/>
              </p:nvPicPr>
              <p:blipFill>
                <a:blip r:embed="rId305"/>
                <a:stretch>
                  <a:fillRect/>
                </a:stretch>
              </p:blipFill>
              <p:spPr>
                <a:xfrm>
                  <a:off x="3796885" y="3742548"/>
                  <a:ext cx="129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4" name="Ink 203">
                  <a:extLst>
                    <a:ext uri="{FF2B5EF4-FFF2-40B4-BE49-F238E27FC236}">
                      <a16:creationId xmlns:a16="http://schemas.microsoft.com/office/drawing/2014/main" id="{D132EAD6-9AF5-88D3-51E5-7EF100DC9D36}"/>
                    </a:ext>
                  </a:extLst>
                </p14:cNvPr>
                <p14:cNvContentPartPr/>
                <p14:nvPr/>
              </p14:nvContentPartPr>
              <p14:xfrm>
                <a:off x="3849085" y="3742188"/>
                <a:ext cx="151560" cy="263520"/>
              </p14:xfrm>
            </p:contentPart>
          </mc:Choice>
          <mc:Fallback xmlns="">
            <p:pic>
              <p:nvPicPr>
                <p:cNvPr id="204" name="Ink 203">
                  <a:extLst>
                    <a:ext uri="{FF2B5EF4-FFF2-40B4-BE49-F238E27FC236}">
                      <a16:creationId xmlns:a16="http://schemas.microsoft.com/office/drawing/2014/main" id="{D132EAD6-9AF5-88D3-51E5-7EF100DC9D36}"/>
                    </a:ext>
                  </a:extLst>
                </p:cNvPr>
                <p:cNvPicPr/>
                <p:nvPr/>
              </p:nvPicPr>
              <p:blipFill>
                <a:blip r:embed="rId307"/>
                <a:stretch>
                  <a:fillRect/>
                </a:stretch>
              </p:blipFill>
              <p:spPr>
                <a:xfrm>
                  <a:off x="3831445" y="3724548"/>
                  <a:ext cx="1872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5" name="Ink 204">
                  <a:extLst>
                    <a:ext uri="{FF2B5EF4-FFF2-40B4-BE49-F238E27FC236}">
                      <a16:creationId xmlns:a16="http://schemas.microsoft.com/office/drawing/2014/main" id="{7DDF956E-9583-B374-54BF-F075787648F2}"/>
                    </a:ext>
                  </a:extLst>
                </p14:cNvPr>
                <p14:cNvContentPartPr/>
                <p14:nvPr/>
              </p14:nvContentPartPr>
              <p14:xfrm>
                <a:off x="3939085" y="3923628"/>
                <a:ext cx="103680" cy="104400"/>
              </p14:xfrm>
            </p:contentPart>
          </mc:Choice>
          <mc:Fallback xmlns="">
            <p:pic>
              <p:nvPicPr>
                <p:cNvPr id="205" name="Ink 204">
                  <a:extLst>
                    <a:ext uri="{FF2B5EF4-FFF2-40B4-BE49-F238E27FC236}">
                      <a16:creationId xmlns:a16="http://schemas.microsoft.com/office/drawing/2014/main" id="{7DDF956E-9583-B374-54BF-F075787648F2}"/>
                    </a:ext>
                  </a:extLst>
                </p:cNvPr>
                <p:cNvPicPr/>
                <p:nvPr/>
              </p:nvPicPr>
              <p:blipFill>
                <a:blip r:embed="rId309"/>
                <a:stretch>
                  <a:fillRect/>
                </a:stretch>
              </p:blipFill>
              <p:spPr>
                <a:xfrm>
                  <a:off x="3921445" y="3905988"/>
                  <a:ext cx="139320" cy="14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0">
            <p14:nvContentPartPr>
              <p14:cNvPr id="206" name="Ink 205">
                <a:extLst>
                  <a:ext uri="{FF2B5EF4-FFF2-40B4-BE49-F238E27FC236}">
                    <a16:creationId xmlns:a16="http://schemas.microsoft.com/office/drawing/2014/main" id="{12743AF3-1708-CD4B-75AF-DC896DDF00C9}"/>
                  </a:ext>
                </a:extLst>
              </p14:cNvPr>
              <p14:cNvContentPartPr/>
              <p14:nvPr/>
            </p14:nvContentPartPr>
            <p14:xfrm>
              <a:off x="5871325" y="3838308"/>
              <a:ext cx="151920" cy="19080"/>
            </p14:xfrm>
          </p:contentPart>
        </mc:Choice>
        <mc:Fallback>
          <p:pic>
            <p:nvPicPr>
              <p:cNvPr id="206" name="Ink 205">
                <a:extLst>
                  <a:ext uri="{FF2B5EF4-FFF2-40B4-BE49-F238E27FC236}">
                    <a16:creationId xmlns:a16="http://schemas.microsoft.com/office/drawing/2014/main" id="{12743AF3-1708-CD4B-75AF-DC896DDF00C9}"/>
                  </a:ext>
                </a:extLst>
              </p:cNvPr>
              <p:cNvPicPr/>
              <p:nvPr/>
            </p:nvPicPr>
            <p:blipFill>
              <a:blip r:embed="rId311"/>
              <a:stretch>
                <a:fillRect/>
              </a:stretch>
            </p:blipFill>
            <p:spPr>
              <a:xfrm>
                <a:off x="5853325" y="3820308"/>
                <a:ext cx="1875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7" name="Ink 206">
                <a:extLst>
                  <a:ext uri="{FF2B5EF4-FFF2-40B4-BE49-F238E27FC236}">
                    <a16:creationId xmlns:a16="http://schemas.microsoft.com/office/drawing/2014/main" id="{943A7BE0-82B6-FC45-0313-DE50216AD7C6}"/>
                  </a:ext>
                </a:extLst>
              </p14:cNvPr>
              <p14:cNvContentPartPr/>
              <p14:nvPr/>
            </p14:nvContentPartPr>
            <p14:xfrm>
              <a:off x="5837845" y="3964308"/>
              <a:ext cx="124560" cy="12600"/>
            </p14:xfrm>
          </p:contentPart>
        </mc:Choice>
        <mc:Fallback>
          <p:pic>
            <p:nvPicPr>
              <p:cNvPr id="207" name="Ink 206">
                <a:extLst>
                  <a:ext uri="{FF2B5EF4-FFF2-40B4-BE49-F238E27FC236}">
                    <a16:creationId xmlns:a16="http://schemas.microsoft.com/office/drawing/2014/main" id="{943A7BE0-82B6-FC45-0313-DE50216AD7C6}"/>
                  </a:ext>
                </a:extLst>
              </p:cNvPr>
              <p:cNvPicPr/>
              <p:nvPr/>
            </p:nvPicPr>
            <p:blipFill>
              <a:blip r:embed="rId313"/>
              <a:stretch>
                <a:fillRect/>
              </a:stretch>
            </p:blipFill>
            <p:spPr>
              <a:xfrm>
                <a:off x="5819845" y="3946308"/>
                <a:ext cx="1602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9" name="Ink 208">
                <a:extLst>
                  <a:ext uri="{FF2B5EF4-FFF2-40B4-BE49-F238E27FC236}">
                    <a16:creationId xmlns:a16="http://schemas.microsoft.com/office/drawing/2014/main" id="{3961E9B8-852B-B2F4-1A07-7EDAA554C14B}"/>
                  </a:ext>
                </a:extLst>
              </p14:cNvPr>
              <p14:cNvContentPartPr/>
              <p14:nvPr/>
            </p14:nvContentPartPr>
            <p14:xfrm>
              <a:off x="6251845" y="3734628"/>
              <a:ext cx="167760" cy="207720"/>
            </p14:xfrm>
          </p:contentPart>
        </mc:Choice>
        <mc:Fallback>
          <p:pic>
            <p:nvPicPr>
              <p:cNvPr id="209" name="Ink 208">
                <a:extLst>
                  <a:ext uri="{FF2B5EF4-FFF2-40B4-BE49-F238E27FC236}">
                    <a16:creationId xmlns:a16="http://schemas.microsoft.com/office/drawing/2014/main" id="{3961E9B8-852B-B2F4-1A07-7EDAA554C14B}"/>
                  </a:ext>
                </a:extLst>
              </p:cNvPr>
              <p:cNvPicPr/>
              <p:nvPr/>
            </p:nvPicPr>
            <p:blipFill>
              <a:blip r:embed="rId315"/>
              <a:stretch>
                <a:fillRect/>
              </a:stretch>
            </p:blipFill>
            <p:spPr>
              <a:xfrm>
                <a:off x="6233845" y="3716628"/>
                <a:ext cx="203400" cy="243360"/>
              </a:xfrm>
              <a:prstGeom prst="rect">
                <a:avLst/>
              </a:prstGeom>
            </p:spPr>
          </p:pic>
        </mc:Fallback>
      </mc:AlternateContent>
      <p:grpSp>
        <p:nvGrpSpPr>
          <p:cNvPr id="216" name="Group 215">
            <a:extLst>
              <a:ext uri="{FF2B5EF4-FFF2-40B4-BE49-F238E27FC236}">
                <a16:creationId xmlns:a16="http://schemas.microsoft.com/office/drawing/2014/main" id="{DA2EAB92-241B-4893-E50A-2BE952396417}"/>
              </a:ext>
            </a:extLst>
          </p:cNvPr>
          <p:cNvGrpSpPr/>
          <p:nvPr/>
        </p:nvGrpSpPr>
        <p:grpSpPr>
          <a:xfrm>
            <a:off x="6820645" y="3757638"/>
            <a:ext cx="1046520" cy="194040"/>
            <a:chOff x="5296645" y="3712668"/>
            <a:chExt cx="1046520" cy="194040"/>
          </a:xfrm>
        </p:grpSpPr>
        <mc:AlternateContent xmlns:mc="http://schemas.openxmlformats.org/markup-compatibility/2006" xmlns:p14="http://schemas.microsoft.com/office/powerpoint/2010/main">
          <mc:Choice Requires="p14">
            <p:contentPart p14:bwMode="auto" r:id="rId316">
              <p14:nvContentPartPr>
                <p14:cNvPr id="210" name="Ink 209">
                  <a:extLst>
                    <a:ext uri="{FF2B5EF4-FFF2-40B4-BE49-F238E27FC236}">
                      <a16:creationId xmlns:a16="http://schemas.microsoft.com/office/drawing/2014/main" id="{D1AA5624-A0A1-45EE-99E6-2EA4043B8BBE}"/>
                    </a:ext>
                  </a:extLst>
                </p14:cNvPr>
                <p14:cNvContentPartPr/>
                <p14:nvPr/>
              </p14:nvContentPartPr>
              <p14:xfrm>
                <a:off x="5398525" y="3744348"/>
                <a:ext cx="49680" cy="148680"/>
              </p14:xfrm>
            </p:contentPart>
          </mc:Choice>
          <mc:Fallback xmlns="">
            <p:pic>
              <p:nvPicPr>
                <p:cNvPr id="210" name="Ink 209">
                  <a:extLst>
                    <a:ext uri="{FF2B5EF4-FFF2-40B4-BE49-F238E27FC236}">
                      <a16:creationId xmlns:a16="http://schemas.microsoft.com/office/drawing/2014/main" id="{D1AA5624-A0A1-45EE-99E6-2EA4043B8BBE}"/>
                    </a:ext>
                  </a:extLst>
                </p:cNvPr>
                <p:cNvPicPr/>
                <p:nvPr/>
              </p:nvPicPr>
              <p:blipFill>
                <a:blip r:embed="rId317"/>
                <a:stretch>
                  <a:fillRect/>
                </a:stretch>
              </p:blipFill>
              <p:spPr>
                <a:xfrm>
                  <a:off x="5380525" y="3726708"/>
                  <a:ext cx="853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1" name="Ink 210">
                  <a:extLst>
                    <a:ext uri="{FF2B5EF4-FFF2-40B4-BE49-F238E27FC236}">
                      <a16:creationId xmlns:a16="http://schemas.microsoft.com/office/drawing/2014/main" id="{3FABA478-A574-ACBC-30A0-CE2F92B45911}"/>
                    </a:ext>
                  </a:extLst>
                </p14:cNvPr>
                <p14:cNvContentPartPr/>
                <p14:nvPr/>
              </p14:nvContentPartPr>
              <p14:xfrm>
                <a:off x="5471605" y="3717708"/>
                <a:ext cx="253800" cy="168480"/>
              </p14:xfrm>
            </p:contentPart>
          </mc:Choice>
          <mc:Fallback xmlns="">
            <p:pic>
              <p:nvPicPr>
                <p:cNvPr id="211" name="Ink 210">
                  <a:extLst>
                    <a:ext uri="{FF2B5EF4-FFF2-40B4-BE49-F238E27FC236}">
                      <a16:creationId xmlns:a16="http://schemas.microsoft.com/office/drawing/2014/main" id="{3FABA478-A574-ACBC-30A0-CE2F92B45911}"/>
                    </a:ext>
                  </a:extLst>
                </p:cNvPr>
                <p:cNvPicPr/>
                <p:nvPr/>
              </p:nvPicPr>
              <p:blipFill>
                <a:blip r:embed="rId319"/>
                <a:stretch>
                  <a:fillRect/>
                </a:stretch>
              </p:blipFill>
              <p:spPr>
                <a:xfrm>
                  <a:off x="5453605" y="3699708"/>
                  <a:ext cx="2894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2" name="Ink 211">
                  <a:extLst>
                    <a:ext uri="{FF2B5EF4-FFF2-40B4-BE49-F238E27FC236}">
                      <a16:creationId xmlns:a16="http://schemas.microsoft.com/office/drawing/2014/main" id="{C187CB2C-0C35-9D40-300D-03B2FEAF3900}"/>
                    </a:ext>
                  </a:extLst>
                </p14:cNvPr>
                <p14:cNvContentPartPr/>
                <p14:nvPr/>
              </p14:nvContentPartPr>
              <p14:xfrm>
                <a:off x="5296645" y="3716988"/>
                <a:ext cx="364680" cy="33840"/>
              </p14:xfrm>
            </p:contentPart>
          </mc:Choice>
          <mc:Fallback xmlns="">
            <p:pic>
              <p:nvPicPr>
                <p:cNvPr id="212" name="Ink 211">
                  <a:extLst>
                    <a:ext uri="{FF2B5EF4-FFF2-40B4-BE49-F238E27FC236}">
                      <a16:creationId xmlns:a16="http://schemas.microsoft.com/office/drawing/2014/main" id="{C187CB2C-0C35-9D40-300D-03B2FEAF3900}"/>
                    </a:ext>
                  </a:extLst>
                </p:cNvPr>
                <p:cNvPicPr/>
                <p:nvPr/>
              </p:nvPicPr>
              <p:blipFill>
                <a:blip r:embed="rId321"/>
                <a:stretch>
                  <a:fillRect/>
                </a:stretch>
              </p:blipFill>
              <p:spPr>
                <a:xfrm>
                  <a:off x="5279005" y="3698988"/>
                  <a:ext cx="4003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3" name="Ink 212">
                  <a:extLst>
                    <a:ext uri="{FF2B5EF4-FFF2-40B4-BE49-F238E27FC236}">
                      <a16:creationId xmlns:a16="http://schemas.microsoft.com/office/drawing/2014/main" id="{2D697F3C-40E4-4835-8B7A-AEB411BB5ED2}"/>
                    </a:ext>
                  </a:extLst>
                </p14:cNvPr>
                <p14:cNvContentPartPr/>
                <p14:nvPr/>
              </p14:nvContentPartPr>
              <p14:xfrm>
                <a:off x="5892085" y="3766668"/>
                <a:ext cx="126360" cy="124920"/>
              </p14:xfrm>
            </p:contentPart>
          </mc:Choice>
          <mc:Fallback xmlns="">
            <p:pic>
              <p:nvPicPr>
                <p:cNvPr id="213" name="Ink 212">
                  <a:extLst>
                    <a:ext uri="{FF2B5EF4-FFF2-40B4-BE49-F238E27FC236}">
                      <a16:creationId xmlns:a16="http://schemas.microsoft.com/office/drawing/2014/main" id="{2D697F3C-40E4-4835-8B7A-AEB411BB5ED2}"/>
                    </a:ext>
                  </a:extLst>
                </p:cNvPr>
                <p:cNvPicPr/>
                <p:nvPr/>
              </p:nvPicPr>
              <p:blipFill>
                <a:blip r:embed="rId323"/>
                <a:stretch>
                  <a:fillRect/>
                </a:stretch>
              </p:blipFill>
              <p:spPr>
                <a:xfrm>
                  <a:off x="5874085" y="3749028"/>
                  <a:ext cx="1620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4" name="Ink 213">
                  <a:extLst>
                    <a:ext uri="{FF2B5EF4-FFF2-40B4-BE49-F238E27FC236}">
                      <a16:creationId xmlns:a16="http://schemas.microsoft.com/office/drawing/2014/main" id="{7AFB4C9C-69F4-C0E8-8919-DDE375BC8E88}"/>
                    </a:ext>
                  </a:extLst>
                </p14:cNvPr>
                <p14:cNvContentPartPr/>
                <p14:nvPr/>
              </p14:nvContentPartPr>
              <p14:xfrm>
                <a:off x="5919085" y="3712668"/>
                <a:ext cx="37440" cy="19800"/>
              </p14:xfrm>
            </p:contentPart>
          </mc:Choice>
          <mc:Fallback xmlns="">
            <p:pic>
              <p:nvPicPr>
                <p:cNvPr id="214" name="Ink 213">
                  <a:extLst>
                    <a:ext uri="{FF2B5EF4-FFF2-40B4-BE49-F238E27FC236}">
                      <a16:creationId xmlns:a16="http://schemas.microsoft.com/office/drawing/2014/main" id="{7AFB4C9C-69F4-C0E8-8919-DDE375BC8E88}"/>
                    </a:ext>
                  </a:extLst>
                </p:cNvPr>
                <p:cNvPicPr/>
                <p:nvPr/>
              </p:nvPicPr>
              <p:blipFill>
                <a:blip r:embed="rId325"/>
                <a:stretch>
                  <a:fillRect/>
                </a:stretch>
              </p:blipFill>
              <p:spPr>
                <a:xfrm>
                  <a:off x="5901085" y="3694668"/>
                  <a:ext cx="73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5" name="Ink 214">
                  <a:extLst>
                    <a:ext uri="{FF2B5EF4-FFF2-40B4-BE49-F238E27FC236}">
                      <a16:creationId xmlns:a16="http://schemas.microsoft.com/office/drawing/2014/main" id="{302CAAF0-6429-0C5E-C3CE-2F1A23A14A8B}"/>
                    </a:ext>
                  </a:extLst>
                </p14:cNvPr>
                <p14:cNvContentPartPr/>
                <p14:nvPr/>
              </p14:nvContentPartPr>
              <p14:xfrm>
                <a:off x="6199885" y="3796188"/>
                <a:ext cx="143280" cy="110520"/>
              </p14:xfrm>
            </p:contentPart>
          </mc:Choice>
          <mc:Fallback xmlns="">
            <p:pic>
              <p:nvPicPr>
                <p:cNvPr id="215" name="Ink 214">
                  <a:extLst>
                    <a:ext uri="{FF2B5EF4-FFF2-40B4-BE49-F238E27FC236}">
                      <a16:creationId xmlns:a16="http://schemas.microsoft.com/office/drawing/2014/main" id="{302CAAF0-6429-0C5E-C3CE-2F1A23A14A8B}"/>
                    </a:ext>
                  </a:extLst>
                </p:cNvPr>
                <p:cNvPicPr/>
                <p:nvPr/>
              </p:nvPicPr>
              <p:blipFill>
                <a:blip r:embed="rId327"/>
                <a:stretch>
                  <a:fillRect/>
                </a:stretch>
              </p:blipFill>
              <p:spPr>
                <a:xfrm>
                  <a:off x="6182245" y="3778188"/>
                  <a:ext cx="178920" cy="146160"/>
                </a:xfrm>
                <a:prstGeom prst="rect">
                  <a:avLst/>
                </a:prstGeom>
              </p:spPr>
            </p:pic>
          </mc:Fallback>
        </mc:AlternateContent>
      </p:grpSp>
      <p:grpSp>
        <p:nvGrpSpPr>
          <p:cNvPr id="222" name="Group 221">
            <a:extLst>
              <a:ext uri="{FF2B5EF4-FFF2-40B4-BE49-F238E27FC236}">
                <a16:creationId xmlns:a16="http://schemas.microsoft.com/office/drawing/2014/main" id="{990295EA-E0A9-C60C-6825-F6F491D976AA}"/>
              </a:ext>
            </a:extLst>
          </p:cNvPr>
          <p:cNvGrpSpPr/>
          <p:nvPr/>
        </p:nvGrpSpPr>
        <p:grpSpPr>
          <a:xfrm rot="263199">
            <a:off x="8194405" y="3686818"/>
            <a:ext cx="1149120" cy="281880"/>
            <a:chOff x="6670405" y="3611868"/>
            <a:chExt cx="1149120" cy="281880"/>
          </a:xfrm>
        </p:grpSpPr>
        <mc:AlternateContent xmlns:mc="http://schemas.openxmlformats.org/markup-compatibility/2006" xmlns:p14="http://schemas.microsoft.com/office/powerpoint/2010/main">
          <mc:Choice Requires="p14">
            <p:contentPart p14:bwMode="auto" r:id="rId328">
              <p14:nvContentPartPr>
                <p14:cNvPr id="217" name="Ink 216">
                  <a:extLst>
                    <a:ext uri="{FF2B5EF4-FFF2-40B4-BE49-F238E27FC236}">
                      <a16:creationId xmlns:a16="http://schemas.microsoft.com/office/drawing/2014/main" id="{3CE23BF1-10A0-BE4D-B6CD-81FFFACC041E}"/>
                    </a:ext>
                  </a:extLst>
                </p14:cNvPr>
                <p14:cNvContentPartPr/>
                <p14:nvPr/>
              </p14:nvContentPartPr>
              <p14:xfrm>
                <a:off x="6670405" y="3728868"/>
                <a:ext cx="27720" cy="164880"/>
              </p14:xfrm>
            </p:contentPart>
          </mc:Choice>
          <mc:Fallback xmlns="">
            <p:pic>
              <p:nvPicPr>
                <p:cNvPr id="217" name="Ink 216">
                  <a:extLst>
                    <a:ext uri="{FF2B5EF4-FFF2-40B4-BE49-F238E27FC236}">
                      <a16:creationId xmlns:a16="http://schemas.microsoft.com/office/drawing/2014/main" id="{3CE23BF1-10A0-BE4D-B6CD-81FFFACC041E}"/>
                    </a:ext>
                  </a:extLst>
                </p:cNvPr>
                <p:cNvPicPr/>
                <p:nvPr/>
              </p:nvPicPr>
              <p:blipFill>
                <a:blip r:embed="rId329"/>
                <a:stretch>
                  <a:fillRect/>
                </a:stretch>
              </p:blipFill>
              <p:spPr>
                <a:xfrm>
                  <a:off x="6652405" y="3710868"/>
                  <a:ext cx="633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8" name="Ink 217">
                  <a:extLst>
                    <a:ext uri="{FF2B5EF4-FFF2-40B4-BE49-F238E27FC236}">
                      <a16:creationId xmlns:a16="http://schemas.microsoft.com/office/drawing/2014/main" id="{1E6BE83C-624E-1169-00F2-4CE147B205CF}"/>
                    </a:ext>
                  </a:extLst>
                </p14:cNvPr>
                <p14:cNvContentPartPr/>
                <p14:nvPr/>
              </p14:nvContentPartPr>
              <p14:xfrm>
                <a:off x="6770125" y="3689628"/>
                <a:ext cx="74880" cy="163800"/>
              </p14:xfrm>
            </p:contentPart>
          </mc:Choice>
          <mc:Fallback xmlns="">
            <p:pic>
              <p:nvPicPr>
                <p:cNvPr id="218" name="Ink 217">
                  <a:extLst>
                    <a:ext uri="{FF2B5EF4-FFF2-40B4-BE49-F238E27FC236}">
                      <a16:creationId xmlns:a16="http://schemas.microsoft.com/office/drawing/2014/main" id="{1E6BE83C-624E-1169-00F2-4CE147B205CF}"/>
                    </a:ext>
                  </a:extLst>
                </p:cNvPr>
                <p:cNvPicPr/>
                <p:nvPr/>
              </p:nvPicPr>
              <p:blipFill>
                <a:blip r:embed="rId331"/>
                <a:stretch>
                  <a:fillRect/>
                </a:stretch>
              </p:blipFill>
              <p:spPr>
                <a:xfrm>
                  <a:off x="6752125" y="3671988"/>
                  <a:ext cx="1105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9" name="Ink 218">
                  <a:extLst>
                    <a:ext uri="{FF2B5EF4-FFF2-40B4-BE49-F238E27FC236}">
                      <a16:creationId xmlns:a16="http://schemas.microsoft.com/office/drawing/2014/main" id="{5126BB94-A4F0-6E81-729F-77A7F055D472}"/>
                    </a:ext>
                  </a:extLst>
                </p14:cNvPr>
                <p14:cNvContentPartPr/>
                <p14:nvPr/>
              </p14:nvContentPartPr>
              <p14:xfrm>
                <a:off x="6899365" y="3663348"/>
                <a:ext cx="142200" cy="186840"/>
              </p14:xfrm>
            </p:contentPart>
          </mc:Choice>
          <mc:Fallback xmlns="">
            <p:pic>
              <p:nvPicPr>
                <p:cNvPr id="219" name="Ink 218">
                  <a:extLst>
                    <a:ext uri="{FF2B5EF4-FFF2-40B4-BE49-F238E27FC236}">
                      <a16:creationId xmlns:a16="http://schemas.microsoft.com/office/drawing/2014/main" id="{5126BB94-A4F0-6E81-729F-77A7F055D472}"/>
                    </a:ext>
                  </a:extLst>
                </p:cNvPr>
                <p:cNvPicPr/>
                <p:nvPr/>
              </p:nvPicPr>
              <p:blipFill>
                <a:blip r:embed="rId333"/>
                <a:stretch>
                  <a:fillRect/>
                </a:stretch>
              </p:blipFill>
              <p:spPr>
                <a:xfrm>
                  <a:off x="6881725" y="3645348"/>
                  <a:ext cx="177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0" name="Ink 219">
                  <a:extLst>
                    <a:ext uri="{FF2B5EF4-FFF2-40B4-BE49-F238E27FC236}">
                      <a16:creationId xmlns:a16="http://schemas.microsoft.com/office/drawing/2014/main" id="{D11EDA08-F09D-09D4-2178-86607E88F056}"/>
                    </a:ext>
                  </a:extLst>
                </p14:cNvPr>
                <p14:cNvContentPartPr/>
                <p14:nvPr/>
              </p14:nvContentPartPr>
              <p14:xfrm>
                <a:off x="7109245" y="3726708"/>
                <a:ext cx="294120" cy="144000"/>
              </p14:xfrm>
            </p:contentPart>
          </mc:Choice>
          <mc:Fallback xmlns="">
            <p:pic>
              <p:nvPicPr>
                <p:cNvPr id="220" name="Ink 219">
                  <a:extLst>
                    <a:ext uri="{FF2B5EF4-FFF2-40B4-BE49-F238E27FC236}">
                      <a16:creationId xmlns:a16="http://schemas.microsoft.com/office/drawing/2014/main" id="{D11EDA08-F09D-09D4-2178-86607E88F056}"/>
                    </a:ext>
                  </a:extLst>
                </p:cNvPr>
                <p:cNvPicPr/>
                <p:nvPr/>
              </p:nvPicPr>
              <p:blipFill>
                <a:blip r:embed="rId335"/>
                <a:stretch>
                  <a:fillRect/>
                </a:stretch>
              </p:blipFill>
              <p:spPr>
                <a:xfrm>
                  <a:off x="7091245" y="3709068"/>
                  <a:ext cx="3297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1" name="Ink 220">
                  <a:extLst>
                    <a:ext uri="{FF2B5EF4-FFF2-40B4-BE49-F238E27FC236}">
                      <a16:creationId xmlns:a16="http://schemas.microsoft.com/office/drawing/2014/main" id="{F77BAC24-D29C-B59D-8DC9-2276641CA7DB}"/>
                    </a:ext>
                  </a:extLst>
                </p14:cNvPr>
                <p14:cNvContentPartPr/>
                <p14:nvPr/>
              </p14:nvContentPartPr>
              <p14:xfrm>
                <a:off x="7390045" y="3611868"/>
                <a:ext cx="429480" cy="247320"/>
              </p14:xfrm>
            </p:contentPart>
          </mc:Choice>
          <mc:Fallback xmlns="">
            <p:pic>
              <p:nvPicPr>
                <p:cNvPr id="221" name="Ink 220">
                  <a:extLst>
                    <a:ext uri="{FF2B5EF4-FFF2-40B4-BE49-F238E27FC236}">
                      <a16:creationId xmlns:a16="http://schemas.microsoft.com/office/drawing/2014/main" id="{F77BAC24-D29C-B59D-8DC9-2276641CA7DB}"/>
                    </a:ext>
                  </a:extLst>
                </p:cNvPr>
                <p:cNvPicPr/>
                <p:nvPr/>
              </p:nvPicPr>
              <p:blipFill>
                <a:blip r:embed="rId337"/>
                <a:stretch>
                  <a:fillRect/>
                </a:stretch>
              </p:blipFill>
              <p:spPr>
                <a:xfrm>
                  <a:off x="7372045" y="3593868"/>
                  <a:ext cx="465120" cy="282960"/>
                </a:xfrm>
                <a:prstGeom prst="rect">
                  <a:avLst/>
                </a:prstGeom>
              </p:spPr>
            </p:pic>
          </mc:Fallback>
        </mc:AlternateContent>
      </p:grpSp>
      <p:grpSp>
        <p:nvGrpSpPr>
          <p:cNvPr id="226" name="Group 225">
            <a:extLst>
              <a:ext uri="{FF2B5EF4-FFF2-40B4-BE49-F238E27FC236}">
                <a16:creationId xmlns:a16="http://schemas.microsoft.com/office/drawing/2014/main" id="{5439A9DB-AF8A-81AB-E162-9144A8CC6D4D}"/>
              </a:ext>
            </a:extLst>
          </p:cNvPr>
          <p:cNvGrpSpPr/>
          <p:nvPr/>
        </p:nvGrpSpPr>
        <p:grpSpPr>
          <a:xfrm rot="319237">
            <a:off x="9489685" y="3745308"/>
            <a:ext cx="811440" cy="209880"/>
            <a:chOff x="7965685" y="3565428"/>
            <a:chExt cx="811440" cy="209880"/>
          </a:xfrm>
        </p:grpSpPr>
        <mc:AlternateContent xmlns:mc="http://schemas.openxmlformats.org/markup-compatibility/2006" xmlns:p14="http://schemas.microsoft.com/office/powerpoint/2010/main">
          <mc:Choice Requires="p14">
            <p:contentPart p14:bwMode="auto" r:id="rId338">
              <p14:nvContentPartPr>
                <p14:cNvPr id="223" name="Ink 222">
                  <a:extLst>
                    <a:ext uri="{FF2B5EF4-FFF2-40B4-BE49-F238E27FC236}">
                      <a16:creationId xmlns:a16="http://schemas.microsoft.com/office/drawing/2014/main" id="{9DA87545-BFE5-153B-A449-DAE7B8EAEBDF}"/>
                    </a:ext>
                  </a:extLst>
                </p14:cNvPr>
                <p14:cNvContentPartPr/>
                <p14:nvPr/>
              </p14:nvContentPartPr>
              <p14:xfrm>
                <a:off x="7965685" y="3565428"/>
                <a:ext cx="186840" cy="201960"/>
              </p14:xfrm>
            </p:contentPart>
          </mc:Choice>
          <mc:Fallback xmlns="">
            <p:pic>
              <p:nvPicPr>
                <p:cNvPr id="223" name="Ink 222">
                  <a:extLst>
                    <a:ext uri="{FF2B5EF4-FFF2-40B4-BE49-F238E27FC236}">
                      <a16:creationId xmlns:a16="http://schemas.microsoft.com/office/drawing/2014/main" id="{9DA87545-BFE5-153B-A449-DAE7B8EAEBDF}"/>
                    </a:ext>
                  </a:extLst>
                </p:cNvPr>
                <p:cNvPicPr/>
                <p:nvPr/>
              </p:nvPicPr>
              <p:blipFill>
                <a:blip r:embed="rId339"/>
                <a:stretch>
                  <a:fillRect/>
                </a:stretch>
              </p:blipFill>
              <p:spPr>
                <a:xfrm>
                  <a:off x="7948045" y="3547428"/>
                  <a:ext cx="2224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4" name="Ink 223">
                  <a:extLst>
                    <a:ext uri="{FF2B5EF4-FFF2-40B4-BE49-F238E27FC236}">
                      <a16:creationId xmlns:a16="http://schemas.microsoft.com/office/drawing/2014/main" id="{A6B1C246-B56A-2B9A-3F74-E542039D7DE7}"/>
                    </a:ext>
                  </a:extLst>
                </p14:cNvPr>
                <p14:cNvContentPartPr/>
                <p14:nvPr/>
              </p14:nvContentPartPr>
              <p14:xfrm>
                <a:off x="8197165" y="3580548"/>
                <a:ext cx="1800" cy="8280"/>
              </p14:xfrm>
            </p:contentPart>
          </mc:Choice>
          <mc:Fallback xmlns="">
            <p:pic>
              <p:nvPicPr>
                <p:cNvPr id="224" name="Ink 223">
                  <a:extLst>
                    <a:ext uri="{FF2B5EF4-FFF2-40B4-BE49-F238E27FC236}">
                      <a16:creationId xmlns:a16="http://schemas.microsoft.com/office/drawing/2014/main" id="{A6B1C246-B56A-2B9A-3F74-E542039D7DE7}"/>
                    </a:ext>
                  </a:extLst>
                </p:cNvPr>
                <p:cNvPicPr/>
                <p:nvPr/>
              </p:nvPicPr>
              <p:blipFill>
                <a:blip r:embed="rId341"/>
                <a:stretch>
                  <a:fillRect/>
                </a:stretch>
              </p:blipFill>
              <p:spPr>
                <a:xfrm>
                  <a:off x="8179165" y="3562908"/>
                  <a:ext cx="374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5" name="Ink 224">
                  <a:extLst>
                    <a:ext uri="{FF2B5EF4-FFF2-40B4-BE49-F238E27FC236}">
                      <a16:creationId xmlns:a16="http://schemas.microsoft.com/office/drawing/2014/main" id="{AD9A0E8B-C1DD-8AB4-1FCF-C6525D1E712B}"/>
                    </a:ext>
                  </a:extLst>
                </p14:cNvPr>
                <p14:cNvContentPartPr/>
                <p14:nvPr/>
              </p14:nvContentPartPr>
              <p14:xfrm>
                <a:off x="8183485" y="3639228"/>
                <a:ext cx="593640" cy="136080"/>
              </p14:xfrm>
            </p:contentPart>
          </mc:Choice>
          <mc:Fallback xmlns="">
            <p:pic>
              <p:nvPicPr>
                <p:cNvPr id="225" name="Ink 224">
                  <a:extLst>
                    <a:ext uri="{FF2B5EF4-FFF2-40B4-BE49-F238E27FC236}">
                      <a16:creationId xmlns:a16="http://schemas.microsoft.com/office/drawing/2014/main" id="{AD9A0E8B-C1DD-8AB4-1FCF-C6525D1E712B}"/>
                    </a:ext>
                  </a:extLst>
                </p:cNvPr>
                <p:cNvPicPr/>
                <p:nvPr/>
              </p:nvPicPr>
              <p:blipFill>
                <a:blip r:embed="rId343"/>
                <a:stretch>
                  <a:fillRect/>
                </a:stretch>
              </p:blipFill>
              <p:spPr>
                <a:xfrm>
                  <a:off x="8165485" y="3621588"/>
                  <a:ext cx="629280" cy="17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4">
            <p14:nvContentPartPr>
              <p14:cNvPr id="233" name="Ink 232">
                <a:extLst>
                  <a:ext uri="{FF2B5EF4-FFF2-40B4-BE49-F238E27FC236}">
                    <a16:creationId xmlns:a16="http://schemas.microsoft.com/office/drawing/2014/main" id="{AE714A37-3C4C-67D6-38A2-15F04A954F42}"/>
                  </a:ext>
                </a:extLst>
              </p14:cNvPr>
              <p14:cNvContentPartPr/>
              <p14:nvPr/>
            </p14:nvContentPartPr>
            <p14:xfrm>
              <a:off x="2145454" y="4408147"/>
              <a:ext cx="55440" cy="83880"/>
            </p14:xfrm>
          </p:contentPart>
        </mc:Choice>
        <mc:Fallback>
          <p:pic>
            <p:nvPicPr>
              <p:cNvPr id="233" name="Ink 232">
                <a:extLst>
                  <a:ext uri="{FF2B5EF4-FFF2-40B4-BE49-F238E27FC236}">
                    <a16:creationId xmlns:a16="http://schemas.microsoft.com/office/drawing/2014/main" id="{AE714A37-3C4C-67D6-38A2-15F04A954F42}"/>
                  </a:ext>
                </a:extLst>
              </p:cNvPr>
              <p:cNvPicPr/>
              <p:nvPr/>
            </p:nvPicPr>
            <p:blipFill>
              <a:blip r:embed="rId345"/>
              <a:stretch>
                <a:fillRect/>
              </a:stretch>
            </p:blipFill>
            <p:spPr>
              <a:xfrm>
                <a:off x="2127454" y="4390147"/>
                <a:ext cx="91080" cy="119520"/>
              </a:xfrm>
              <a:prstGeom prst="rect">
                <a:avLst/>
              </a:prstGeom>
            </p:spPr>
          </p:pic>
        </mc:Fallback>
      </mc:AlternateContent>
      <p:grpSp>
        <p:nvGrpSpPr>
          <p:cNvPr id="239" name="Group 238">
            <a:extLst>
              <a:ext uri="{FF2B5EF4-FFF2-40B4-BE49-F238E27FC236}">
                <a16:creationId xmlns:a16="http://schemas.microsoft.com/office/drawing/2014/main" id="{71406580-FAC5-745C-8382-7DFC522630E0}"/>
              </a:ext>
            </a:extLst>
          </p:cNvPr>
          <p:cNvGrpSpPr/>
          <p:nvPr/>
        </p:nvGrpSpPr>
        <p:grpSpPr>
          <a:xfrm rot="172287">
            <a:off x="1852645" y="4319168"/>
            <a:ext cx="2667960" cy="297720"/>
            <a:chOff x="328645" y="4349148"/>
            <a:chExt cx="2667960" cy="297720"/>
          </a:xfrm>
        </p:grpSpPr>
        <mc:AlternateContent xmlns:mc="http://schemas.openxmlformats.org/markup-compatibility/2006" xmlns:p14="http://schemas.microsoft.com/office/powerpoint/2010/main">
          <mc:Choice Requires="p14">
            <p:contentPart p14:bwMode="auto" r:id="rId346">
              <p14:nvContentPartPr>
                <p14:cNvPr id="227" name="Ink 226">
                  <a:extLst>
                    <a:ext uri="{FF2B5EF4-FFF2-40B4-BE49-F238E27FC236}">
                      <a16:creationId xmlns:a16="http://schemas.microsoft.com/office/drawing/2014/main" id="{246A4FDF-D52D-90D6-597D-E8E82D03D5FD}"/>
                    </a:ext>
                  </a:extLst>
                </p14:cNvPr>
                <p14:cNvContentPartPr/>
                <p14:nvPr/>
              </p14:nvContentPartPr>
              <p14:xfrm>
                <a:off x="328645" y="4507908"/>
                <a:ext cx="174240" cy="131040"/>
              </p14:xfrm>
            </p:contentPart>
          </mc:Choice>
          <mc:Fallback xmlns="">
            <p:pic>
              <p:nvPicPr>
                <p:cNvPr id="227" name="Ink 226">
                  <a:extLst>
                    <a:ext uri="{FF2B5EF4-FFF2-40B4-BE49-F238E27FC236}">
                      <a16:creationId xmlns:a16="http://schemas.microsoft.com/office/drawing/2014/main" id="{246A4FDF-D52D-90D6-597D-E8E82D03D5FD}"/>
                    </a:ext>
                  </a:extLst>
                </p:cNvPr>
                <p:cNvPicPr/>
                <p:nvPr/>
              </p:nvPicPr>
              <p:blipFill>
                <a:blip r:embed="rId347"/>
                <a:stretch>
                  <a:fillRect/>
                </a:stretch>
              </p:blipFill>
              <p:spPr>
                <a:xfrm>
                  <a:off x="310645" y="4490268"/>
                  <a:ext cx="2098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8" name="Ink 227">
                  <a:extLst>
                    <a:ext uri="{FF2B5EF4-FFF2-40B4-BE49-F238E27FC236}">
                      <a16:creationId xmlns:a16="http://schemas.microsoft.com/office/drawing/2014/main" id="{C720BD84-D608-10A0-39F9-E291B5CE6D5F}"/>
                    </a:ext>
                  </a:extLst>
                </p14:cNvPr>
                <p14:cNvContentPartPr/>
                <p14:nvPr/>
              </p14:nvContentPartPr>
              <p14:xfrm>
                <a:off x="520525" y="4509348"/>
                <a:ext cx="87120" cy="80280"/>
              </p14:xfrm>
            </p:contentPart>
          </mc:Choice>
          <mc:Fallback xmlns="">
            <p:pic>
              <p:nvPicPr>
                <p:cNvPr id="228" name="Ink 227">
                  <a:extLst>
                    <a:ext uri="{FF2B5EF4-FFF2-40B4-BE49-F238E27FC236}">
                      <a16:creationId xmlns:a16="http://schemas.microsoft.com/office/drawing/2014/main" id="{C720BD84-D608-10A0-39F9-E291B5CE6D5F}"/>
                    </a:ext>
                  </a:extLst>
                </p:cNvPr>
                <p:cNvPicPr/>
                <p:nvPr/>
              </p:nvPicPr>
              <p:blipFill>
                <a:blip r:embed="rId349"/>
                <a:stretch>
                  <a:fillRect/>
                </a:stretch>
              </p:blipFill>
              <p:spPr>
                <a:xfrm>
                  <a:off x="502525" y="4491348"/>
                  <a:ext cx="122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9" name="Ink 228">
                  <a:extLst>
                    <a:ext uri="{FF2B5EF4-FFF2-40B4-BE49-F238E27FC236}">
                      <a16:creationId xmlns:a16="http://schemas.microsoft.com/office/drawing/2014/main" id="{8F364562-896F-8D7F-FC93-AA18CCCA59EE}"/>
                    </a:ext>
                  </a:extLst>
                </p14:cNvPr>
                <p14:cNvContentPartPr/>
                <p14:nvPr/>
              </p14:nvContentPartPr>
              <p14:xfrm>
                <a:off x="694045" y="4508988"/>
                <a:ext cx="253800" cy="114840"/>
              </p14:xfrm>
            </p:contentPart>
          </mc:Choice>
          <mc:Fallback xmlns="">
            <p:pic>
              <p:nvPicPr>
                <p:cNvPr id="229" name="Ink 228">
                  <a:extLst>
                    <a:ext uri="{FF2B5EF4-FFF2-40B4-BE49-F238E27FC236}">
                      <a16:creationId xmlns:a16="http://schemas.microsoft.com/office/drawing/2014/main" id="{8F364562-896F-8D7F-FC93-AA18CCCA59EE}"/>
                    </a:ext>
                  </a:extLst>
                </p:cNvPr>
                <p:cNvPicPr/>
                <p:nvPr/>
              </p:nvPicPr>
              <p:blipFill>
                <a:blip r:embed="rId351"/>
                <a:stretch>
                  <a:fillRect/>
                </a:stretch>
              </p:blipFill>
              <p:spPr>
                <a:xfrm>
                  <a:off x="676045" y="4491348"/>
                  <a:ext cx="2894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31" name="Ink 230">
                  <a:extLst>
                    <a:ext uri="{FF2B5EF4-FFF2-40B4-BE49-F238E27FC236}">
                      <a16:creationId xmlns:a16="http://schemas.microsoft.com/office/drawing/2014/main" id="{46C45CF4-690E-1928-030B-A489B773F741}"/>
                    </a:ext>
                  </a:extLst>
                </p14:cNvPr>
                <p14:cNvContentPartPr/>
                <p14:nvPr/>
              </p14:nvContentPartPr>
              <p14:xfrm>
                <a:off x="972685" y="4531308"/>
                <a:ext cx="120960" cy="115560"/>
              </p14:xfrm>
            </p:contentPart>
          </mc:Choice>
          <mc:Fallback xmlns="">
            <p:pic>
              <p:nvPicPr>
                <p:cNvPr id="231" name="Ink 230">
                  <a:extLst>
                    <a:ext uri="{FF2B5EF4-FFF2-40B4-BE49-F238E27FC236}">
                      <a16:creationId xmlns:a16="http://schemas.microsoft.com/office/drawing/2014/main" id="{46C45CF4-690E-1928-030B-A489B773F741}"/>
                    </a:ext>
                  </a:extLst>
                </p:cNvPr>
                <p:cNvPicPr/>
                <p:nvPr/>
              </p:nvPicPr>
              <p:blipFill>
                <a:blip r:embed="rId353"/>
                <a:stretch>
                  <a:fillRect/>
                </a:stretch>
              </p:blipFill>
              <p:spPr>
                <a:xfrm>
                  <a:off x="954685" y="4513308"/>
                  <a:ext cx="156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5" name="Ink 234">
                  <a:extLst>
                    <a:ext uri="{FF2B5EF4-FFF2-40B4-BE49-F238E27FC236}">
                      <a16:creationId xmlns:a16="http://schemas.microsoft.com/office/drawing/2014/main" id="{E02A02E3-DAE8-A52F-9C71-38BBD423D8F7}"/>
                    </a:ext>
                  </a:extLst>
                </p14:cNvPr>
                <p14:cNvContentPartPr/>
                <p14:nvPr/>
              </p14:nvContentPartPr>
              <p14:xfrm>
                <a:off x="1141885" y="4463628"/>
                <a:ext cx="654120" cy="168840"/>
              </p14:xfrm>
            </p:contentPart>
          </mc:Choice>
          <mc:Fallback xmlns="">
            <p:pic>
              <p:nvPicPr>
                <p:cNvPr id="235" name="Ink 234">
                  <a:extLst>
                    <a:ext uri="{FF2B5EF4-FFF2-40B4-BE49-F238E27FC236}">
                      <a16:creationId xmlns:a16="http://schemas.microsoft.com/office/drawing/2014/main" id="{E02A02E3-DAE8-A52F-9C71-38BBD423D8F7}"/>
                    </a:ext>
                  </a:extLst>
                </p:cNvPr>
                <p:cNvPicPr/>
                <p:nvPr/>
              </p:nvPicPr>
              <p:blipFill>
                <a:blip r:embed="rId355"/>
                <a:stretch>
                  <a:fillRect/>
                </a:stretch>
              </p:blipFill>
              <p:spPr>
                <a:xfrm>
                  <a:off x="1124245" y="4445628"/>
                  <a:ext cx="6897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6" name="Ink 235">
                  <a:extLst>
                    <a:ext uri="{FF2B5EF4-FFF2-40B4-BE49-F238E27FC236}">
                      <a16:creationId xmlns:a16="http://schemas.microsoft.com/office/drawing/2014/main" id="{680C0D64-C867-1CEA-D6A9-4A9D89D6ACC8}"/>
                    </a:ext>
                  </a:extLst>
                </p14:cNvPr>
                <p14:cNvContentPartPr/>
                <p14:nvPr/>
              </p14:nvContentPartPr>
              <p14:xfrm>
                <a:off x="1915165" y="4454988"/>
                <a:ext cx="248400" cy="122400"/>
              </p14:xfrm>
            </p:contentPart>
          </mc:Choice>
          <mc:Fallback xmlns="">
            <p:pic>
              <p:nvPicPr>
                <p:cNvPr id="236" name="Ink 235">
                  <a:extLst>
                    <a:ext uri="{FF2B5EF4-FFF2-40B4-BE49-F238E27FC236}">
                      <a16:creationId xmlns:a16="http://schemas.microsoft.com/office/drawing/2014/main" id="{680C0D64-C867-1CEA-D6A9-4A9D89D6ACC8}"/>
                    </a:ext>
                  </a:extLst>
                </p:cNvPr>
                <p:cNvPicPr/>
                <p:nvPr/>
              </p:nvPicPr>
              <p:blipFill>
                <a:blip r:embed="rId357"/>
                <a:stretch>
                  <a:fillRect/>
                </a:stretch>
              </p:blipFill>
              <p:spPr>
                <a:xfrm>
                  <a:off x="1897525" y="4436988"/>
                  <a:ext cx="2840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7" name="Ink 236">
                  <a:extLst>
                    <a:ext uri="{FF2B5EF4-FFF2-40B4-BE49-F238E27FC236}">
                      <a16:creationId xmlns:a16="http://schemas.microsoft.com/office/drawing/2014/main" id="{E3DA35AB-F980-D027-BCE5-442BF23A0283}"/>
                    </a:ext>
                  </a:extLst>
                </p14:cNvPr>
                <p14:cNvContentPartPr/>
                <p14:nvPr/>
              </p14:nvContentPartPr>
              <p14:xfrm>
                <a:off x="2167165" y="4349148"/>
                <a:ext cx="521280" cy="231120"/>
              </p14:xfrm>
            </p:contentPart>
          </mc:Choice>
          <mc:Fallback xmlns="">
            <p:pic>
              <p:nvPicPr>
                <p:cNvPr id="237" name="Ink 236">
                  <a:extLst>
                    <a:ext uri="{FF2B5EF4-FFF2-40B4-BE49-F238E27FC236}">
                      <a16:creationId xmlns:a16="http://schemas.microsoft.com/office/drawing/2014/main" id="{E3DA35AB-F980-D027-BCE5-442BF23A0283}"/>
                    </a:ext>
                  </a:extLst>
                </p:cNvPr>
                <p:cNvPicPr/>
                <p:nvPr/>
              </p:nvPicPr>
              <p:blipFill>
                <a:blip r:embed="rId359"/>
                <a:stretch>
                  <a:fillRect/>
                </a:stretch>
              </p:blipFill>
              <p:spPr>
                <a:xfrm>
                  <a:off x="2149525" y="4331148"/>
                  <a:ext cx="5569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8" name="Ink 237">
                  <a:extLst>
                    <a:ext uri="{FF2B5EF4-FFF2-40B4-BE49-F238E27FC236}">
                      <a16:creationId xmlns:a16="http://schemas.microsoft.com/office/drawing/2014/main" id="{94E3D96E-7A2E-8E81-9DE7-EA1142B93C18}"/>
                    </a:ext>
                  </a:extLst>
                </p14:cNvPr>
                <p14:cNvContentPartPr/>
                <p14:nvPr/>
              </p14:nvContentPartPr>
              <p14:xfrm>
                <a:off x="2754325" y="4444908"/>
                <a:ext cx="242280" cy="114120"/>
              </p14:xfrm>
            </p:contentPart>
          </mc:Choice>
          <mc:Fallback xmlns="">
            <p:pic>
              <p:nvPicPr>
                <p:cNvPr id="238" name="Ink 237">
                  <a:extLst>
                    <a:ext uri="{FF2B5EF4-FFF2-40B4-BE49-F238E27FC236}">
                      <a16:creationId xmlns:a16="http://schemas.microsoft.com/office/drawing/2014/main" id="{94E3D96E-7A2E-8E81-9DE7-EA1142B93C18}"/>
                    </a:ext>
                  </a:extLst>
                </p:cNvPr>
                <p:cNvPicPr/>
                <p:nvPr/>
              </p:nvPicPr>
              <p:blipFill>
                <a:blip r:embed="rId361"/>
                <a:stretch>
                  <a:fillRect/>
                </a:stretch>
              </p:blipFill>
              <p:spPr>
                <a:xfrm>
                  <a:off x="2736325" y="4427268"/>
                  <a:ext cx="277920" cy="149760"/>
                </a:xfrm>
                <a:prstGeom prst="rect">
                  <a:avLst/>
                </a:prstGeom>
              </p:spPr>
            </p:pic>
          </mc:Fallback>
        </mc:AlternateContent>
      </p:grpSp>
      <p:grpSp>
        <p:nvGrpSpPr>
          <p:cNvPr id="247" name="Group 246">
            <a:extLst>
              <a:ext uri="{FF2B5EF4-FFF2-40B4-BE49-F238E27FC236}">
                <a16:creationId xmlns:a16="http://schemas.microsoft.com/office/drawing/2014/main" id="{8DAC29C3-3B92-AF8F-47B5-D82E1C9275A5}"/>
              </a:ext>
            </a:extLst>
          </p:cNvPr>
          <p:cNvGrpSpPr/>
          <p:nvPr/>
        </p:nvGrpSpPr>
        <p:grpSpPr>
          <a:xfrm>
            <a:off x="4777285" y="4324308"/>
            <a:ext cx="1670400" cy="226080"/>
            <a:chOff x="3253285" y="4324308"/>
            <a:chExt cx="1670400" cy="226080"/>
          </a:xfrm>
        </p:grpSpPr>
        <mc:AlternateContent xmlns:mc="http://schemas.openxmlformats.org/markup-compatibility/2006" xmlns:p14="http://schemas.microsoft.com/office/powerpoint/2010/main">
          <mc:Choice Requires="p14">
            <p:contentPart p14:bwMode="auto" r:id="rId362">
              <p14:nvContentPartPr>
                <p14:cNvPr id="240" name="Ink 239">
                  <a:extLst>
                    <a:ext uri="{FF2B5EF4-FFF2-40B4-BE49-F238E27FC236}">
                      <a16:creationId xmlns:a16="http://schemas.microsoft.com/office/drawing/2014/main" id="{FB72020C-4A68-C570-2463-30ABE9E2B62A}"/>
                    </a:ext>
                  </a:extLst>
                </p14:cNvPr>
                <p14:cNvContentPartPr/>
                <p14:nvPr/>
              </p14:nvContentPartPr>
              <p14:xfrm>
                <a:off x="3253285" y="4329348"/>
                <a:ext cx="468000" cy="219960"/>
              </p14:xfrm>
            </p:contentPart>
          </mc:Choice>
          <mc:Fallback xmlns="">
            <p:pic>
              <p:nvPicPr>
                <p:cNvPr id="240" name="Ink 239">
                  <a:extLst>
                    <a:ext uri="{FF2B5EF4-FFF2-40B4-BE49-F238E27FC236}">
                      <a16:creationId xmlns:a16="http://schemas.microsoft.com/office/drawing/2014/main" id="{FB72020C-4A68-C570-2463-30ABE9E2B62A}"/>
                    </a:ext>
                  </a:extLst>
                </p:cNvPr>
                <p:cNvPicPr/>
                <p:nvPr/>
              </p:nvPicPr>
              <p:blipFill>
                <a:blip r:embed="rId363"/>
                <a:stretch>
                  <a:fillRect/>
                </a:stretch>
              </p:blipFill>
              <p:spPr>
                <a:xfrm>
                  <a:off x="3235285" y="4311348"/>
                  <a:ext cx="5036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41" name="Ink 240">
                  <a:extLst>
                    <a:ext uri="{FF2B5EF4-FFF2-40B4-BE49-F238E27FC236}">
                      <a16:creationId xmlns:a16="http://schemas.microsoft.com/office/drawing/2014/main" id="{B820E3C1-283C-B0E5-FF8C-9315ADC26E31}"/>
                    </a:ext>
                  </a:extLst>
                </p14:cNvPr>
                <p14:cNvContentPartPr/>
                <p14:nvPr/>
              </p14:nvContentPartPr>
              <p14:xfrm>
                <a:off x="3739645" y="4324308"/>
                <a:ext cx="273240" cy="226080"/>
              </p14:xfrm>
            </p:contentPart>
          </mc:Choice>
          <mc:Fallback xmlns="">
            <p:pic>
              <p:nvPicPr>
                <p:cNvPr id="241" name="Ink 240">
                  <a:extLst>
                    <a:ext uri="{FF2B5EF4-FFF2-40B4-BE49-F238E27FC236}">
                      <a16:creationId xmlns:a16="http://schemas.microsoft.com/office/drawing/2014/main" id="{B820E3C1-283C-B0E5-FF8C-9315ADC26E31}"/>
                    </a:ext>
                  </a:extLst>
                </p:cNvPr>
                <p:cNvPicPr/>
                <p:nvPr/>
              </p:nvPicPr>
              <p:blipFill>
                <a:blip r:embed="rId365"/>
                <a:stretch>
                  <a:fillRect/>
                </a:stretch>
              </p:blipFill>
              <p:spPr>
                <a:xfrm>
                  <a:off x="3722005" y="4306308"/>
                  <a:ext cx="3088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42" name="Ink 241">
                  <a:extLst>
                    <a:ext uri="{FF2B5EF4-FFF2-40B4-BE49-F238E27FC236}">
                      <a16:creationId xmlns:a16="http://schemas.microsoft.com/office/drawing/2014/main" id="{E7851807-48FE-4D2E-484E-CBF42303452B}"/>
                    </a:ext>
                  </a:extLst>
                </p14:cNvPr>
                <p14:cNvContentPartPr/>
                <p14:nvPr/>
              </p14:nvContentPartPr>
              <p14:xfrm>
                <a:off x="4165885" y="4379028"/>
                <a:ext cx="391320" cy="162360"/>
              </p14:xfrm>
            </p:contentPart>
          </mc:Choice>
          <mc:Fallback xmlns="">
            <p:pic>
              <p:nvPicPr>
                <p:cNvPr id="242" name="Ink 241">
                  <a:extLst>
                    <a:ext uri="{FF2B5EF4-FFF2-40B4-BE49-F238E27FC236}">
                      <a16:creationId xmlns:a16="http://schemas.microsoft.com/office/drawing/2014/main" id="{E7851807-48FE-4D2E-484E-CBF42303452B}"/>
                    </a:ext>
                  </a:extLst>
                </p:cNvPr>
                <p:cNvPicPr/>
                <p:nvPr/>
              </p:nvPicPr>
              <p:blipFill>
                <a:blip r:embed="rId367"/>
                <a:stretch>
                  <a:fillRect/>
                </a:stretch>
              </p:blipFill>
              <p:spPr>
                <a:xfrm>
                  <a:off x="4147885" y="4361388"/>
                  <a:ext cx="426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3" name="Ink 242">
                  <a:extLst>
                    <a:ext uri="{FF2B5EF4-FFF2-40B4-BE49-F238E27FC236}">
                      <a16:creationId xmlns:a16="http://schemas.microsoft.com/office/drawing/2014/main" id="{683E04FA-D661-8F2C-670A-9B93F5BACBF0}"/>
                    </a:ext>
                  </a:extLst>
                </p14:cNvPr>
                <p14:cNvContentPartPr/>
                <p14:nvPr/>
              </p14:nvContentPartPr>
              <p14:xfrm>
                <a:off x="4571965" y="4326828"/>
                <a:ext cx="351720" cy="202680"/>
              </p14:xfrm>
            </p:contentPart>
          </mc:Choice>
          <mc:Fallback xmlns="">
            <p:pic>
              <p:nvPicPr>
                <p:cNvPr id="243" name="Ink 242">
                  <a:extLst>
                    <a:ext uri="{FF2B5EF4-FFF2-40B4-BE49-F238E27FC236}">
                      <a16:creationId xmlns:a16="http://schemas.microsoft.com/office/drawing/2014/main" id="{683E04FA-D661-8F2C-670A-9B93F5BACBF0}"/>
                    </a:ext>
                  </a:extLst>
                </p:cNvPr>
                <p:cNvPicPr/>
                <p:nvPr/>
              </p:nvPicPr>
              <p:blipFill>
                <a:blip r:embed="rId369"/>
                <a:stretch>
                  <a:fillRect/>
                </a:stretch>
              </p:blipFill>
              <p:spPr>
                <a:xfrm>
                  <a:off x="4554325" y="4308828"/>
                  <a:ext cx="3873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4" name="Ink 243">
                  <a:extLst>
                    <a:ext uri="{FF2B5EF4-FFF2-40B4-BE49-F238E27FC236}">
                      <a16:creationId xmlns:a16="http://schemas.microsoft.com/office/drawing/2014/main" id="{885D0151-319D-C41F-43ED-0149E822D7E4}"/>
                    </a:ext>
                  </a:extLst>
                </p14:cNvPr>
                <p14:cNvContentPartPr/>
                <p14:nvPr/>
              </p14:nvContentPartPr>
              <p14:xfrm>
                <a:off x="4605085" y="4488468"/>
                <a:ext cx="74520" cy="40680"/>
              </p14:xfrm>
            </p:contentPart>
          </mc:Choice>
          <mc:Fallback xmlns="">
            <p:pic>
              <p:nvPicPr>
                <p:cNvPr id="244" name="Ink 243">
                  <a:extLst>
                    <a:ext uri="{FF2B5EF4-FFF2-40B4-BE49-F238E27FC236}">
                      <a16:creationId xmlns:a16="http://schemas.microsoft.com/office/drawing/2014/main" id="{885D0151-319D-C41F-43ED-0149E822D7E4}"/>
                    </a:ext>
                  </a:extLst>
                </p:cNvPr>
                <p:cNvPicPr/>
                <p:nvPr/>
              </p:nvPicPr>
              <p:blipFill>
                <a:blip r:embed="rId371"/>
                <a:stretch>
                  <a:fillRect/>
                </a:stretch>
              </p:blipFill>
              <p:spPr>
                <a:xfrm>
                  <a:off x="4587445" y="4470828"/>
                  <a:ext cx="110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6" name="Ink 245">
                  <a:extLst>
                    <a:ext uri="{FF2B5EF4-FFF2-40B4-BE49-F238E27FC236}">
                      <a16:creationId xmlns:a16="http://schemas.microsoft.com/office/drawing/2014/main" id="{3EBBC735-D890-96B8-5E68-5A7DE8C0E34B}"/>
                    </a:ext>
                  </a:extLst>
                </p14:cNvPr>
                <p14:cNvContentPartPr/>
                <p14:nvPr/>
              </p14:nvContentPartPr>
              <p14:xfrm>
                <a:off x="4558285" y="4475508"/>
                <a:ext cx="49680" cy="50760"/>
              </p14:xfrm>
            </p:contentPart>
          </mc:Choice>
          <mc:Fallback xmlns="">
            <p:pic>
              <p:nvPicPr>
                <p:cNvPr id="246" name="Ink 245">
                  <a:extLst>
                    <a:ext uri="{FF2B5EF4-FFF2-40B4-BE49-F238E27FC236}">
                      <a16:creationId xmlns:a16="http://schemas.microsoft.com/office/drawing/2014/main" id="{3EBBC735-D890-96B8-5E68-5A7DE8C0E34B}"/>
                    </a:ext>
                  </a:extLst>
                </p:cNvPr>
                <p:cNvPicPr/>
                <p:nvPr/>
              </p:nvPicPr>
              <p:blipFill>
                <a:blip r:embed="rId373"/>
                <a:stretch>
                  <a:fillRect/>
                </a:stretch>
              </p:blipFill>
              <p:spPr>
                <a:xfrm>
                  <a:off x="4540285" y="4457508"/>
                  <a:ext cx="85320" cy="86400"/>
                </a:xfrm>
                <a:prstGeom prst="rect">
                  <a:avLst/>
                </a:prstGeom>
              </p:spPr>
            </p:pic>
          </mc:Fallback>
        </mc:AlternateContent>
      </p:grpSp>
      <p:grpSp>
        <p:nvGrpSpPr>
          <p:cNvPr id="260" name="Group 259">
            <a:extLst>
              <a:ext uri="{FF2B5EF4-FFF2-40B4-BE49-F238E27FC236}">
                <a16:creationId xmlns:a16="http://schemas.microsoft.com/office/drawing/2014/main" id="{549451B6-4BF2-CE4F-5DA6-2EC97358D9E1}"/>
              </a:ext>
            </a:extLst>
          </p:cNvPr>
          <p:cNvGrpSpPr/>
          <p:nvPr/>
        </p:nvGrpSpPr>
        <p:grpSpPr>
          <a:xfrm>
            <a:off x="6638845" y="4273288"/>
            <a:ext cx="2641680" cy="308160"/>
            <a:chOff x="5114845" y="4243308"/>
            <a:chExt cx="2641680" cy="308160"/>
          </a:xfrm>
        </p:grpSpPr>
        <mc:AlternateContent xmlns:mc="http://schemas.openxmlformats.org/markup-compatibility/2006" xmlns:p14="http://schemas.microsoft.com/office/powerpoint/2010/main">
          <mc:Choice Requires="p14">
            <p:contentPart p14:bwMode="auto" r:id="rId374">
              <p14:nvContentPartPr>
                <p14:cNvPr id="248" name="Ink 247">
                  <a:extLst>
                    <a:ext uri="{FF2B5EF4-FFF2-40B4-BE49-F238E27FC236}">
                      <a16:creationId xmlns:a16="http://schemas.microsoft.com/office/drawing/2014/main" id="{2698E3BD-2C5B-20ED-7C9A-791C28ABC552}"/>
                    </a:ext>
                  </a:extLst>
                </p14:cNvPr>
                <p14:cNvContentPartPr/>
                <p14:nvPr/>
              </p14:nvContentPartPr>
              <p14:xfrm>
                <a:off x="5114845" y="4315308"/>
                <a:ext cx="132120" cy="167040"/>
              </p14:xfrm>
            </p:contentPart>
          </mc:Choice>
          <mc:Fallback xmlns="">
            <p:pic>
              <p:nvPicPr>
                <p:cNvPr id="248" name="Ink 247">
                  <a:extLst>
                    <a:ext uri="{FF2B5EF4-FFF2-40B4-BE49-F238E27FC236}">
                      <a16:creationId xmlns:a16="http://schemas.microsoft.com/office/drawing/2014/main" id="{2698E3BD-2C5B-20ED-7C9A-791C28ABC552}"/>
                    </a:ext>
                  </a:extLst>
                </p:cNvPr>
                <p:cNvPicPr/>
                <p:nvPr/>
              </p:nvPicPr>
              <p:blipFill>
                <a:blip r:embed="rId375"/>
                <a:stretch>
                  <a:fillRect/>
                </a:stretch>
              </p:blipFill>
              <p:spPr>
                <a:xfrm>
                  <a:off x="5097205" y="4297308"/>
                  <a:ext cx="1677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9" name="Ink 248">
                  <a:extLst>
                    <a:ext uri="{FF2B5EF4-FFF2-40B4-BE49-F238E27FC236}">
                      <a16:creationId xmlns:a16="http://schemas.microsoft.com/office/drawing/2014/main" id="{78742DDF-C71C-A7DE-44F7-78023938C027}"/>
                    </a:ext>
                  </a:extLst>
                </p14:cNvPr>
                <p14:cNvContentPartPr/>
                <p14:nvPr/>
              </p14:nvContentPartPr>
              <p14:xfrm>
                <a:off x="5282965" y="4392708"/>
                <a:ext cx="65160" cy="77040"/>
              </p14:xfrm>
            </p:contentPart>
          </mc:Choice>
          <mc:Fallback xmlns="">
            <p:pic>
              <p:nvPicPr>
                <p:cNvPr id="249" name="Ink 248">
                  <a:extLst>
                    <a:ext uri="{FF2B5EF4-FFF2-40B4-BE49-F238E27FC236}">
                      <a16:creationId xmlns:a16="http://schemas.microsoft.com/office/drawing/2014/main" id="{78742DDF-C71C-A7DE-44F7-78023938C027}"/>
                    </a:ext>
                  </a:extLst>
                </p:cNvPr>
                <p:cNvPicPr/>
                <p:nvPr/>
              </p:nvPicPr>
              <p:blipFill>
                <a:blip r:embed="rId377"/>
                <a:stretch>
                  <a:fillRect/>
                </a:stretch>
              </p:blipFill>
              <p:spPr>
                <a:xfrm>
                  <a:off x="5265325" y="4374708"/>
                  <a:ext cx="100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50" name="Ink 249">
                  <a:extLst>
                    <a:ext uri="{FF2B5EF4-FFF2-40B4-BE49-F238E27FC236}">
                      <a16:creationId xmlns:a16="http://schemas.microsoft.com/office/drawing/2014/main" id="{567DBC7E-B5CD-DA5C-ED15-A335F57A79D7}"/>
                    </a:ext>
                  </a:extLst>
                </p14:cNvPr>
                <p14:cNvContentPartPr/>
                <p14:nvPr/>
              </p14:nvContentPartPr>
              <p14:xfrm>
                <a:off x="5428765" y="4244748"/>
                <a:ext cx="37440" cy="231840"/>
              </p14:xfrm>
            </p:contentPart>
          </mc:Choice>
          <mc:Fallback xmlns="">
            <p:pic>
              <p:nvPicPr>
                <p:cNvPr id="250" name="Ink 249">
                  <a:extLst>
                    <a:ext uri="{FF2B5EF4-FFF2-40B4-BE49-F238E27FC236}">
                      <a16:creationId xmlns:a16="http://schemas.microsoft.com/office/drawing/2014/main" id="{567DBC7E-B5CD-DA5C-ED15-A335F57A79D7}"/>
                    </a:ext>
                  </a:extLst>
                </p:cNvPr>
                <p:cNvPicPr/>
                <p:nvPr/>
              </p:nvPicPr>
              <p:blipFill>
                <a:blip r:embed="rId379"/>
                <a:stretch>
                  <a:fillRect/>
                </a:stretch>
              </p:blipFill>
              <p:spPr>
                <a:xfrm>
                  <a:off x="5410765" y="4226748"/>
                  <a:ext cx="730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51" name="Ink 250">
                  <a:extLst>
                    <a:ext uri="{FF2B5EF4-FFF2-40B4-BE49-F238E27FC236}">
                      <a16:creationId xmlns:a16="http://schemas.microsoft.com/office/drawing/2014/main" id="{F9E822CE-727B-935B-90C0-ACC9AECCDF6C}"/>
                    </a:ext>
                  </a:extLst>
                </p14:cNvPr>
                <p14:cNvContentPartPr/>
                <p14:nvPr/>
              </p14:nvContentPartPr>
              <p14:xfrm>
                <a:off x="5481325" y="4392708"/>
                <a:ext cx="121680" cy="116640"/>
              </p14:xfrm>
            </p:contentPart>
          </mc:Choice>
          <mc:Fallback xmlns="">
            <p:pic>
              <p:nvPicPr>
                <p:cNvPr id="251" name="Ink 250">
                  <a:extLst>
                    <a:ext uri="{FF2B5EF4-FFF2-40B4-BE49-F238E27FC236}">
                      <a16:creationId xmlns:a16="http://schemas.microsoft.com/office/drawing/2014/main" id="{F9E822CE-727B-935B-90C0-ACC9AECCDF6C}"/>
                    </a:ext>
                  </a:extLst>
                </p:cNvPr>
                <p:cNvPicPr/>
                <p:nvPr/>
              </p:nvPicPr>
              <p:blipFill>
                <a:blip r:embed="rId381"/>
                <a:stretch>
                  <a:fillRect/>
                </a:stretch>
              </p:blipFill>
              <p:spPr>
                <a:xfrm>
                  <a:off x="5463325" y="4375068"/>
                  <a:ext cx="157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52" name="Ink 251">
                  <a:extLst>
                    <a:ext uri="{FF2B5EF4-FFF2-40B4-BE49-F238E27FC236}">
                      <a16:creationId xmlns:a16="http://schemas.microsoft.com/office/drawing/2014/main" id="{1ECD42F0-A630-565A-6EBF-DB6E2853A09E}"/>
                    </a:ext>
                  </a:extLst>
                </p14:cNvPr>
                <p14:cNvContentPartPr/>
                <p14:nvPr/>
              </p14:nvContentPartPr>
              <p14:xfrm>
                <a:off x="5591845" y="4262388"/>
                <a:ext cx="324360" cy="223200"/>
              </p14:xfrm>
            </p:contentPart>
          </mc:Choice>
          <mc:Fallback xmlns="">
            <p:pic>
              <p:nvPicPr>
                <p:cNvPr id="252" name="Ink 251">
                  <a:extLst>
                    <a:ext uri="{FF2B5EF4-FFF2-40B4-BE49-F238E27FC236}">
                      <a16:creationId xmlns:a16="http://schemas.microsoft.com/office/drawing/2014/main" id="{1ECD42F0-A630-565A-6EBF-DB6E2853A09E}"/>
                    </a:ext>
                  </a:extLst>
                </p:cNvPr>
                <p:cNvPicPr/>
                <p:nvPr/>
              </p:nvPicPr>
              <p:blipFill>
                <a:blip r:embed="rId383"/>
                <a:stretch>
                  <a:fillRect/>
                </a:stretch>
              </p:blipFill>
              <p:spPr>
                <a:xfrm>
                  <a:off x="5573845" y="4244388"/>
                  <a:ext cx="3600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53" name="Ink 252">
                  <a:extLst>
                    <a:ext uri="{FF2B5EF4-FFF2-40B4-BE49-F238E27FC236}">
                      <a16:creationId xmlns:a16="http://schemas.microsoft.com/office/drawing/2014/main" id="{BBD417E9-014D-7505-5772-5D8AC06046A9}"/>
                    </a:ext>
                  </a:extLst>
                </p14:cNvPr>
                <p14:cNvContentPartPr/>
                <p14:nvPr/>
              </p14:nvContentPartPr>
              <p14:xfrm>
                <a:off x="6044005" y="4298028"/>
                <a:ext cx="332640" cy="253440"/>
              </p14:xfrm>
            </p:contentPart>
          </mc:Choice>
          <mc:Fallback xmlns="">
            <p:pic>
              <p:nvPicPr>
                <p:cNvPr id="253" name="Ink 252">
                  <a:extLst>
                    <a:ext uri="{FF2B5EF4-FFF2-40B4-BE49-F238E27FC236}">
                      <a16:creationId xmlns:a16="http://schemas.microsoft.com/office/drawing/2014/main" id="{BBD417E9-014D-7505-5772-5D8AC06046A9}"/>
                    </a:ext>
                  </a:extLst>
                </p:cNvPr>
                <p:cNvPicPr/>
                <p:nvPr/>
              </p:nvPicPr>
              <p:blipFill>
                <a:blip r:embed="rId385"/>
                <a:stretch>
                  <a:fillRect/>
                </a:stretch>
              </p:blipFill>
              <p:spPr>
                <a:xfrm>
                  <a:off x="6026005" y="4280388"/>
                  <a:ext cx="36828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55" name="Ink 254">
                  <a:extLst>
                    <a:ext uri="{FF2B5EF4-FFF2-40B4-BE49-F238E27FC236}">
                      <a16:creationId xmlns:a16="http://schemas.microsoft.com/office/drawing/2014/main" id="{849EDC08-5F25-060D-8827-73B9A61D1350}"/>
                    </a:ext>
                  </a:extLst>
                </p14:cNvPr>
                <p14:cNvContentPartPr/>
                <p14:nvPr/>
              </p14:nvContentPartPr>
              <p14:xfrm>
                <a:off x="6545485" y="4348428"/>
                <a:ext cx="133200" cy="138240"/>
              </p14:xfrm>
            </p:contentPart>
          </mc:Choice>
          <mc:Fallback xmlns="">
            <p:pic>
              <p:nvPicPr>
                <p:cNvPr id="255" name="Ink 254">
                  <a:extLst>
                    <a:ext uri="{FF2B5EF4-FFF2-40B4-BE49-F238E27FC236}">
                      <a16:creationId xmlns:a16="http://schemas.microsoft.com/office/drawing/2014/main" id="{849EDC08-5F25-060D-8827-73B9A61D1350}"/>
                    </a:ext>
                  </a:extLst>
                </p:cNvPr>
                <p:cNvPicPr/>
                <p:nvPr/>
              </p:nvPicPr>
              <p:blipFill>
                <a:blip r:embed="rId387"/>
                <a:stretch>
                  <a:fillRect/>
                </a:stretch>
              </p:blipFill>
              <p:spPr>
                <a:xfrm>
                  <a:off x="6527485" y="4330788"/>
                  <a:ext cx="1688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56" name="Ink 255">
                  <a:extLst>
                    <a:ext uri="{FF2B5EF4-FFF2-40B4-BE49-F238E27FC236}">
                      <a16:creationId xmlns:a16="http://schemas.microsoft.com/office/drawing/2014/main" id="{49995051-82D8-9411-A593-F4F03EDCA837}"/>
                    </a:ext>
                  </a:extLst>
                </p14:cNvPr>
                <p14:cNvContentPartPr/>
                <p14:nvPr/>
              </p14:nvContentPartPr>
              <p14:xfrm>
                <a:off x="6779845" y="4277508"/>
                <a:ext cx="82440" cy="179280"/>
              </p14:xfrm>
            </p:contentPart>
          </mc:Choice>
          <mc:Fallback xmlns="">
            <p:pic>
              <p:nvPicPr>
                <p:cNvPr id="256" name="Ink 255">
                  <a:extLst>
                    <a:ext uri="{FF2B5EF4-FFF2-40B4-BE49-F238E27FC236}">
                      <a16:creationId xmlns:a16="http://schemas.microsoft.com/office/drawing/2014/main" id="{49995051-82D8-9411-A593-F4F03EDCA837}"/>
                    </a:ext>
                  </a:extLst>
                </p:cNvPr>
                <p:cNvPicPr/>
                <p:nvPr/>
              </p:nvPicPr>
              <p:blipFill>
                <a:blip r:embed="rId389"/>
                <a:stretch>
                  <a:fillRect/>
                </a:stretch>
              </p:blipFill>
              <p:spPr>
                <a:xfrm>
                  <a:off x="6761845" y="4259508"/>
                  <a:ext cx="1180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57" name="Ink 256">
                  <a:extLst>
                    <a:ext uri="{FF2B5EF4-FFF2-40B4-BE49-F238E27FC236}">
                      <a16:creationId xmlns:a16="http://schemas.microsoft.com/office/drawing/2014/main" id="{AA3F44A1-FA3D-88D7-1966-4D62E6FD9FC9}"/>
                    </a:ext>
                  </a:extLst>
                </p14:cNvPr>
                <p14:cNvContentPartPr/>
                <p14:nvPr/>
              </p14:nvContentPartPr>
              <p14:xfrm>
                <a:off x="6692005" y="4280028"/>
                <a:ext cx="806760" cy="189360"/>
              </p14:xfrm>
            </p:contentPart>
          </mc:Choice>
          <mc:Fallback xmlns="">
            <p:pic>
              <p:nvPicPr>
                <p:cNvPr id="257" name="Ink 256">
                  <a:extLst>
                    <a:ext uri="{FF2B5EF4-FFF2-40B4-BE49-F238E27FC236}">
                      <a16:creationId xmlns:a16="http://schemas.microsoft.com/office/drawing/2014/main" id="{AA3F44A1-FA3D-88D7-1966-4D62E6FD9FC9}"/>
                    </a:ext>
                  </a:extLst>
                </p:cNvPr>
                <p:cNvPicPr/>
                <p:nvPr/>
              </p:nvPicPr>
              <p:blipFill>
                <a:blip r:embed="rId391"/>
                <a:stretch>
                  <a:fillRect/>
                </a:stretch>
              </p:blipFill>
              <p:spPr>
                <a:xfrm>
                  <a:off x="6674005" y="4262028"/>
                  <a:ext cx="8424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8" name="Ink 257">
                  <a:extLst>
                    <a:ext uri="{FF2B5EF4-FFF2-40B4-BE49-F238E27FC236}">
                      <a16:creationId xmlns:a16="http://schemas.microsoft.com/office/drawing/2014/main" id="{F8686E3C-45A6-A4F1-D23F-88E03CC0D902}"/>
                    </a:ext>
                  </a:extLst>
                </p14:cNvPr>
                <p14:cNvContentPartPr/>
                <p14:nvPr/>
              </p14:nvContentPartPr>
              <p14:xfrm>
                <a:off x="7465285" y="4351308"/>
                <a:ext cx="291240" cy="95400"/>
              </p14:xfrm>
            </p:contentPart>
          </mc:Choice>
          <mc:Fallback xmlns="">
            <p:pic>
              <p:nvPicPr>
                <p:cNvPr id="258" name="Ink 257">
                  <a:extLst>
                    <a:ext uri="{FF2B5EF4-FFF2-40B4-BE49-F238E27FC236}">
                      <a16:creationId xmlns:a16="http://schemas.microsoft.com/office/drawing/2014/main" id="{F8686E3C-45A6-A4F1-D23F-88E03CC0D902}"/>
                    </a:ext>
                  </a:extLst>
                </p:cNvPr>
                <p:cNvPicPr/>
                <p:nvPr/>
              </p:nvPicPr>
              <p:blipFill>
                <a:blip r:embed="rId393"/>
                <a:stretch>
                  <a:fillRect/>
                </a:stretch>
              </p:blipFill>
              <p:spPr>
                <a:xfrm>
                  <a:off x="7447285" y="4333668"/>
                  <a:ext cx="326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9" name="Ink 258">
                  <a:extLst>
                    <a:ext uri="{FF2B5EF4-FFF2-40B4-BE49-F238E27FC236}">
                      <a16:creationId xmlns:a16="http://schemas.microsoft.com/office/drawing/2014/main" id="{DBD220C6-60B4-5976-D482-E9D92291CC53}"/>
                    </a:ext>
                  </a:extLst>
                </p14:cNvPr>
                <p14:cNvContentPartPr/>
                <p14:nvPr/>
              </p14:nvContentPartPr>
              <p14:xfrm>
                <a:off x="6583285" y="4243308"/>
                <a:ext cx="1080" cy="2520"/>
              </p14:xfrm>
            </p:contentPart>
          </mc:Choice>
          <mc:Fallback xmlns="">
            <p:pic>
              <p:nvPicPr>
                <p:cNvPr id="259" name="Ink 258">
                  <a:extLst>
                    <a:ext uri="{FF2B5EF4-FFF2-40B4-BE49-F238E27FC236}">
                      <a16:creationId xmlns:a16="http://schemas.microsoft.com/office/drawing/2014/main" id="{DBD220C6-60B4-5976-D482-E9D92291CC53}"/>
                    </a:ext>
                  </a:extLst>
                </p:cNvPr>
                <p:cNvPicPr/>
                <p:nvPr/>
              </p:nvPicPr>
              <p:blipFill>
                <a:blip r:embed="rId395"/>
                <a:stretch>
                  <a:fillRect/>
                </a:stretch>
              </p:blipFill>
              <p:spPr>
                <a:xfrm>
                  <a:off x="6565285" y="4225668"/>
                  <a:ext cx="36720" cy="38160"/>
                </a:xfrm>
                <a:prstGeom prst="rect">
                  <a:avLst/>
                </a:prstGeom>
              </p:spPr>
            </p:pic>
          </mc:Fallback>
        </mc:AlternateContent>
      </p:grpSp>
      <p:grpSp>
        <p:nvGrpSpPr>
          <p:cNvPr id="276" name="Group 275">
            <a:extLst>
              <a:ext uri="{FF2B5EF4-FFF2-40B4-BE49-F238E27FC236}">
                <a16:creationId xmlns:a16="http://schemas.microsoft.com/office/drawing/2014/main" id="{862DF15E-BDF5-A15F-3DCC-6BEB7DC22576}"/>
              </a:ext>
            </a:extLst>
          </p:cNvPr>
          <p:cNvGrpSpPr/>
          <p:nvPr/>
        </p:nvGrpSpPr>
        <p:grpSpPr>
          <a:xfrm rot="736613">
            <a:off x="4988245" y="4907148"/>
            <a:ext cx="594000" cy="310320"/>
            <a:chOff x="3464245" y="4907148"/>
            <a:chExt cx="594000" cy="310320"/>
          </a:xfrm>
        </p:grpSpPr>
        <mc:AlternateContent xmlns:mc="http://schemas.openxmlformats.org/markup-compatibility/2006" xmlns:p14="http://schemas.microsoft.com/office/powerpoint/2010/main">
          <mc:Choice Requires="p14">
            <p:contentPart p14:bwMode="auto" r:id="rId396">
              <p14:nvContentPartPr>
                <p14:cNvPr id="271" name="Ink 270">
                  <a:extLst>
                    <a:ext uri="{FF2B5EF4-FFF2-40B4-BE49-F238E27FC236}">
                      <a16:creationId xmlns:a16="http://schemas.microsoft.com/office/drawing/2014/main" id="{DA08073E-78DA-E5CC-6C3F-CC47A1D63E36}"/>
                    </a:ext>
                  </a:extLst>
                </p14:cNvPr>
                <p14:cNvContentPartPr/>
                <p14:nvPr/>
              </p14:nvContentPartPr>
              <p14:xfrm>
                <a:off x="3464245" y="5047908"/>
                <a:ext cx="135720" cy="169560"/>
              </p14:xfrm>
            </p:contentPart>
          </mc:Choice>
          <mc:Fallback xmlns="">
            <p:pic>
              <p:nvPicPr>
                <p:cNvPr id="271" name="Ink 270">
                  <a:extLst>
                    <a:ext uri="{FF2B5EF4-FFF2-40B4-BE49-F238E27FC236}">
                      <a16:creationId xmlns:a16="http://schemas.microsoft.com/office/drawing/2014/main" id="{DA08073E-78DA-E5CC-6C3F-CC47A1D63E36}"/>
                    </a:ext>
                  </a:extLst>
                </p:cNvPr>
                <p:cNvPicPr/>
                <p:nvPr/>
              </p:nvPicPr>
              <p:blipFill>
                <a:blip r:embed="rId397"/>
                <a:stretch>
                  <a:fillRect/>
                </a:stretch>
              </p:blipFill>
              <p:spPr>
                <a:xfrm>
                  <a:off x="3446605" y="5030268"/>
                  <a:ext cx="171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73" name="Ink 272">
                  <a:extLst>
                    <a:ext uri="{FF2B5EF4-FFF2-40B4-BE49-F238E27FC236}">
                      <a16:creationId xmlns:a16="http://schemas.microsoft.com/office/drawing/2014/main" id="{B27D61E7-D954-CCEF-4CE8-05F4A5D091F7}"/>
                    </a:ext>
                  </a:extLst>
                </p14:cNvPr>
                <p14:cNvContentPartPr/>
                <p14:nvPr/>
              </p14:nvContentPartPr>
              <p14:xfrm>
                <a:off x="3767365" y="5002908"/>
                <a:ext cx="131400" cy="203040"/>
              </p14:xfrm>
            </p:contentPart>
          </mc:Choice>
          <mc:Fallback xmlns="">
            <p:pic>
              <p:nvPicPr>
                <p:cNvPr id="273" name="Ink 272">
                  <a:extLst>
                    <a:ext uri="{FF2B5EF4-FFF2-40B4-BE49-F238E27FC236}">
                      <a16:creationId xmlns:a16="http://schemas.microsoft.com/office/drawing/2014/main" id="{B27D61E7-D954-CCEF-4CE8-05F4A5D091F7}"/>
                    </a:ext>
                  </a:extLst>
                </p:cNvPr>
                <p:cNvPicPr/>
                <p:nvPr/>
              </p:nvPicPr>
              <p:blipFill>
                <a:blip r:embed="rId399"/>
                <a:stretch>
                  <a:fillRect/>
                </a:stretch>
              </p:blipFill>
              <p:spPr>
                <a:xfrm>
                  <a:off x="3749725" y="4985268"/>
                  <a:ext cx="1670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74" name="Ink 273">
                  <a:extLst>
                    <a:ext uri="{FF2B5EF4-FFF2-40B4-BE49-F238E27FC236}">
                      <a16:creationId xmlns:a16="http://schemas.microsoft.com/office/drawing/2014/main" id="{92B851E6-C818-5573-B085-5D779FE54AAA}"/>
                    </a:ext>
                  </a:extLst>
                </p14:cNvPr>
                <p14:cNvContentPartPr/>
                <p14:nvPr/>
              </p14:nvContentPartPr>
              <p14:xfrm>
                <a:off x="3785365" y="5090388"/>
                <a:ext cx="129240" cy="46080"/>
              </p14:xfrm>
            </p:contentPart>
          </mc:Choice>
          <mc:Fallback xmlns="">
            <p:pic>
              <p:nvPicPr>
                <p:cNvPr id="274" name="Ink 273">
                  <a:extLst>
                    <a:ext uri="{FF2B5EF4-FFF2-40B4-BE49-F238E27FC236}">
                      <a16:creationId xmlns:a16="http://schemas.microsoft.com/office/drawing/2014/main" id="{92B851E6-C818-5573-B085-5D779FE54AAA}"/>
                    </a:ext>
                  </a:extLst>
                </p:cNvPr>
                <p:cNvPicPr/>
                <p:nvPr/>
              </p:nvPicPr>
              <p:blipFill>
                <a:blip r:embed="rId401"/>
                <a:stretch>
                  <a:fillRect/>
                </a:stretch>
              </p:blipFill>
              <p:spPr>
                <a:xfrm>
                  <a:off x="3767365" y="5072388"/>
                  <a:ext cx="164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75" name="Ink 274">
                  <a:extLst>
                    <a:ext uri="{FF2B5EF4-FFF2-40B4-BE49-F238E27FC236}">
                      <a16:creationId xmlns:a16="http://schemas.microsoft.com/office/drawing/2014/main" id="{CF143138-E64E-31D9-3AE4-81B78BDE60A4}"/>
                    </a:ext>
                  </a:extLst>
                </p14:cNvPr>
                <p14:cNvContentPartPr/>
                <p14:nvPr/>
              </p14:nvContentPartPr>
              <p14:xfrm>
                <a:off x="3979405" y="4907148"/>
                <a:ext cx="78840" cy="124920"/>
              </p14:xfrm>
            </p:contentPart>
          </mc:Choice>
          <mc:Fallback xmlns="">
            <p:pic>
              <p:nvPicPr>
                <p:cNvPr id="275" name="Ink 274">
                  <a:extLst>
                    <a:ext uri="{FF2B5EF4-FFF2-40B4-BE49-F238E27FC236}">
                      <a16:creationId xmlns:a16="http://schemas.microsoft.com/office/drawing/2014/main" id="{CF143138-E64E-31D9-3AE4-81B78BDE60A4}"/>
                    </a:ext>
                  </a:extLst>
                </p:cNvPr>
                <p:cNvPicPr/>
                <p:nvPr/>
              </p:nvPicPr>
              <p:blipFill>
                <a:blip r:embed="rId403"/>
                <a:stretch>
                  <a:fillRect/>
                </a:stretch>
              </p:blipFill>
              <p:spPr>
                <a:xfrm>
                  <a:off x="3961405" y="4889508"/>
                  <a:ext cx="114480" cy="160560"/>
                </a:xfrm>
                <a:prstGeom prst="rect">
                  <a:avLst/>
                </a:prstGeom>
              </p:spPr>
            </p:pic>
          </mc:Fallback>
        </mc:AlternateContent>
      </p:grpSp>
      <p:grpSp>
        <p:nvGrpSpPr>
          <p:cNvPr id="283" name="Group 282">
            <a:extLst>
              <a:ext uri="{FF2B5EF4-FFF2-40B4-BE49-F238E27FC236}">
                <a16:creationId xmlns:a16="http://schemas.microsoft.com/office/drawing/2014/main" id="{F7F460F7-97FD-F4A2-82A4-5957442E51AE}"/>
              </a:ext>
            </a:extLst>
          </p:cNvPr>
          <p:cNvGrpSpPr/>
          <p:nvPr/>
        </p:nvGrpSpPr>
        <p:grpSpPr>
          <a:xfrm rot="420211">
            <a:off x="5831725" y="4940268"/>
            <a:ext cx="785160" cy="323640"/>
            <a:chOff x="4307725" y="4940268"/>
            <a:chExt cx="785160" cy="323640"/>
          </a:xfrm>
        </p:grpSpPr>
        <mc:AlternateContent xmlns:mc="http://schemas.openxmlformats.org/markup-compatibility/2006" xmlns:p14="http://schemas.microsoft.com/office/powerpoint/2010/main">
          <mc:Choice Requires="p14">
            <p:contentPart p14:bwMode="auto" r:id="rId404">
              <p14:nvContentPartPr>
                <p14:cNvPr id="277" name="Ink 276">
                  <a:extLst>
                    <a:ext uri="{FF2B5EF4-FFF2-40B4-BE49-F238E27FC236}">
                      <a16:creationId xmlns:a16="http://schemas.microsoft.com/office/drawing/2014/main" id="{05513603-9C25-A7E2-6B52-9DDFCE703394}"/>
                    </a:ext>
                  </a:extLst>
                </p14:cNvPr>
                <p14:cNvContentPartPr/>
                <p14:nvPr/>
              </p14:nvContentPartPr>
              <p14:xfrm>
                <a:off x="4307725" y="5108388"/>
                <a:ext cx="19800" cy="10440"/>
              </p14:xfrm>
            </p:contentPart>
          </mc:Choice>
          <mc:Fallback xmlns="">
            <p:pic>
              <p:nvPicPr>
                <p:cNvPr id="277" name="Ink 276">
                  <a:extLst>
                    <a:ext uri="{FF2B5EF4-FFF2-40B4-BE49-F238E27FC236}">
                      <a16:creationId xmlns:a16="http://schemas.microsoft.com/office/drawing/2014/main" id="{05513603-9C25-A7E2-6B52-9DDFCE703394}"/>
                    </a:ext>
                  </a:extLst>
                </p:cNvPr>
                <p:cNvPicPr/>
                <p:nvPr/>
              </p:nvPicPr>
              <p:blipFill>
                <a:blip r:embed="rId405"/>
                <a:stretch>
                  <a:fillRect/>
                </a:stretch>
              </p:blipFill>
              <p:spPr>
                <a:xfrm>
                  <a:off x="4289725" y="5090748"/>
                  <a:ext cx="554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78" name="Ink 277">
                  <a:extLst>
                    <a:ext uri="{FF2B5EF4-FFF2-40B4-BE49-F238E27FC236}">
                      <a16:creationId xmlns:a16="http://schemas.microsoft.com/office/drawing/2014/main" id="{00426C8E-1A03-BA2E-A213-7819B969DD56}"/>
                    </a:ext>
                  </a:extLst>
                </p14:cNvPr>
                <p14:cNvContentPartPr/>
                <p14:nvPr/>
              </p14:nvContentPartPr>
              <p14:xfrm>
                <a:off x="4449565" y="5091828"/>
                <a:ext cx="14040" cy="2520"/>
              </p14:xfrm>
            </p:contentPart>
          </mc:Choice>
          <mc:Fallback xmlns="">
            <p:pic>
              <p:nvPicPr>
                <p:cNvPr id="278" name="Ink 277">
                  <a:extLst>
                    <a:ext uri="{FF2B5EF4-FFF2-40B4-BE49-F238E27FC236}">
                      <a16:creationId xmlns:a16="http://schemas.microsoft.com/office/drawing/2014/main" id="{00426C8E-1A03-BA2E-A213-7819B969DD56}"/>
                    </a:ext>
                  </a:extLst>
                </p:cNvPr>
                <p:cNvPicPr/>
                <p:nvPr/>
              </p:nvPicPr>
              <p:blipFill>
                <a:blip r:embed="rId407"/>
                <a:stretch>
                  <a:fillRect/>
                </a:stretch>
              </p:blipFill>
              <p:spPr>
                <a:xfrm>
                  <a:off x="4431565" y="5073828"/>
                  <a:ext cx="49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79" name="Ink 278">
                  <a:extLst>
                    <a:ext uri="{FF2B5EF4-FFF2-40B4-BE49-F238E27FC236}">
                      <a16:creationId xmlns:a16="http://schemas.microsoft.com/office/drawing/2014/main" id="{981C51FF-1953-F0A7-B75D-25220EE94909}"/>
                    </a:ext>
                  </a:extLst>
                </p14:cNvPr>
                <p14:cNvContentPartPr/>
                <p14:nvPr/>
              </p14:nvContentPartPr>
              <p14:xfrm>
                <a:off x="4319965" y="5093988"/>
                <a:ext cx="194040" cy="20880"/>
              </p14:xfrm>
            </p:contentPart>
          </mc:Choice>
          <mc:Fallback xmlns="">
            <p:pic>
              <p:nvPicPr>
                <p:cNvPr id="279" name="Ink 278">
                  <a:extLst>
                    <a:ext uri="{FF2B5EF4-FFF2-40B4-BE49-F238E27FC236}">
                      <a16:creationId xmlns:a16="http://schemas.microsoft.com/office/drawing/2014/main" id="{981C51FF-1953-F0A7-B75D-25220EE94909}"/>
                    </a:ext>
                  </a:extLst>
                </p:cNvPr>
                <p:cNvPicPr/>
                <p:nvPr/>
              </p:nvPicPr>
              <p:blipFill>
                <a:blip r:embed="rId409"/>
                <a:stretch>
                  <a:fillRect/>
                </a:stretch>
              </p:blipFill>
              <p:spPr>
                <a:xfrm>
                  <a:off x="4302325" y="5076348"/>
                  <a:ext cx="229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80" name="Ink 279">
                  <a:extLst>
                    <a:ext uri="{FF2B5EF4-FFF2-40B4-BE49-F238E27FC236}">
                      <a16:creationId xmlns:a16="http://schemas.microsoft.com/office/drawing/2014/main" id="{DA7E905B-6B40-43E3-FB86-AD7F38645143}"/>
                    </a:ext>
                  </a:extLst>
                </p14:cNvPr>
                <p14:cNvContentPartPr/>
                <p14:nvPr/>
              </p14:nvContentPartPr>
              <p14:xfrm>
                <a:off x="4820365" y="4961508"/>
                <a:ext cx="118440" cy="216000"/>
              </p14:xfrm>
            </p:contentPart>
          </mc:Choice>
          <mc:Fallback xmlns="">
            <p:pic>
              <p:nvPicPr>
                <p:cNvPr id="280" name="Ink 279">
                  <a:extLst>
                    <a:ext uri="{FF2B5EF4-FFF2-40B4-BE49-F238E27FC236}">
                      <a16:creationId xmlns:a16="http://schemas.microsoft.com/office/drawing/2014/main" id="{DA7E905B-6B40-43E3-FB86-AD7F38645143}"/>
                    </a:ext>
                  </a:extLst>
                </p:cNvPr>
                <p:cNvPicPr/>
                <p:nvPr/>
              </p:nvPicPr>
              <p:blipFill>
                <a:blip r:embed="rId411"/>
                <a:stretch>
                  <a:fillRect/>
                </a:stretch>
              </p:blipFill>
              <p:spPr>
                <a:xfrm>
                  <a:off x="4802725" y="4943868"/>
                  <a:ext cx="1540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81" name="Ink 280">
                  <a:extLst>
                    <a:ext uri="{FF2B5EF4-FFF2-40B4-BE49-F238E27FC236}">
                      <a16:creationId xmlns:a16="http://schemas.microsoft.com/office/drawing/2014/main" id="{3322674B-2624-DE4F-6440-BF76BEEC493B}"/>
                    </a:ext>
                  </a:extLst>
                </p14:cNvPr>
                <p14:cNvContentPartPr/>
                <p14:nvPr/>
              </p14:nvContentPartPr>
              <p14:xfrm>
                <a:off x="4715245" y="4940268"/>
                <a:ext cx="100440" cy="290880"/>
              </p14:xfrm>
            </p:contentPart>
          </mc:Choice>
          <mc:Fallback xmlns="">
            <p:pic>
              <p:nvPicPr>
                <p:cNvPr id="281" name="Ink 280">
                  <a:extLst>
                    <a:ext uri="{FF2B5EF4-FFF2-40B4-BE49-F238E27FC236}">
                      <a16:creationId xmlns:a16="http://schemas.microsoft.com/office/drawing/2014/main" id="{3322674B-2624-DE4F-6440-BF76BEEC493B}"/>
                    </a:ext>
                  </a:extLst>
                </p:cNvPr>
                <p:cNvPicPr/>
                <p:nvPr/>
              </p:nvPicPr>
              <p:blipFill>
                <a:blip r:embed="rId413"/>
                <a:stretch>
                  <a:fillRect/>
                </a:stretch>
              </p:blipFill>
              <p:spPr>
                <a:xfrm>
                  <a:off x="4697245" y="4922268"/>
                  <a:ext cx="1360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82" name="Ink 281">
                  <a:extLst>
                    <a:ext uri="{FF2B5EF4-FFF2-40B4-BE49-F238E27FC236}">
                      <a16:creationId xmlns:a16="http://schemas.microsoft.com/office/drawing/2014/main" id="{FFBADFEA-CF30-DB41-A7A2-0C6BE555E0A5}"/>
                    </a:ext>
                  </a:extLst>
                </p14:cNvPr>
                <p14:cNvContentPartPr/>
                <p14:nvPr/>
              </p14:nvContentPartPr>
              <p14:xfrm>
                <a:off x="4963645" y="4945668"/>
                <a:ext cx="129240" cy="318240"/>
              </p14:xfrm>
            </p:contentPart>
          </mc:Choice>
          <mc:Fallback xmlns="">
            <p:pic>
              <p:nvPicPr>
                <p:cNvPr id="282" name="Ink 281">
                  <a:extLst>
                    <a:ext uri="{FF2B5EF4-FFF2-40B4-BE49-F238E27FC236}">
                      <a16:creationId xmlns:a16="http://schemas.microsoft.com/office/drawing/2014/main" id="{FFBADFEA-CF30-DB41-A7A2-0C6BE555E0A5}"/>
                    </a:ext>
                  </a:extLst>
                </p:cNvPr>
                <p:cNvPicPr/>
                <p:nvPr/>
              </p:nvPicPr>
              <p:blipFill>
                <a:blip r:embed="rId415"/>
                <a:stretch>
                  <a:fillRect/>
                </a:stretch>
              </p:blipFill>
              <p:spPr>
                <a:xfrm>
                  <a:off x="4946005" y="4928028"/>
                  <a:ext cx="164880" cy="353880"/>
                </a:xfrm>
                <a:prstGeom prst="rect">
                  <a:avLst/>
                </a:prstGeom>
              </p:spPr>
            </p:pic>
          </mc:Fallback>
        </mc:AlternateContent>
      </p:grpSp>
      <p:grpSp>
        <p:nvGrpSpPr>
          <p:cNvPr id="297" name="Group 296">
            <a:extLst>
              <a:ext uri="{FF2B5EF4-FFF2-40B4-BE49-F238E27FC236}">
                <a16:creationId xmlns:a16="http://schemas.microsoft.com/office/drawing/2014/main" id="{18C16C29-A742-B67E-B890-881D5C786370}"/>
              </a:ext>
            </a:extLst>
          </p:cNvPr>
          <p:cNvGrpSpPr/>
          <p:nvPr/>
        </p:nvGrpSpPr>
        <p:grpSpPr>
          <a:xfrm rot="757974">
            <a:off x="4310005" y="4805918"/>
            <a:ext cx="512640" cy="527400"/>
            <a:chOff x="2786005" y="4880868"/>
            <a:chExt cx="512640" cy="527400"/>
          </a:xfrm>
        </p:grpSpPr>
        <mc:AlternateContent xmlns:mc="http://schemas.openxmlformats.org/markup-compatibility/2006" xmlns:p14="http://schemas.microsoft.com/office/powerpoint/2010/main">
          <mc:Choice Requires="p14">
            <p:contentPart p14:bwMode="auto" r:id="rId416">
              <p14:nvContentPartPr>
                <p14:cNvPr id="287" name="Ink 286">
                  <a:extLst>
                    <a:ext uri="{FF2B5EF4-FFF2-40B4-BE49-F238E27FC236}">
                      <a16:creationId xmlns:a16="http://schemas.microsoft.com/office/drawing/2014/main" id="{85A8AE58-416F-FC4C-E721-F1466874D16F}"/>
                    </a:ext>
                  </a:extLst>
                </p14:cNvPr>
                <p14:cNvContentPartPr/>
                <p14:nvPr/>
              </p14:nvContentPartPr>
              <p14:xfrm>
                <a:off x="2786005" y="5098308"/>
                <a:ext cx="99000" cy="131040"/>
              </p14:xfrm>
            </p:contentPart>
          </mc:Choice>
          <mc:Fallback xmlns="">
            <p:pic>
              <p:nvPicPr>
                <p:cNvPr id="287" name="Ink 286">
                  <a:extLst>
                    <a:ext uri="{FF2B5EF4-FFF2-40B4-BE49-F238E27FC236}">
                      <a16:creationId xmlns:a16="http://schemas.microsoft.com/office/drawing/2014/main" id="{85A8AE58-416F-FC4C-E721-F1466874D16F}"/>
                    </a:ext>
                  </a:extLst>
                </p:cNvPr>
                <p:cNvPicPr/>
                <p:nvPr/>
              </p:nvPicPr>
              <p:blipFill>
                <a:blip r:embed="rId417"/>
                <a:stretch>
                  <a:fillRect/>
                </a:stretch>
              </p:blipFill>
              <p:spPr>
                <a:xfrm>
                  <a:off x="2768365" y="5080668"/>
                  <a:ext cx="134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88" name="Ink 287">
                  <a:extLst>
                    <a:ext uri="{FF2B5EF4-FFF2-40B4-BE49-F238E27FC236}">
                      <a16:creationId xmlns:a16="http://schemas.microsoft.com/office/drawing/2014/main" id="{846E1D82-4CD5-B553-17F3-5C05CB57E7EB}"/>
                    </a:ext>
                  </a:extLst>
                </p14:cNvPr>
                <p14:cNvContentPartPr/>
                <p14:nvPr/>
              </p14:nvContentPartPr>
              <p14:xfrm>
                <a:off x="2859805" y="5084628"/>
                <a:ext cx="78120" cy="323640"/>
              </p14:xfrm>
            </p:contentPart>
          </mc:Choice>
          <mc:Fallback xmlns="">
            <p:pic>
              <p:nvPicPr>
                <p:cNvPr id="288" name="Ink 287">
                  <a:extLst>
                    <a:ext uri="{FF2B5EF4-FFF2-40B4-BE49-F238E27FC236}">
                      <a16:creationId xmlns:a16="http://schemas.microsoft.com/office/drawing/2014/main" id="{846E1D82-4CD5-B553-17F3-5C05CB57E7EB}"/>
                    </a:ext>
                  </a:extLst>
                </p:cNvPr>
                <p:cNvPicPr/>
                <p:nvPr/>
              </p:nvPicPr>
              <p:blipFill>
                <a:blip r:embed="rId419"/>
                <a:stretch>
                  <a:fillRect/>
                </a:stretch>
              </p:blipFill>
              <p:spPr>
                <a:xfrm>
                  <a:off x="2841805" y="5066628"/>
                  <a:ext cx="11376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89" name="Ink 288">
                  <a:extLst>
                    <a:ext uri="{FF2B5EF4-FFF2-40B4-BE49-F238E27FC236}">
                      <a16:creationId xmlns:a16="http://schemas.microsoft.com/office/drawing/2014/main" id="{7D949FE9-BF43-C6B4-08F2-57B785FE2860}"/>
                    </a:ext>
                  </a:extLst>
                </p14:cNvPr>
                <p14:cNvContentPartPr/>
                <p14:nvPr/>
              </p14:nvContentPartPr>
              <p14:xfrm>
                <a:off x="2931445" y="5296308"/>
                <a:ext cx="82800" cy="95760"/>
              </p14:xfrm>
            </p:contentPart>
          </mc:Choice>
          <mc:Fallback xmlns="">
            <p:pic>
              <p:nvPicPr>
                <p:cNvPr id="289" name="Ink 288">
                  <a:extLst>
                    <a:ext uri="{FF2B5EF4-FFF2-40B4-BE49-F238E27FC236}">
                      <a16:creationId xmlns:a16="http://schemas.microsoft.com/office/drawing/2014/main" id="{7D949FE9-BF43-C6B4-08F2-57B785FE2860}"/>
                    </a:ext>
                  </a:extLst>
                </p:cNvPr>
                <p:cNvPicPr/>
                <p:nvPr/>
              </p:nvPicPr>
              <p:blipFill>
                <a:blip r:embed="rId421"/>
                <a:stretch>
                  <a:fillRect/>
                </a:stretch>
              </p:blipFill>
              <p:spPr>
                <a:xfrm>
                  <a:off x="2913805" y="5278308"/>
                  <a:ext cx="118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91" name="Ink 290">
                  <a:extLst>
                    <a:ext uri="{FF2B5EF4-FFF2-40B4-BE49-F238E27FC236}">
                      <a16:creationId xmlns:a16="http://schemas.microsoft.com/office/drawing/2014/main" id="{C9BC52BE-D4AF-B427-DD62-96C71441D0CB}"/>
                    </a:ext>
                  </a:extLst>
                </p14:cNvPr>
                <p14:cNvContentPartPr/>
                <p14:nvPr/>
              </p14:nvContentPartPr>
              <p14:xfrm>
                <a:off x="3178405" y="5127108"/>
                <a:ext cx="106560" cy="23760"/>
              </p14:xfrm>
            </p:contentPart>
          </mc:Choice>
          <mc:Fallback xmlns="">
            <p:pic>
              <p:nvPicPr>
                <p:cNvPr id="291" name="Ink 290">
                  <a:extLst>
                    <a:ext uri="{FF2B5EF4-FFF2-40B4-BE49-F238E27FC236}">
                      <a16:creationId xmlns:a16="http://schemas.microsoft.com/office/drawing/2014/main" id="{C9BC52BE-D4AF-B427-DD62-96C71441D0CB}"/>
                    </a:ext>
                  </a:extLst>
                </p:cNvPr>
                <p:cNvPicPr/>
                <p:nvPr/>
              </p:nvPicPr>
              <p:blipFill>
                <a:blip r:embed="rId423"/>
                <a:stretch>
                  <a:fillRect/>
                </a:stretch>
              </p:blipFill>
              <p:spPr>
                <a:xfrm>
                  <a:off x="3160765" y="5109468"/>
                  <a:ext cx="1422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92" name="Ink 291">
                  <a:extLst>
                    <a:ext uri="{FF2B5EF4-FFF2-40B4-BE49-F238E27FC236}">
                      <a16:creationId xmlns:a16="http://schemas.microsoft.com/office/drawing/2014/main" id="{E25F92B3-8268-3E52-D5D4-15E868D9480B}"/>
                    </a:ext>
                  </a:extLst>
                </p14:cNvPr>
                <p14:cNvContentPartPr/>
                <p14:nvPr/>
              </p14:nvContentPartPr>
              <p14:xfrm>
                <a:off x="3195685" y="5203428"/>
                <a:ext cx="102960" cy="22680"/>
              </p14:xfrm>
            </p:contentPart>
          </mc:Choice>
          <mc:Fallback xmlns="">
            <p:pic>
              <p:nvPicPr>
                <p:cNvPr id="292" name="Ink 291">
                  <a:extLst>
                    <a:ext uri="{FF2B5EF4-FFF2-40B4-BE49-F238E27FC236}">
                      <a16:creationId xmlns:a16="http://schemas.microsoft.com/office/drawing/2014/main" id="{E25F92B3-8268-3E52-D5D4-15E868D9480B}"/>
                    </a:ext>
                  </a:extLst>
                </p:cNvPr>
                <p:cNvPicPr/>
                <p:nvPr/>
              </p:nvPicPr>
              <p:blipFill>
                <a:blip r:embed="rId425"/>
                <a:stretch>
                  <a:fillRect/>
                </a:stretch>
              </p:blipFill>
              <p:spPr>
                <a:xfrm>
                  <a:off x="3178045" y="5185788"/>
                  <a:ext cx="1386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94" name="Ink 293">
                  <a:extLst>
                    <a:ext uri="{FF2B5EF4-FFF2-40B4-BE49-F238E27FC236}">
                      <a16:creationId xmlns:a16="http://schemas.microsoft.com/office/drawing/2014/main" id="{58F5B87B-CC4D-7274-949E-92FB2C88D85C}"/>
                    </a:ext>
                  </a:extLst>
                </p14:cNvPr>
                <p14:cNvContentPartPr/>
                <p14:nvPr/>
              </p14:nvContentPartPr>
              <p14:xfrm>
                <a:off x="2994805" y="4920108"/>
                <a:ext cx="64800" cy="109800"/>
              </p14:xfrm>
            </p:contentPart>
          </mc:Choice>
          <mc:Fallback xmlns="">
            <p:pic>
              <p:nvPicPr>
                <p:cNvPr id="294" name="Ink 293">
                  <a:extLst>
                    <a:ext uri="{FF2B5EF4-FFF2-40B4-BE49-F238E27FC236}">
                      <a16:creationId xmlns:a16="http://schemas.microsoft.com/office/drawing/2014/main" id="{58F5B87B-CC4D-7274-949E-92FB2C88D85C}"/>
                    </a:ext>
                  </a:extLst>
                </p:cNvPr>
                <p:cNvPicPr/>
                <p:nvPr/>
              </p:nvPicPr>
              <p:blipFill>
                <a:blip r:embed="rId427"/>
                <a:stretch>
                  <a:fillRect/>
                </a:stretch>
              </p:blipFill>
              <p:spPr>
                <a:xfrm>
                  <a:off x="2976805" y="4902108"/>
                  <a:ext cx="100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95" name="Ink 294">
                  <a:extLst>
                    <a:ext uri="{FF2B5EF4-FFF2-40B4-BE49-F238E27FC236}">
                      <a16:creationId xmlns:a16="http://schemas.microsoft.com/office/drawing/2014/main" id="{E40E415A-EF03-579E-56BD-D263E906A7CE}"/>
                    </a:ext>
                  </a:extLst>
                </p14:cNvPr>
                <p14:cNvContentPartPr/>
                <p14:nvPr/>
              </p14:nvContentPartPr>
              <p14:xfrm>
                <a:off x="2946565" y="4880868"/>
                <a:ext cx="53640" cy="169200"/>
              </p14:xfrm>
            </p:contentPart>
          </mc:Choice>
          <mc:Fallback xmlns="">
            <p:pic>
              <p:nvPicPr>
                <p:cNvPr id="295" name="Ink 294">
                  <a:extLst>
                    <a:ext uri="{FF2B5EF4-FFF2-40B4-BE49-F238E27FC236}">
                      <a16:creationId xmlns:a16="http://schemas.microsoft.com/office/drawing/2014/main" id="{E40E415A-EF03-579E-56BD-D263E906A7CE}"/>
                    </a:ext>
                  </a:extLst>
                </p:cNvPr>
                <p:cNvPicPr/>
                <p:nvPr/>
              </p:nvPicPr>
              <p:blipFill>
                <a:blip r:embed="rId429"/>
                <a:stretch>
                  <a:fillRect/>
                </a:stretch>
              </p:blipFill>
              <p:spPr>
                <a:xfrm>
                  <a:off x="2928925" y="4862868"/>
                  <a:ext cx="892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96" name="Ink 295">
                  <a:extLst>
                    <a:ext uri="{FF2B5EF4-FFF2-40B4-BE49-F238E27FC236}">
                      <a16:creationId xmlns:a16="http://schemas.microsoft.com/office/drawing/2014/main" id="{A513BE8D-151F-5922-283A-AAE0AE860E09}"/>
                    </a:ext>
                  </a:extLst>
                </p14:cNvPr>
                <p14:cNvContentPartPr/>
                <p14:nvPr/>
              </p14:nvContentPartPr>
              <p14:xfrm>
                <a:off x="3088045" y="4894548"/>
                <a:ext cx="69480" cy="146160"/>
              </p14:xfrm>
            </p:contentPart>
          </mc:Choice>
          <mc:Fallback xmlns="">
            <p:pic>
              <p:nvPicPr>
                <p:cNvPr id="296" name="Ink 295">
                  <a:extLst>
                    <a:ext uri="{FF2B5EF4-FFF2-40B4-BE49-F238E27FC236}">
                      <a16:creationId xmlns:a16="http://schemas.microsoft.com/office/drawing/2014/main" id="{A513BE8D-151F-5922-283A-AAE0AE860E09}"/>
                    </a:ext>
                  </a:extLst>
                </p:cNvPr>
                <p:cNvPicPr/>
                <p:nvPr/>
              </p:nvPicPr>
              <p:blipFill>
                <a:blip r:embed="rId431"/>
                <a:stretch>
                  <a:fillRect/>
                </a:stretch>
              </p:blipFill>
              <p:spPr>
                <a:xfrm>
                  <a:off x="3070045" y="4876908"/>
                  <a:ext cx="105120" cy="181800"/>
                </a:xfrm>
                <a:prstGeom prst="rect">
                  <a:avLst/>
                </a:prstGeom>
              </p:spPr>
            </p:pic>
          </mc:Fallback>
        </mc:AlternateContent>
      </p:grpSp>
      <p:grpSp>
        <p:nvGrpSpPr>
          <p:cNvPr id="300" name="Group 299">
            <a:extLst>
              <a:ext uri="{FF2B5EF4-FFF2-40B4-BE49-F238E27FC236}">
                <a16:creationId xmlns:a16="http://schemas.microsoft.com/office/drawing/2014/main" id="{55C095D8-9E58-54A7-76EB-605B028EA5C5}"/>
              </a:ext>
            </a:extLst>
          </p:cNvPr>
          <p:cNvGrpSpPr/>
          <p:nvPr/>
        </p:nvGrpSpPr>
        <p:grpSpPr>
          <a:xfrm>
            <a:off x="1690645" y="2544258"/>
            <a:ext cx="129600" cy="456480"/>
            <a:chOff x="166645" y="2769108"/>
            <a:chExt cx="129600" cy="456480"/>
          </a:xfrm>
        </p:grpSpPr>
        <mc:AlternateContent xmlns:mc="http://schemas.openxmlformats.org/markup-compatibility/2006" xmlns:p14="http://schemas.microsoft.com/office/powerpoint/2010/main">
          <mc:Choice Requires="p14">
            <p:contentPart p14:bwMode="auto" r:id="rId432">
              <p14:nvContentPartPr>
                <p14:cNvPr id="298" name="Ink 297">
                  <a:extLst>
                    <a:ext uri="{FF2B5EF4-FFF2-40B4-BE49-F238E27FC236}">
                      <a16:creationId xmlns:a16="http://schemas.microsoft.com/office/drawing/2014/main" id="{DD16A5DC-CE12-08E3-E1F1-E58C8A338C6D}"/>
                    </a:ext>
                  </a:extLst>
                </p14:cNvPr>
                <p14:cNvContentPartPr/>
                <p14:nvPr/>
              </p14:nvContentPartPr>
              <p14:xfrm>
                <a:off x="166645" y="2872428"/>
                <a:ext cx="37440" cy="193680"/>
              </p14:xfrm>
            </p:contentPart>
          </mc:Choice>
          <mc:Fallback xmlns="">
            <p:pic>
              <p:nvPicPr>
                <p:cNvPr id="298" name="Ink 297">
                  <a:extLst>
                    <a:ext uri="{FF2B5EF4-FFF2-40B4-BE49-F238E27FC236}">
                      <a16:creationId xmlns:a16="http://schemas.microsoft.com/office/drawing/2014/main" id="{DD16A5DC-CE12-08E3-E1F1-E58C8A338C6D}"/>
                    </a:ext>
                  </a:extLst>
                </p:cNvPr>
                <p:cNvPicPr/>
                <p:nvPr/>
              </p:nvPicPr>
              <p:blipFill>
                <a:blip r:embed="rId433"/>
                <a:stretch>
                  <a:fillRect/>
                </a:stretch>
              </p:blipFill>
              <p:spPr>
                <a:xfrm>
                  <a:off x="148645" y="2854788"/>
                  <a:ext cx="730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99" name="Ink 298">
                  <a:extLst>
                    <a:ext uri="{FF2B5EF4-FFF2-40B4-BE49-F238E27FC236}">
                      <a16:creationId xmlns:a16="http://schemas.microsoft.com/office/drawing/2014/main" id="{12F33E23-8039-23A6-1D7D-EAE6CC7B874A}"/>
                    </a:ext>
                  </a:extLst>
                </p14:cNvPr>
                <p14:cNvContentPartPr/>
                <p14:nvPr/>
              </p14:nvContentPartPr>
              <p14:xfrm>
                <a:off x="187885" y="2769108"/>
                <a:ext cx="108360" cy="456480"/>
              </p14:xfrm>
            </p:contentPart>
          </mc:Choice>
          <mc:Fallback xmlns="">
            <p:pic>
              <p:nvPicPr>
                <p:cNvPr id="299" name="Ink 298">
                  <a:extLst>
                    <a:ext uri="{FF2B5EF4-FFF2-40B4-BE49-F238E27FC236}">
                      <a16:creationId xmlns:a16="http://schemas.microsoft.com/office/drawing/2014/main" id="{12F33E23-8039-23A6-1D7D-EAE6CC7B874A}"/>
                    </a:ext>
                  </a:extLst>
                </p:cNvPr>
                <p:cNvPicPr/>
                <p:nvPr/>
              </p:nvPicPr>
              <p:blipFill>
                <a:blip r:embed="rId435"/>
                <a:stretch>
                  <a:fillRect/>
                </a:stretch>
              </p:blipFill>
              <p:spPr>
                <a:xfrm>
                  <a:off x="170245" y="2751468"/>
                  <a:ext cx="144000" cy="492120"/>
                </a:xfrm>
                <a:prstGeom prst="rect">
                  <a:avLst/>
                </a:prstGeom>
              </p:spPr>
            </p:pic>
          </mc:Fallback>
        </mc:AlternateContent>
      </p:grpSp>
    </p:spTree>
    <p:extLst>
      <p:ext uri="{BB962C8B-B14F-4D97-AF65-F5344CB8AC3E}">
        <p14:creationId xmlns:p14="http://schemas.microsoft.com/office/powerpoint/2010/main" val="333228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FC0247-61F9-92C9-5775-8DDAF9ED93AB}"/>
              </a:ext>
            </a:extLst>
          </p:cNvPr>
          <p:cNvSpPr>
            <a:spLocks noGrp="1"/>
          </p:cNvSpPr>
          <p:nvPr>
            <p:ph type="sldNum" sz="quarter" idx="12"/>
          </p:nvPr>
        </p:nvSpPr>
        <p:spPr/>
        <p:txBody>
          <a:bodyPr/>
          <a:lstStyle/>
          <a:p>
            <a:pPr>
              <a:defRPr/>
            </a:pPr>
            <a:fld id="{C3734F09-793E-4A16-AED9-BB093119DCA3}" type="slidenum">
              <a:rPr lang="en-US" altLang="en-US" smtClean="0"/>
              <a:pPr>
                <a:defRPr/>
              </a:pPr>
              <a:t>12</a:t>
            </a:fld>
            <a:endParaRPr lang="en-US" altLang="en-US"/>
          </a:p>
        </p:txBody>
      </p:sp>
      <p:pic>
        <p:nvPicPr>
          <p:cNvPr id="12" name="Picture 11">
            <a:extLst>
              <a:ext uri="{FF2B5EF4-FFF2-40B4-BE49-F238E27FC236}">
                <a16:creationId xmlns:a16="http://schemas.microsoft.com/office/drawing/2014/main" id="{D997FCDA-DAEA-61C0-60A0-96169D8982DF}"/>
              </a:ext>
            </a:extLst>
          </p:cNvPr>
          <p:cNvPicPr>
            <a:picLocks noChangeAspect="1"/>
          </p:cNvPicPr>
          <p:nvPr/>
        </p:nvPicPr>
        <p:blipFill>
          <a:blip r:embed="rId2"/>
          <a:stretch>
            <a:fillRect/>
          </a:stretch>
        </p:blipFill>
        <p:spPr>
          <a:xfrm>
            <a:off x="1930061" y="136525"/>
            <a:ext cx="7529120" cy="6151980"/>
          </a:xfrm>
          <a:prstGeom prst="rect">
            <a:avLst/>
          </a:prstGeom>
        </p:spPr>
      </p:pic>
    </p:spTree>
    <p:extLst>
      <p:ext uri="{BB962C8B-B14F-4D97-AF65-F5344CB8AC3E}">
        <p14:creationId xmlns:p14="http://schemas.microsoft.com/office/powerpoint/2010/main" val="2317297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F6CB4C-DC26-305B-3E26-F15AE5187029}"/>
              </a:ext>
            </a:extLst>
          </p:cNvPr>
          <p:cNvSpPr>
            <a:spLocks noGrp="1"/>
          </p:cNvSpPr>
          <p:nvPr>
            <p:ph type="sldNum" sz="quarter" idx="12"/>
          </p:nvPr>
        </p:nvSpPr>
        <p:spPr/>
        <p:txBody>
          <a:bodyPr/>
          <a:lstStyle/>
          <a:p>
            <a:pPr>
              <a:defRPr/>
            </a:pPr>
            <a:fld id="{C3734F09-793E-4A16-AED9-BB093119DCA3}" type="slidenum">
              <a:rPr lang="en-US" altLang="en-US" smtClean="0"/>
              <a:pPr>
                <a:defRPr/>
              </a:pPr>
              <a:t>13</a:t>
            </a:fld>
            <a:endParaRPr lang="en-US" altLang="en-US"/>
          </a:p>
        </p:txBody>
      </p:sp>
      <p:grpSp>
        <p:nvGrpSpPr>
          <p:cNvPr id="10" name="Group 9">
            <a:extLst>
              <a:ext uri="{FF2B5EF4-FFF2-40B4-BE49-F238E27FC236}">
                <a16:creationId xmlns:a16="http://schemas.microsoft.com/office/drawing/2014/main" id="{19CDBC64-1D81-99D6-A6C2-230145244648}"/>
              </a:ext>
            </a:extLst>
          </p:cNvPr>
          <p:cNvGrpSpPr/>
          <p:nvPr/>
        </p:nvGrpSpPr>
        <p:grpSpPr>
          <a:xfrm rot="238057">
            <a:off x="2432675" y="1523118"/>
            <a:ext cx="1170360" cy="387720"/>
            <a:chOff x="833725" y="398868"/>
            <a:chExt cx="1170360" cy="38772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6589E85-06B6-BD2E-DA65-A9E2F9FA10A3}"/>
                    </a:ext>
                  </a:extLst>
                </p14:cNvPr>
                <p14:cNvContentPartPr/>
                <p14:nvPr/>
              </p14:nvContentPartPr>
              <p14:xfrm>
                <a:off x="833725" y="398868"/>
                <a:ext cx="111600" cy="268920"/>
              </p14:xfrm>
            </p:contentPart>
          </mc:Choice>
          <mc:Fallback xmlns="">
            <p:pic>
              <p:nvPicPr>
                <p:cNvPr id="3" name="Ink 2">
                  <a:extLst>
                    <a:ext uri="{FF2B5EF4-FFF2-40B4-BE49-F238E27FC236}">
                      <a16:creationId xmlns:a16="http://schemas.microsoft.com/office/drawing/2014/main" id="{26589E85-06B6-BD2E-DA65-A9E2F9FA10A3}"/>
                    </a:ext>
                  </a:extLst>
                </p:cNvPr>
                <p:cNvPicPr/>
                <p:nvPr/>
              </p:nvPicPr>
              <p:blipFill>
                <a:blip r:embed="rId3"/>
                <a:stretch>
                  <a:fillRect/>
                </a:stretch>
              </p:blipFill>
              <p:spPr>
                <a:xfrm>
                  <a:off x="815725" y="381228"/>
                  <a:ext cx="1472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4635E7D-24D4-5265-20D4-8E86BFAE4CAA}"/>
                    </a:ext>
                  </a:extLst>
                </p14:cNvPr>
                <p14:cNvContentPartPr/>
                <p14:nvPr/>
              </p14:nvContentPartPr>
              <p14:xfrm>
                <a:off x="838765" y="537828"/>
                <a:ext cx="108360" cy="41040"/>
              </p14:xfrm>
            </p:contentPart>
          </mc:Choice>
          <mc:Fallback xmlns="">
            <p:pic>
              <p:nvPicPr>
                <p:cNvPr id="4" name="Ink 3">
                  <a:extLst>
                    <a:ext uri="{FF2B5EF4-FFF2-40B4-BE49-F238E27FC236}">
                      <a16:creationId xmlns:a16="http://schemas.microsoft.com/office/drawing/2014/main" id="{D4635E7D-24D4-5265-20D4-8E86BFAE4CAA}"/>
                    </a:ext>
                  </a:extLst>
                </p:cNvPr>
                <p:cNvPicPr/>
                <p:nvPr/>
              </p:nvPicPr>
              <p:blipFill>
                <a:blip r:embed="rId5"/>
                <a:stretch>
                  <a:fillRect/>
                </a:stretch>
              </p:blipFill>
              <p:spPr>
                <a:xfrm>
                  <a:off x="821125" y="520188"/>
                  <a:ext cx="144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5CBE35C-397F-70C9-3959-09043FAA0431}"/>
                    </a:ext>
                  </a:extLst>
                </p14:cNvPr>
                <p14:cNvContentPartPr/>
                <p14:nvPr/>
              </p14:nvContentPartPr>
              <p14:xfrm>
                <a:off x="976645" y="464748"/>
                <a:ext cx="115560" cy="172080"/>
              </p14:xfrm>
            </p:contentPart>
          </mc:Choice>
          <mc:Fallback xmlns="">
            <p:pic>
              <p:nvPicPr>
                <p:cNvPr id="5" name="Ink 4">
                  <a:extLst>
                    <a:ext uri="{FF2B5EF4-FFF2-40B4-BE49-F238E27FC236}">
                      <a16:creationId xmlns:a16="http://schemas.microsoft.com/office/drawing/2014/main" id="{45CBE35C-397F-70C9-3959-09043FAA0431}"/>
                    </a:ext>
                  </a:extLst>
                </p:cNvPr>
                <p:cNvPicPr/>
                <p:nvPr/>
              </p:nvPicPr>
              <p:blipFill>
                <a:blip r:embed="rId7"/>
                <a:stretch>
                  <a:fillRect/>
                </a:stretch>
              </p:blipFill>
              <p:spPr>
                <a:xfrm>
                  <a:off x="958645" y="446748"/>
                  <a:ext cx="1512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13719CBF-545B-279F-E453-4C580FDD8B7E}"/>
                    </a:ext>
                  </a:extLst>
                </p14:cNvPr>
                <p14:cNvContentPartPr/>
                <p14:nvPr/>
              </p14:nvContentPartPr>
              <p14:xfrm>
                <a:off x="1085365" y="476988"/>
                <a:ext cx="85320" cy="162000"/>
              </p14:xfrm>
            </p:contentPart>
          </mc:Choice>
          <mc:Fallback xmlns="">
            <p:pic>
              <p:nvPicPr>
                <p:cNvPr id="6" name="Ink 5">
                  <a:extLst>
                    <a:ext uri="{FF2B5EF4-FFF2-40B4-BE49-F238E27FC236}">
                      <a16:creationId xmlns:a16="http://schemas.microsoft.com/office/drawing/2014/main" id="{13719CBF-545B-279F-E453-4C580FDD8B7E}"/>
                    </a:ext>
                  </a:extLst>
                </p:cNvPr>
                <p:cNvPicPr/>
                <p:nvPr/>
              </p:nvPicPr>
              <p:blipFill>
                <a:blip r:embed="rId9"/>
                <a:stretch>
                  <a:fillRect/>
                </a:stretch>
              </p:blipFill>
              <p:spPr>
                <a:xfrm>
                  <a:off x="1067725" y="458988"/>
                  <a:ext cx="120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4E5622DB-0F3E-1226-9390-B3EBA6FB5CFB}"/>
                    </a:ext>
                  </a:extLst>
                </p14:cNvPr>
                <p14:cNvContentPartPr/>
                <p14:nvPr/>
              </p14:nvContentPartPr>
              <p14:xfrm>
                <a:off x="1244485" y="484548"/>
                <a:ext cx="121320" cy="104400"/>
              </p14:xfrm>
            </p:contentPart>
          </mc:Choice>
          <mc:Fallback xmlns="">
            <p:pic>
              <p:nvPicPr>
                <p:cNvPr id="7" name="Ink 6">
                  <a:extLst>
                    <a:ext uri="{FF2B5EF4-FFF2-40B4-BE49-F238E27FC236}">
                      <a16:creationId xmlns:a16="http://schemas.microsoft.com/office/drawing/2014/main" id="{4E5622DB-0F3E-1226-9390-B3EBA6FB5CFB}"/>
                    </a:ext>
                  </a:extLst>
                </p:cNvPr>
                <p:cNvPicPr/>
                <p:nvPr/>
              </p:nvPicPr>
              <p:blipFill>
                <a:blip r:embed="rId11"/>
                <a:stretch>
                  <a:fillRect/>
                </a:stretch>
              </p:blipFill>
              <p:spPr>
                <a:xfrm>
                  <a:off x="1226485" y="466908"/>
                  <a:ext cx="1569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86CCAEF3-216E-590B-D344-9D3DB617AD94}"/>
                    </a:ext>
                  </a:extLst>
                </p14:cNvPr>
                <p14:cNvContentPartPr/>
                <p14:nvPr/>
              </p14:nvContentPartPr>
              <p14:xfrm>
                <a:off x="1375525" y="468708"/>
                <a:ext cx="313920" cy="126720"/>
              </p14:xfrm>
            </p:contentPart>
          </mc:Choice>
          <mc:Fallback xmlns="">
            <p:pic>
              <p:nvPicPr>
                <p:cNvPr id="8" name="Ink 7">
                  <a:extLst>
                    <a:ext uri="{FF2B5EF4-FFF2-40B4-BE49-F238E27FC236}">
                      <a16:creationId xmlns:a16="http://schemas.microsoft.com/office/drawing/2014/main" id="{86CCAEF3-216E-590B-D344-9D3DB617AD94}"/>
                    </a:ext>
                  </a:extLst>
                </p:cNvPr>
                <p:cNvPicPr/>
                <p:nvPr/>
              </p:nvPicPr>
              <p:blipFill>
                <a:blip r:embed="rId13"/>
                <a:stretch>
                  <a:fillRect/>
                </a:stretch>
              </p:blipFill>
              <p:spPr>
                <a:xfrm>
                  <a:off x="1357885" y="451068"/>
                  <a:ext cx="349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1E8F98CF-E6A2-16D5-CB68-913D2BDDE0E7}"/>
                    </a:ext>
                  </a:extLst>
                </p14:cNvPr>
                <p14:cNvContentPartPr/>
                <p14:nvPr/>
              </p14:nvContentPartPr>
              <p14:xfrm>
                <a:off x="1777285" y="456468"/>
                <a:ext cx="226800" cy="330120"/>
              </p14:xfrm>
            </p:contentPart>
          </mc:Choice>
          <mc:Fallback xmlns="">
            <p:pic>
              <p:nvPicPr>
                <p:cNvPr id="9" name="Ink 8">
                  <a:extLst>
                    <a:ext uri="{FF2B5EF4-FFF2-40B4-BE49-F238E27FC236}">
                      <a16:creationId xmlns:a16="http://schemas.microsoft.com/office/drawing/2014/main" id="{1E8F98CF-E6A2-16D5-CB68-913D2BDDE0E7}"/>
                    </a:ext>
                  </a:extLst>
                </p:cNvPr>
                <p:cNvPicPr/>
                <p:nvPr/>
              </p:nvPicPr>
              <p:blipFill>
                <a:blip r:embed="rId15"/>
                <a:stretch>
                  <a:fillRect/>
                </a:stretch>
              </p:blipFill>
              <p:spPr>
                <a:xfrm>
                  <a:off x="1759285" y="438828"/>
                  <a:ext cx="262440" cy="365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8" name="Ink 17">
                <a:extLst>
                  <a:ext uri="{FF2B5EF4-FFF2-40B4-BE49-F238E27FC236}">
                    <a16:creationId xmlns:a16="http://schemas.microsoft.com/office/drawing/2014/main" id="{0DC0914C-888F-66FC-2FC0-EDBE46EA029C}"/>
                  </a:ext>
                </a:extLst>
              </p14:cNvPr>
              <p14:cNvContentPartPr/>
              <p14:nvPr/>
            </p14:nvContentPartPr>
            <p14:xfrm>
              <a:off x="5038285" y="1485288"/>
              <a:ext cx="1800" cy="6840"/>
            </p14:xfrm>
          </p:contentPart>
        </mc:Choice>
        <mc:Fallback>
          <p:pic>
            <p:nvPicPr>
              <p:cNvPr id="18" name="Ink 17">
                <a:extLst>
                  <a:ext uri="{FF2B5EF4-FFF2-40B4-BE49-F238E27FC236}">
                    <a16:creationId xmlns:a16="http://schemas.microsoft.com/office/drawing/2014/main" id="{0DC0914C-888F-66FC-2FC0-EDBE46EA029C}"/>
                  </a:ext>
                </a:extLst>
              </p:cNvPr>
              <p:cNvPicPr/>
              <p:nvPr/>
            </p:nvPicPr>
            <p:blipFill>
              <a:blip r:embed="rId17"/>
              <a:stretch>
                <a:fillRect/>
              </a:stretch>
            </p:blipFill>
            <p:spPr>
              <a:xfrm>
                <a:off x="5020285" y="1467288"/>
                <a:ext cx="37440" cy="42480"/>
              </a:xfrm>
              <a:prstGeom prst="rect">
                <a:avLst/>
              </a:prstGeom>
            </p:spPr>
          </p:pic>
        </mc:Fallback>
      </mc:AlternateContent>
      <p:grpSp>
        <p:nvGrpSpPr>
          <p:cNvPr id="30" name="Group 29">
            <a:extLst>
              <a:ext uri="{FF2B5EF4-FFF2-40B4-BE49-F238E27FC236}">
                <a16:creationId xmlns:a16="http://schemas.microsoft.com/office/drawing/2014/main" id="{90135073-450F-2FE6-88BA-61350A0C41BF}"/>
              </a:ext>
            </a:extLst>
          </p:cNvPr>
          <p:cNvGrpSpPr/>
          <p:nvPr/>
        </p:nvGrpSpPr>
        <p:grpSpPr>
          <a:xfrm rot="199789">
            <a:off x="3658405" y="1465978"/>
            <a:ext cx="1774440" cy="326880"/>
            <a:chOff x="2134405" y="311748"/>
            <a:chExt cx="1774440" cy="326880"/>
          </a:xfrm>
        </p:grpSpPr>
        <mc:AlternateContent xmlns:mc="http://schemas.openxmlformats.org/markup-compatibility/2006" xmlns:p14="http://schemas.microsoft.com/office/powerpoint/2010/main">
          <mc:Choice Requires="p14">
            <p:contentPart p14:bwMode="auto" r:id="rId18">
              <p14:nvContentPartPr>
                <p14:cNvPr id="22" name="Ink 21">
                  <a:extLst>
                    <a:ext uri="{FF2B5EF4-FFF2-40B4-BE49-F238E27FC236}">
                      <a16:creationId xmlns:a16="http://schemas.microsoft.com/office/drawing/2014/main" id="{FC07C8CD-A232-6E97-07FE-078867AF7162}"/>
                    </a:ext>
                  </a:extLst>
                </p14:cNvPr>
                <p14:cNvContentPartPr/>
                <p14:nvPr/>
              </p14:nvContentPartPr>
              <p14:xfrm>
                <a:off x="2213605" y="382308"/>
                <a:ext cx="63720" cy="191880"/>
              </p14:xfrm>
            </p:contentPart>
          </mc:Choice>
          <mc:Fallback xmlns="">
            <p:pic>
              <p:nvPicPr>
                <p:cNvPr id="22" name="Ink 21">
                  <a:extLst>
                    <a:ext uri="{FF2B5EF4-FFF2-40B4-BE49-F238E27FC236}">
                      <a16:creationId xmlns:a16="http://schemas.microsoft.com/office/drawing/2014/main" id="{FC07C8CD-A232-6E97-07FE-078867AF7162}"/>
                    </a:ext>
                  </a:extLst>
                </p:cNvPr>
                <p:cNvPicPr/>
                <p:nvPr/>
              </p:nvPicPr>
              <p:blipFill>
                <a:blip r:embed="rId19"/>
                <a:stretch>
                  <a:fillRect/>
                </a:stretch>
              </p:blipFill>
              <p:spPr>
                <a:xfrm>
                  <a:off x="2195605" y="364668"/>
                  <a:ext cx="993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781B04C8-0687-E8F0-B042-5C95192D53ED}"/>
                    </a:ext>
                  </a:extLst>
                </p14:cNvPr>
                <p14:cNvContentPartPr/>
                <p14:nvPr/>
              </p14:nvContentPartPr>
              <p14:xfrm>
                <a:off x="2280205" y="404628"/>
                <a:ext cx="213120" cy="156240"/>
              </p14:xfrm>
            </p:contentPart>
          </mc:Choice>
          <mc:Fallback xmlns="">
            <p:pic>
              <p:nvPicPr>
                <p:cNvPr id="23" name="Ink 22">
                  <a:extLst>
                    <a:ext uri="{FF2B5EF4-FFF2-40B4-BE49-F238E27FC236}">
                      <a16:creationId xmlns:a16="http://schemas.microsoft.com/office/drawing/2014/main" id="{781B04C8-0687-E8F0-B042-5C95192D53ED}"/>
                    </a:ext>
                  </a:extLst>
                </p:cNvPr>
                <p:cNvPicPr/>
                <p:nvPr/>
              </p:nvPicPr>
              <p:blipFill>
                <a:blip r:embed="rId21"/>
                <a:stretch>
                  <a:fillRect/>
                </a:stretch>
              </p:blipFill>
              <p:spPr>
                <a:xfrm>
                  <a:off x="2262205" y="386628"/>
                  <a:ext cx="2487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C37CB9BB-6508-ED51-8E51-701A3F92E3A1}"/>
                    </a:ext>
                  </a:extLst>
                </p14:cNvPr>
                <p14:cNvContentPartPr/>
                <p14:nvPr/>
              </p14:nvContentPartPr>
              <p14:xfrm>
                <a:off x="2134405" y="431988"/>
                <a:ext cx="291240" cy="56880"/>
              </p14:xfrm>
            </p:contentPart>
          </mc:Choice>
          <mc:Fallback xmlns="">
            <p:pic>
              <p:nvPicPr>
                <p:cNvPr id="24" name="Ink 23">
                  <a:extLst>
                    <a:ext uri="{FF2B5EF4-FFF2-40B4-BE49-F238E27FC236}">
                      <a16:creationId xmlns:a16="http://schemas.microsoft.com/office/drawing/2014/main" id="{C37CB9BB-6508-ED51-8E51-701A3F92E3A1}"/>
                    </a:ext>
                  </a:extLst>
                </p:cNvPr>
                <p:cNvPicPr/>
                <p:nvPr/>
              </p:nvPicPr>
              <p:blipFill>
                <a:blip r:embed="rId23"/>
                <a:stretch>
                  <a:fillRect/>
                </a:stretch>
              </p:blipFill>
              <p:spPr>
                <a:xfrm>
                  <a:off x="2116405" y="414348"/>
                  <a:ext cx="3268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id="{F9C37D8C-3C2C-0242-77EC-6B133E4E2555}"/>
                    </a:ext>
                  </a:extLst>
                </p14:cNvPr>
                <p14:cNvContentPartPr/>
                <p14:nvPr/>
              </p14:nvContentPartPr>
              <p14:xfrm>
                <a:off x="2666125" y="419748"/>
                <a:ext cx="34920" cy="218880"/>
              </p14:xfrm>
            </p:contentPart>
          </mc:Choice>
          <mc:Fallback xmlns="">
            <p:pic>
              <p:nvPicPr>
                <p:cNvPr id="25" name="Ink 24">
                  <a:extLst>
                    <a:ext uri="{FF2B5EF4-FFF2-40B4-BE49-F238E27FC236}">
                      <a16:creationId xmlns:a16="http://schemas.microsoft.com/office/drawing/2014/main" id="{F9C37D8C-3C2C-0242-77EC-6B133E4E2555}"/>
                    </a:ext>
                  </a:extLst>
                </p:cNvPr>
                <p:cNvPicPr/>
                <p:nvPr/>
              </p:nvPicPr>
              <p:blipFill>
                <a:blip r:embed="rId25"/>
                <a:stretch>
                  <a:fillRect/>
                </a:stretch>
              </p:blipFill>
              <p:spPr>
                <a:xfrm>
                  <a:off x="2648485" y="401748"/>
                  <a:ext cx="705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E468F507-7C20-072F-B2F3-0E66DB8BA817}"/>
                    </a:ext>
                  </a:extLst>
                </p14:cNvPr>
                <p14:cNvContentPartPr/>
                <p14:nvPr/>
              </p14:nvContentPartPr>
              <p14:xfrm>
                <a:off x="2658205" y="469068"/>
                <a:ext cx="124560" cy="94680"/>
              </p14:xfrm>
            </p:contentPart>
          </mc:Choice>
          <mc:Fallback xmlns="">
            <p:pic>
              <p:nvPicPr>
                <p:cNvPr id="26" name="Ink 25">
                  <a:extLst>
                    <a:ext uri="{FF2B5EF4-FFF2-40B4-BE49-F238E27FC236}">
                      <a16:creationId xmlns:a16="http://schemas.microsoft.com/office/drawing/2014/main" id="{E468F507-7C20-072F-B2F3-0E66DB8BA817}"/>
                    </a:ext>
                  </a:extLst>
                </p:cNvPr>
                <p:cNvPicPr/>
                <p:nvPr/>
              </p:nvPicPr>
              <p:blipFill>
                <a:blip r:embed="rId27"/>
                <a:stretch>
                  <a:fillRect/>
                </a:stretch>
              </p:blipFill>
              <p:spPr>
                <a:xfrm>
                  <a:off x="2640565" y="451068"/>
                  <a:ext cx="160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DFBDFFAE-4B97-CF99-4066-0CC38D104476}"/>
                    </a:ext>
                  </a:extLst>
                </p14:cNvPr>
                <p14:cNvContentPartPr/>
                <p14:nvPr/>
              </p14:nvContentPartPr>
              <p14:xfrm>
                <a:off x="2823085" y="320388"/>
                <a:ext cx="434520" cy="257400"/>
              </p14:xfrm>
            </p:contentPart>
          </mc:Choice>
          <mc:Fallback xmlns="">
            <p:pic>
              <p:nvPicPr>
                <p:cNvPr id="27" name="Ink 26">
                  <a:extLst>
                    <a:ext uri="{FF2B5EF4-FFF2-40B4-BE49-F238E27FC236}">
                      <a16:creationId xmlns:a16="http://schemas.microsoft.com/office/drawing/2014/main" id="{DFBDFFAE-4B97-CF99-4066-0CC38D104476}"/>
                    </a:ext>
                  </a:extLst>
                </p:cNvPr>
                <p:cNvPicPr/>
                <p:nvPr/>
              </p:nvPicPr>
              <p:blipFill>
                <a:blip r:embed="rId29"/>
                <a:stretch>
                  <a:fillRect/>
                </a:stretch>
              </p:blipFill>
              <p:spPr>
                <a:xfrm>
                  <a:off x="2805085" y="302388"/>
                  <a:ext cx="4701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58E87E84-ED9A-56D2-2077-053E5699A472}"/>
                    </a:ext>
                  </a:extLst>
                </p14:cNvPr>
                <p14:cNvContentPartPr/>
                <p14:nvPr/>
              </p14:nvContentPartPr>
              <p14:xfrm>
                <a:off x="3274885" y="376188"/>
                <a:ext cx="7560" cy="39600"/>
              </p14:xfrm>
            </p:contentPart>
          </mc:Choice>
          <mc:Fallback xmlns="">
            <p:pic>
              <p:nvPicPr>
                <p:cNvPr id="28" name="Ink 27">
                  <a:extLst>
                    <a:ext uri="{FF2B5EF4-FFF2-40B4-BE49-F238E27FC236}">
                      <a16:creationId xmlns:a16="http://schemas.microsoft.com/office/drawing/2014/main" id="{58E87E84-ED9A-56D2-2077-053E5699A472}"/>
                    </a:ext>
                  </a:extLst>
                </p:cNvPr>
                <p:cNvPicPr/>
                <p:nvPr/>
              </p:nvPicPr>
              <p:blipFill>
                <a:blip r:embed="rId31"/>
                <a:stretch>
                  <a:fillRect/>
                </a:stretch>
              </p:blipFill>
              <p:spPr>
                <a:xfrm>
                  <a:off x="3257245" y="358188"/>
                  <a:ext cx="43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 28">
                  <a:extLst>
                    <a:ext uri="{FF2B5EF4-FFF2-40B4-BE49-F238E27FC236}">
                      <a16:creationId xmlns:a16="http://schemas.microsoft.com/office/drawing/2014/main" id="{03332387-6241-4933-FD06-6199D0C20BAE}"/>
                    </a:ext>
                  </a:extLst>
                </p14:cNvPr>
                <p14:cNvContentPartPr/>
                <p14:nvPr/>
              </p14:nvContentPartPr>
              <p14:xfrm>
                <a:off x="3292165" y="311748"/>
                <a:ext cx="616680" cy="239040"/>
              </p14:xfrm>
            </p:contentPart>
          </mc:Choice>
          <mc:Fallback xmlns="">
            <p:pic>
              <p:nvPicPr>
                <p:cNvPr id="29" name="Ink 28">
                  <a:extLst>
                    <a:ext uri="{FF2B5EF4-FFF2-40B4-BE49-F238E27FC236}">
                      <a16:creationId xmlns:a16="http://schemas.microsoft.com/office/drawing/2014/main" id="{03332387-6241-4933-FD06-6199D0C20BAE}"/>
                    </a:ext>
                  </a:extLst>
                </p:cNvPr>
                <p:cNvPicPr/>
                <p:nvPr/>
              </p:nvPicPr>
              <p:blipFill>
                <a:blip r:embed="rId33"/>
                <a:stretch>
                  <a:fillRect/>
                </a:stretch>
              </p:blipFill>
              <p:spPr>
                <a:xfrm>
                  <a:off x="3274525" y="293748"/>
                  <a:ext cx="652320" cy="274680"/>
                </a:xfrm>
                <a:prstGeom prst="rect">
                  <a:avLst/>
                </a:prstGeom>
              </p:spPr>
            </p:pic>
          </mc:Fallback>
        </mc:AlternateContent>
      </p:grpSp>
      <p:grpSp>
        <p:nvGrpSpPr>
          <p:cNvPr id="35" name="Group 34">
            <a:extLst>
              <a:ext uri="{FF2B5EF4-FFF2-40B4-BE49-F238E27FC236}">
                <a16:creationId xmlns:a16="http://schemas.microsoft.com/office/drawing/2014/main" id="{A8919B61-C9EA-CB94-AACC-DD0C7AA9A988}"/>
              </a:ext>
            </a:extLst>
          </p:cNvPr>
          <p:cNvGrpSpPr/>
          <p:nvPr/>
        </p:nvGrpSpPr>
        <p:grpSpPr>
          <a:xfrm rot="210517">
            <a:off x="5628685" y="1475928"/>
            <a:ext cx="1311120" cy="235440"/>
            <a:chOff x="4104685" y="306708"/>
            <a:chExt cx="1311120" cy="235440"/>
          </a:xfrm>
        </p:grpSpPr>
        <mc:AlternateContent xmlns:mc="http://schemas.openxmlformats.org/markup-compatibility/2006" xmlns:p14="http://schemas.microsoft.com/office/powerpoint/2010/main">
          <mc:Choice Requires="p14">
            <p:contentPart p14:bwMode="auto" r:id="rId34">
              <p14:nvContentPartPr>
                <p14:cNvPr id="31" name="Ink 30">
                  <a:extLst>
                    <a:ext uri="{FF2B5EF4-FFF2-40B4-BE49-F238E27FC236}">
                      <a16:creationId xmlns:a16="http://schemas.microsoft.com/office/drawing/2014/main" id="{833D8267-694E-9775-ECCC-CEBC961446AF}"/>
                    </a:ext>
                  </a:extLst>
                </p14:cNvPr>
                <p14:cNvContentPartPr/>
                <p14:nvPr/>
              </p14:nvContentPartPr>
              <p14:xfrm>
                <a:off x="4104685" y="306708"/>
                <a:ext cx="811080" cy="235440"/>
              </p14:xfrm>
            </p:contentPart>
          </mc:Choice>
          <mc:Fallback xmlns="">
            <p:pic>
              <p:nvPicPr>
                <p:cNvPr id="31" name="Ink 30">
                  <a:extLst>
                    <a:ext uri="{FF2B5EF4-FFF2-40B4-BE49-F238E27FC236}">
                      <a16:creationId xmlns:a16="http://schemas.microsoft.com/office/drawing/2014/main" id="{833D8267-694E-9775-ECCC-CEBC961446AF}"/>
                    </a:ext>
                  </a:extLst>
                </p:cNvPr>
                <p:cNvPicPr/>
                <p:nvPr/>
              </p:nvPicPr>
              <p:blipFill>
                <a:blip r:embed="rId35"/>
                <a:stretch>
                  <a:fillRect/>
                </a:stretch>
              </p:blipFill>
              <p:spPr>
                <a:xfrm>
                  <a:off x="4087045" y="288708"/>
                  <a:ext cx="8467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2" name="Ink 31">
                  <a:extLst>
                    <a:ext uri="{FF2B5EF4-FFF2-40B4-BE49-F238E27FC236}">
                      <a16:creationId xmlns:a16="http://schemas.microsoft.com/office/drawing/2014/main" id="{60BDAD44-E2AD-801A-5DDD-0F04A227B5BC}"/>
                    </a:ext>
                  </a:extLst>
                </p14:cNvPr>
                <p14:cNvContentPartPr/>
                <p14:nvPr/>
              </p14:nvContentPartPr>
              <p14:xfrm>
                <a:off x="5007925" y="389508"/>
                <a:ext cx="275400" cy="118800"/>
              </p14:xfrm>
            </p:contentPart>
          </mc:Choice>
          <mc:Fallback xmlns="">
            <p:pic>
              <p:nvPicPr>
                <p:cNvPr id="32" name="Ink 31">
                  <a:extLst>
                    <a:ext uri="{FF2B5EF4-FFF2-40B4-BE49-F238E27FC236}">
                      <a16:creationId xmlns:a16="http://schemas.microsoft.com/office/drawing/2014/main" id="{60BDAD44-E2AD-801A-5DDD-0F04A227B5BC}"/>
                    </a:ext>
                  </a:extLst>
                </p:cNvPr>
                <p:cNvPicPr/>
                <p:nvPr/>
              </p:nvPicPr>
              <p:blipFill>
                <a:blip r:embed="rId37"/>
                <a:stretch>
                  <a:fillRect/>
                </a:stretch>
              </p:blipFill>
              <p:spPr>
                <a:xfrm>
                  <a:off x="4989925" y="371508"/>
                  <a:ext cx="311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 name="Ink 32">
                  <a:extLst>
                    <a:ext uri="{FF2B5EF4-FFF2-40B4-BE49-F238E27FC236}">
                      <a16:creationId xmlns:a16="http://schemas.microsoft.com/office/drawing/2014/main" id="{7348FB73-E655-4CE1-747E-CB6CB2B65F87}"/>
                    </a:ext>
                  </a:extLst>
                </p14:cNvPr>
                <p14:cNvContentPartPr/>
                <p14:nvPr/>
              </p14:nvContentPartPr>
              <p14:xfrm>
                <a:off x="5410405" y="344148"/>
                <a:ext cx="5400" cy="23040"/>
              </p14:xfrm>
            </p:contentPart>
          </mc:Choice>
          <mc:Fallback xmlns="">
            <p:pic>
              <p:nvPicPr>
                <p:cNvPr id="33" name="Ink 32">
                  <a:extLst>
                    <a:ext uri="{FF2B5EF4-FFF2-40B4-BE49-F238E27FC236}">
                      <a16:creationId xmlns:a16="http://schemas.microsoft.com/office/drawing/2014/main" id="{7348FB73-E655-4CE1-747E-CB6CB2B65F87}"/>
                    </a:ext>
                  </a:extLst>
                </p:cNvPr>
                <p:cNvPicPr/>
                <p:nvPr/>
              </p:nvPicPr>
              <p:blipFill>
                <a:blip r:embed="rId39"/>
                <a:stretch>
                  <a:fillRect/>
                </a:stretch>
              </p:blipFill>
              <p:spPr>
                <a:xfrm>
                  <a:off x="5392405" y="326508"/>
                  <a:ext cx="410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Ink 33">
                  <a:extLst>
                    <a:ext uri="{FF2B5EF4-FFF2-40B4-BE49-F238E27FC236}">
                      <a16:creationId xmlns:a16="http://schemas.microsoft.com/office/drawing/2014/main" id="{6C8C246B-30BC-1A94-7EB8-AE41C269DCC8}"/>
                    </a:ext>
                  </a:extLst>
                </p14:cNvPr>
                <p14:cNvContentPartPr/>
                <p14:nvPr/>
              </p14:nvContentPartPr>
              <p14:xfrm>
                <a:off x="5362165" y="499308"/>
                <a:ext cx="1800" cy="10440"/>
              </p14:xfrm>
            </p:contentPart>
          </mc:Choice>
          <mc:Fallback xmlns="">
            <p:pic>
              <p:nvPicPr>
                <p:cNvPr id="34" name="Ink 33">
                  <a:extLst>
                    <a:ext uri="{FF2B5EF4-FFF2-40B4-BE49-F238E27FC236}">
                      <a16:creationId xmlns:a16="http://schemas.microsoft.com/office/drawing/2014/main" id="{6C8C246B-30BC-1A94-7EB8-AE41C269DCC8}"/>
                    </a:ext>
                  </a:extLst>
                </p:cNvPr>
                <p:cNvPicPr/>
                <p:nvPr/>
              </p:nvPicPr>
              <p:blipFill>
                <a:blip r:embed="rId41"/>
                <a:stretch>
                  <a:fillRect/>
                </a:stretch>
              </p:blipFill>
              <p:spPr>
                <a:xfrm>
                  <a:off x="5344165" y="481668"/>
                  <a:ext cx="37440" cy="46080"/>
                </a:xfrm>
                <a:prstGeom prst="rect">
                  <a:avLst/>
                </a:prstGeom>
              </p:spPr>
            </p:pic>
          </mc:Fallback>
        </mc:AlternateContent>
      </p:grpSp>
      <p:grpSp>
        <p:nvGrpSpPr>
          <p:cNvPr id="49" name="Group 48">
            <a:extLst>
              <a:ext uri="{FF2B5EF4-FFF2-40B4-BE49-F238E27FC236}">
                <a16:creationId xmlns:a16="http://schemas.microsoft.com/office/drawing/2014/main" id="{D3D83888-C145-6104-3E36-D4A4B3BFBCFF}"/>
              </a:ext>
            </a:extLst>
          </p:cNvPr>
          <p:cNvGrpSpPr/>
          <p:nvPr/>
        </p:nvGrpSpPr>
        <p:grpSpPr>
          <a:xfrm>
            <a:off x="4515475" y="1805378"/>
            <a:ext cx="580320" cy="615600"/>
            <a:chOff x="2856565" y="890988"/>
            <a:chExt cx="580320" cy="615600"/>
          </a:xfrm>
        </p:grpSpPr>
        <mc:AlternateContent xmlns:mc="http://schemas.openxmlformats.org/markup-compatibility/2006" xmlns:p14="http://schemas.microsoft.com/office/powerpoint/2010/main">
          <mc:Choice Requires="p14">
            <p:contentPart p14:bwMode="auto" r:id="rId42">
              <p14:nvContentPartPr>
                <p14:cNvPr id="36" name="Ink 35">
                  <a:extLst>
                    <a:ext uri="{FF2B5EF4-FFF2-40B4-BE49-F238E27FC236}">
                      <a16:creationId xmlns:a16="http://schemas.microsoft.com/office/drawing/2014/main" id="{B55B4906-5317-6445-826C-B3D9DDCA5A8B}"/>
                    </a:ext>
                  </a:extLst>
                </p14:cNvPr>
                <p14:cNvContentPartPr/>
                <p14:nvPr/>
              </p14:nvContentPartPr>
              <p14:xfrm>
                <a:off x="2858005" y="1126788"/>
                <a:ext cx="56880" cy="135000"/>
              </p14:xfrm>
            </p:contentPart>
          </mc:Choice>
          <mc:Fallback xmlns="">
            <p:pic>
              <p:nvPicPr>
                <p:cNvPr id="36" name="Ink 35">
                  <a:extLst>
                    <a:ext uri="{FF2B5EF4-FFF2-40B4-BE49-F238E27FC236}">
                      <a16:creationId xmlns:a16="http://schemas.microsoft.com/office/drawing/2014/main" id="{B55B4906-5317-6445-826C-B3D9DDCA5A8B}"/>
                    </a:ext>
                  </a:extLst>
                </p:cNvPr>
                <p:cNvPicPr/>
                <p:nvPr/>
              </p:nvPicPr>
              <p:blipFill>
                <a:blip r:embed="rId43"/>
                <a:stretch>
                  <a:fillRect/>
                </a:stretch>
              </p:blipFill>
              <p:spPr>
                <a:xfrm>
                  <a:off x="2840365" y="1109148"/>
                  <a:ext cx="925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7" name="Ink 36">
                  <a:extLst>
                    <a:ext uri="{FF2B5EF4-FFF2-40B4-BE49-F238E27FC236}">
                      <a16:creationId xmlns:a16="http://schemas.microsoft.com/office/drawing/2014/main" id="{E4CE67D9-BC08-3D3B-C198-A51A960CAA4F}"/>
                    </a:ext>
                  </a:extLst>
                </p14:cNvPr>
                <p14:cNvContentPartPr/>
                <p14:nvPr/>
              </p14:nvContentPartPr>
              <p14:xfrm>
                <a:off x="2856565" y="1153428"/>
                <a:ext cx="167040" cy="320760"/>
              </p14:xfrm>
            </p:contentPart>
          </mc:Choice>
          <mc:Fallback xmlns="">
            <p:pic>
              <p:nvPicPr>
                <p:cNvPr id="37" name="Ink 36">
                  <a:extLst>
                    <a:ext uri="{FF2B5EF4-FFF2-40B4-BE49-F238E27FC236}">
                      <a16:creationId xmlns:a16="http://schemas.microsoft.com/office/drawing/2014/main" id="{E4CE67D9-BC08-3D3B-C198-A51A960CAA4F}"/>
                    </a:ext>
                  </a:extLst>
                </p:cNvPr>
                <p:cNvPicPr/>
                <p:nvPr/>
              </p:nvPicPr>
              <p:blipFill>
                <a:blip r:embed="rId45"/>
                <a:stretch>
                  <a:fillRect/>
                </a:stretch>
              </p:blipFill>
              <p:spPr>
                <a:xfrm>
                  <a:off x="2838925" y="1135788"/>
                  <a:ext cx="20268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Ink 38">
                  <a:extLst>
                    <a:ext uri="{FF2B5EF4-FFF2-40B4-BE49-F238E27FC236}">
                      <a16:creationId xmlns:a16="http://schemas.microsoft.com/office/drawing/2014/main" id="{40FF3E7D-8CA6-130E-C3D9-013DE9CE0249}"/>
                    </a:ext>
                  </a:extLst>
                </p14:cNvPr>
                <p14:cNvContentPartPr/>
                <p14:nvPr/>
              </p14:nvContentPartPr>
              <p14:xfrm>
                <a:off x="3006685" y="1389228"/>
                <a:ext cx="166680" cy="117360"/>
              </p14:xfrm>
            </p:contentPart>
          </mc:Choice>
          <mc:Fallback xmlns="">
            <p:pic>
              <p:nvPicPr>
                <p:cNvPr id="39" name="Ink 38">
                  <a:extLst>
                    <a:ext uri="{FF2B5EF4-FFF2-40B4-BE49-F238E27FC236}">
                      <a16:creationId xmlns:a16="http://schemas.microsoft.com/office/drawing/2014/main" id="{40FF3E7D-8CA6-130E-C3D9-013DE9CE0249}"/>
                    </a:ext>
                  </a:extLst>
                </p:cNvPr>
                <p:cNvPicPr/>
                <p:nvPr/>
              </p:nvPicPr>
              <p:blipFill>
                <a:blip r:embed="rId47"/>
                <a:stretch>
                  <a:fillRect/>
                </a:stretch>
              </p:blipFill>
              <p:spPr>
                <a:xfrm>
                  <a:off x="2989045" y="1371228"/>
                  <a:ext cx="202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 name="Ink 40">
                  <a:extLst>
                    <a:ext uri="{FF2B5EF4-FFF2-40B4-BE49-F238E27FC236}">
                      <a16:creationId xmlns:a16="http://schemas.microsoft.com/office/drawing/2014/main" id="{DB71E09D-F98D-ABDE-8B0F-9A46E041B8A5}"/>
                    </a:ext>
                  </a:extLst>
                </p14:cNvPr>
                <p14:cNvContentPartPr/>
                <p14:nvPr/>
              </p14:nvContentPartPr>
              <p14:xfrm>
                <a:off x="3127285" y="903228"/>
                <a:ext cx="86760" cy="208440"/>
              </p14:xfrm>
            </p:contentPart>
          </mc:Choice>
          <mc:Fallback xmlns="">
            <p:pic>
              <p:nvPicPr>
                <p:cNvPr id="41" name="Ink 40">
                  <a:extLst>
                    <a:ext uri="{FF2B5EF4-FFF2-40B4-BE49-F238E27FC236}">
                      <a16:creationId xmlns:a16="http://schemas.microsoft.com/office/drawing/2014/main" id="{DB71E09D-F98D-ABDE-8B0F-9A46E041B8A5}"/>
                    </a:ext>
                  </a:extLst>
                </p:cNvPr>
                <p:cNvPicPr/>
                <p:nvPr/>
              </p:nvPicPr>
              <p:blipFill>
                <a:blip r:embed="rId49"/>
                <a:stretch>
                  <a:fillRect/>
                </a:stretch>
              </p:blipFill>
              <p:spPr>
                <a:xfrm>
                  <a:off x="3109285" y="885588"/>
                  <a:ext cx="1224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Ink 41">
                  <a:extLst>
                    <a:ext uri="{FF2B5EF4-FFF2-40B4-BE49-F238E27FC236}">
                      <a16:creationId xmlns:a16="http://schemas.microsoft.com/office/drawing/2014/main" id="{045C8D23-281F-3BDB-3BD5-9F085B73F06D}"/>
                    </a:ext>
                  </a:extLst>
                </p14:cNvPr>
                <p14:cNvContentPartPr/>
                <p14:nvPr/>
              </p14:nvContentPartPr>
              <p14:xfrm>
                <a:off x="3264085" y="920508"/>
                <a:ext cx="17280" cy="156960"/>
              </p14:xfrm>
            </p:contentPart>
          </mc:Choice>
          <mc:Fallback xmlns="">
            <p:pic>
              <p:nvPicPr>
                <p:cNvPr id="42" name="Ink 41">
                  <a:extLst>
                    <a:ext uri="{FF2B5EF4-FFF2-40B4-BE49-F238E27FC236}">
                      <a16:creationId xmlns:a16="http://schemas.microsoft.com/office/drawing/2014/main" id="{045C8D23-281F-3BDB-3BD5-9F085B73F06D}"/>
                    </a:ext>
                  </a:extLst>
                </p:cNvPr>
                <p:cNvPicPr/>
                <p:nvPr/>
              </p:nvPicPr>
              <p:blipFill>
                <a:blip r:embed="rId51"/>
                <a:stretch>
                  <a:fillRect/>
                </a:stretch>
              </p:blipFill>
              <p:spPr>
                <a:xfrm>
                  <a:off x="3246445" y="902868"/>
                  <a:ext cx="529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Ink 42">
                  <a:extLst>
                    <a:ext uri="{FF2B5EF4-FFF2-40B4-BE49-F238E27FC236}">
                      <a16:creationId xmlns:a16="http://schemas.microsoft.com/office/drawing/2014/main" id="{BD78F4AE-0B86-16D0-7B68-4E7DE7F026A4}"/>
                    </a:ext>
                  </a:extLst>
                </p14:cNvPr>
                <p14:cNvContentPartPr/>
                <p14:nvPr/>
              </p14:nvContentPartPr>
              <p14:xfrm>
                <a:off x="3282085" y="937788"/>
                <a:ext cx="61920" cy="73800"/>
              </p14:xfrm>
            </p:contentPart>
          </mc:Choice>
          <mc:Fallback xmlns="">
            <p:pic>
              <p:nvPicPr>
                <p:cNvPr id="43" name="Ink 42">
                  <a:extLst>
                    <a:ext uri="{FF2B5EF4-FFF2-40B4-BE49-F238E27FC236}">
                      <a16:creationId xmlns:a16="http://schemas.microsoft.com/office/drawing/2014/main" id="{BD78F4AE-0B86-16D0-7B68-4E7DE7F026A4}"/>
                    </a:ext>
                  </a:extLst>
                </p:cNvPr>
                <p:cNvPicPr/>
                <p:nvPr/>
              </p:nvPicPr>
              <p:blipFill>
                <a:blip r:embed="rId53"/>
                <a:stretch>
                  <a:fillRect/>
                </a:stretch>
              </p:blipFill>
              <p:spPr>
                <a:xfrm>
                  <a:off x="3264445" y="920148"/>
                  <a:ext cx="97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Ink 43">
                  <a:extLst>
                    <a:ext uri="{FF2B5EF4-FFF2-40B4-BE49-F238E27FC236}">
                      <a16:creationId xmlns:a16="http://schemas.microsoft.com/office/drawing/2014/main" id="{26353AC6-2E16-ADB5-593D-34B4C2DC1675}"/>
                    </a:ext>
                  </a:extLst>
                </p14:cNvPr>
                <p14:cNvContentPartPr/>
                <p14:nvPr/>
              </p14:nvContentPartPr>
              <p14:xfrm>
                <a:off x="3325645" y="890988"/>
                <a:ext cx="111240" cy="233280"/>
              </p14:xfrm>
            </p:contentPart>
          </mc:Choice>
          <mc:Fallback xmlns="">
            <p:pic>
              <p:nvPicPr>
                <p:cNvPr id="44" name="Ink 43">
                  <a:extLst>
                    <a:ext uri="{FF2B5EF4-FFF2-40B4-BE49-F238E27FC236}">
                      <a16:creationId xmlns:a16="http://schemas.microsoft.com/office/drawing/2014/main" id="{26353AC6-2E16-ADB5-593D-34B4C2DC1675}"/>
                    </a:ext>
                  </a:extLst>
                </p:cNvPr>
                <p:cNvPicPr/>
                <p:nvPr/>
              </p:nvPicPr>
              <p:blipFill>
                <a:blip r:embed="rId55"/>
                <a:stretch>
                  <a:fillRect/>
                </a:stretch>
              </p:blipFill>
              <p:spPr>
                <a:xfrm>
                  <a:off x="3308005" y="872988"/>
                  <a:ext cx="146880" cy="268920"/>
                </a:xfrm>
                <a:prstGeom prst="rect">
                  <a:avLst/>
                </a:prstGeom>
              </p:spPr>
            </p:pic>
          </mc:Fallback>
        </mc:AlternateContent>
      </p:grpSp>
      <p:grpSp>
        <p:nvGrpSpPr>
          <p:cNvPr id="48" name="Group 47">
            <a:extLst>
              <a:ext uri="{FF2B5EF4-FFF2-40B4-BE49-F238E27FC236}">
                <a16:creationId xmlns:a16="http://schemas.microsoft.com/office/drawing/2014/main" id="{0A584E11-C611-1504-7D13-75E1A84305AD}"/>
              </a:ext>
            </a:extLst>
          </p:cNvPr>
          <p:cNvGrpSpPr/>
          <p:nvPr/>
        </p:nvGrpSpPr>
        <p:grpSpPr>
          <a:xfrm>
            <a:off x="5326645" y="2155698"/>
            <a:ext cx="160920" cy="119520"/>
            <a:chOff x="3802645" y="1121388"/>
            <a:chExt cx="160920" cy="119520"/>
          </a:xfrm>
        </p:grpSpPr>
        <mc:AlternateContent xmlns:mc="http://schemas.openxmlformats.org/markup-compatibility/2006" xmlns:p14="http://schemas.microsoft.com/office/powerpoint/2010/main">
          <mc:Choice Requires="p14">
            <p:contentPart p14:bwMode="auto" r:id="rId56">
              <p14:nvContentPartPr>
                <p14:cNvPr id="45" name="Ink 44">
                  <a:extLst>
                    <a:ext uri="{FF2B5EF4-FFF2-40B4-BE49-F238E27FC236}">
                      <a16:creationId xmlns:a16="http://schemas.microsoft.com/office/drawing/2014/main" id="{128E9243-DC3A-2302-38CC-B9204D9D4282}"/>
                    </a:ext>
                  </a:extLst>
                </p14:cNvPr>
                <p14:cNvContentPartPr/>
                <p14:nvPr/>
              </p14:nvContentPartPr>
              <p14:xfrm>
                <a:off x="3802645" y="1121388"/>
                <a:ext cx="160920" cy="23760"/>
              </p14:xfrm>
            </p:contentPart>
          </mc:Choice>
          <mc:Fallback xmlns="">
            <p:pic>
              <p:nvPicPr>
                <p:cNvPr id="45" name="Ink 44">
                  <a:extLst>
                    <a:ext uri="{FF2B5EF4-FFF2-40B4-BE49-F238E27FC236}">
                      <a16:creationId xmlns:a16="http://schemas.microsoft.com/office/drawing/2014/main" id="{128E9243-DC3A-2302-38CC-B9204D9D4282}"/>
                    </a:ext>
                  </a:extLst>
                </p:cNvPr>
                <p:cNvPicPr/>
                <p:nvPr/>
              </p:nvPicPr>
              <p:blipFill>
                <a:blip r:embed="rId57"/>
                <a:stretch>
                  <a:fillRect/>
                </a:stretch>
              </p:blipFill>
              <p:spPr>
                <a:xfrm>
                  <a:off x="3785005" y="1103388"/>
                  <a:ext cx="196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Ink 45">
                  <a:extLst>
                    <a:ext uri="{FF2B5EF4-FFF2-40B4-BE49-F238E27FC236}">
                      <a16:creationId xmlns:a16="http://schemas.microsoft.com/office/drawing/2014/main" id="{180283AD-6CA3-E974-650F-C583EF849461}"/>
                    </a:ext>
                  </a:extLst>
                </p14:cNvPr>
                <p14:cNvContentPartPr/>
                <p14:nvPr/>
              </p14:nvContentPartPr>
              <p14:xfrm>
                <a:off x="3839365" y="1222188"/>
                <a:ext cx="119880" cy="18720"/>
              </p14:xfrm>
            </p:contentPart>
          </mc:Choice>
          <mc:Fallback xmlns="">
            <p:pic>
              <p:nvPicPr>
                <p:cNvPr id="46" name="Ink 45">
                  <a:extLst>
                    <a:ext uri="{FF2B5EF4-FFF2-40B4-BE49-F238E27FC236}">
                      <a16:creationId xmlns:a16="http://schemas.microsoft.com/office/drawing/2014/main" id="{180283AD-6CA3-E974-650F-C583EF849461}"/>
                    </a:ext>
                  </a:extLst>
                </p:cNvPr>
                <p:cNvPicPr/>
                <p:nvPr/>
              </p:nvPicPr>
              <p:blipFill>
                <a:blip r:embed="rId59"/>
                <a:stretch>
                  <a:fillRect/>
                </a:stretch>
              </p:blipFill>
              <p:spPr>
                <a:xfrm>
                  <a:off x="3821365" y="1204188"/>
                  <a:ext cx="155520" cy="54360"/>
                </a:xfrm>
                <a:prstGeom prst="rect">
                  <a:avLst/>
                </a:prstGeom>
              </p:spPr>
            </p:pic>
          </mc:Fallback>
        </mc:AlternateContent>
      </p:grpSp>
      <p:grpSp>
        <p:nvGrpSpPr>
          <p:cNvPr id="51" name="Group 50">
            <a:extLst>
              <a:ext uri="{FF2B5EF4-FFF2-40B4-BE49-F238E27FC236}">
                <a16:creationId xmlns:a16="http://schemas.microsoft.com/office/drawing/2014/main" id="{75B45D36-F8E3-1592-86A4-F966F71EE5C3}"/>
              </a:ext>
            </a:extLst>
          </p:cNvPr>
          <p:cNvGrpSpPr/>
          <p:nvPr/>
        </p:nvGrpSpPr>
        <p:grpSpPr>
          <a:xfrm>
            <a:off x="5737765" y="2068938"/>
            <a:ext cx="190440" cy="291240"/>
            <a:chOff x="4213765" y="1034628"/>
            <a:chExt cx="190440" cy="291240"/>
          </a:xfrm>
        </p:grpSpPr>
        <mc:AlternateContent xmlns:mc="http://schemas.openxmlformats.org/markup-compatibility/2006" xmlns:p14="http://schemas.microsoft.com/office/powerpoint/2010/main">
          <mc:Choice Requires="p14">
            <p:contentPart p14:bwMode="auto" r:id="rId60">
              <p14:nvContentPartPr>
                <p14:cNvPr id="47" name="Ink 46">
                  <a:extLst>
                    <a:ext uri="{FF2B5EF4-FFF2-40B4-BE49-F238E27FC236}">
                      <a16:creationId xmlns:a16="http://schemas.microsoft.com/office/drawing/2014/main" id="{BAC8BB2D-3FDA-3CCE-752A-54B900C791A6}"/>
                    </a:ext>
                  </a:extLst>
                </p14:cNvPr>
                <p14:cNvContentPartPr/>
                <p14:nvPr/>
              </p14:nvContentPartPr>
              <p14:xfrm>
                <a:off x="4230685" y="1034628"/>
                <a:ext cx="173520" cy="228240"/>
              </p14:xfrm>
            </p:contentPart>
          </mc:Choice>
          <mc:Fallback xmlns="">
            <p:pic>
              <p:nvPicPr>
                <p:cNvPr id="47" name="Ink 46">
                  <a:extLst>
                    <a:ext uri="{FF2B5EF4-FFF2-40B4-BE49-F238E27FC236}">
                      <a16:creationId xmlns:a16="http://schemas.microsoft.com/office/drawing/2014/main" id="{BAC8BB2D-3FDA-3CCE-752A-54B900C791A6}"/>
                    </a:ext>
                  </a:extLst>
                </p:cNvPr>
                <p:cNvPicPr/>
                <p:nvPr/>
              </p:nvPicPr>
              <p:blipFill>
                <a:blip r:embed="rId61"/>
                <a:stretch>
                  <a:fillRect/>
                </a:stretch>
              </p:blipFill>
              <p:spPr>
                <a:xfrm>
                  <a:off x="4212685" y="1016628"/>
                  <a:ext cx="2091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Ink 49">
                  <a:extLst>
                    <a:ext uri="{FF2B5EF4-FFF2-40B4-BE49-F238E27FC236}">
                      <a16:creationId xmlns:a16="http://schemas.microsoft.com/office/drawing/2014/main" id="{B33AEDCF-D4E6-D9FC-CDA8-07CB86A19FD9}"/>
                    </a:ext>
                  </a:extLst>
                </p14:cNvPr>
                <p14:cNvContentPartPr/>
                <p14:nvPr/>
              </p14:nvContentPartPr>
              <p14:xfrm>
                <a:off x="4213765" y="1249908"/>
                <a:ext cx="26280" cy="75960"/>
              </p14:xfrm>
            </p:contentPart>
          </mc:Choice>
          <mc:Fallback xmlns="">
            <p:pic>
              <p:nvPicPr>
                <p:cNvPr id="50" name="Ink 49">
                  <a:extLst>
                    <a:ext uri="{FF2B5EF4-FFF2-40B4-BE49-F238E27FC236}">
                      <a16:creationId xmlns:a16="http://schemas.microsoft.com/office/drawing/2014/main" id="{B33AEDCF-D4E6-D9FC-CDA8-07CB86A19FD9}"/>
                    </a:ext>
                  </a:extLst>
                </p:cNvPr>
                <p:cNvPicPr/>
                <p:nvPr/>
              </p:nvPicPr>
              <p:blipFill>
                <a:blip r:embed="rId63"/>
                <a:stretch>
                  <a:fillRect/>
                </a:stretch>
              </p:blipFill>
              <p:spPr>
                <a:xfrm>
                  <a:off x="4196125" y="1232268"/>
                  <a:ext cx="61920" cy="111600"/>
                </a:xfrm>
                <a:prstGeom prst="rect">
                  <a:avLst/>
                </a:prstGeom>
              </p:spPr>
            </p:pic>
          </mc:Fallback>
        </mc:AlternateContent>
      </p:grpSp>
      <p:grpSp>
        <p:nvGrpSpPr>
          <p:cNvPr id="57" name="Group 56">
            <a:extLst>
              <a:ext uri="{FF2B5EF4-FFF2-40B4-BE49-F238E27FC236}">
                <a16:creationId xmlns:a16="http://schemas.microsoft.com/office/drawing/2014/main" id="{0849A3EA-CE70-8EB2-B929-EC901F39001C}"/>
              </a:ext>
            </a:extLst>
          </p:cNvPr>
          <p:cNvGrpSpPr/>
          <p:nvPr/>
        </p:nvGrpSpPr>
        <p:grpSpPr>
          <a:xfrm>
            <a:off x="2535205" y="2604298"/>
            <a:ext cx="1062360" cy="254880"/>
            <a:chOff x="1011205" y="1989708"/>
            <a:chExt cx="1062360" cy="254880"/>
          </a:xfrm>
        </p:grpSpPr>
        <mc:AlternateContent xmlns:mc="http://schemas.openxmlformats.org/markup-compatibility/2006" xmlns:p14="http://schemas.microsoft.com/office/powerpoint/2010/main">
          <mc:Choice Requires="p14">
            <p:contentPart p14:bwMode="auto" r:id="rId64">
              <p14:nvContentPartPr>
                <p14:cNvPr id="52" name="Ink 51">
                  <a:extLst>
                    <a:ext uri="{FF2B5EF4-FFF2-40B4-BE49-F238E27FC236}">
                      <a16:creationId xmlns:a16="http://schemas.microsoft.com/office/drawing/2014/main" id="{5F6DDCD6-58B5-EF9D-0E3C-BFF5F7684BAF}"/>
                    </a:ext>
                  </a:extLst>
                </p14:cNvPr>
                <p14:cNvContentPartPr/>
                <p14:nvPr/>
              </p14:nvContentPartPr>
              <p14:xfrm>
                <a:off x="1094365" y="1989708"/>
                <a:ext cx="88920" cy="181800"/>
              </p14:xfrm>
            </p:contentPart>
          </mc:Choice>
          <mc:Fallback xmlns="">
            <p:pic>
              <p:nvPicPr>
                <p:cNvPr id="52" name="Ink 51">
                  <a:extLst>
                    <a:ext uri="{FF2B5EF4-FFF2-40B4-BE49-F238E27FC236}">
                      <a16:creationId xmlns:a16="http://schemas.microsoft.com/office/drawing/2014/main" id="{5F6DDCD6-58B5-EF9D-0E3C-BFF5F7684BAF}"/>
                    </a:ext>
                  </a:extLst>
                </p:cNvPr>
                <p:cNvPicPr/>
                <p:nvPr/>
              </p:nvPicPr>
              <p:blipFill>
                <a:blip r:embed="rId65"/>
                <a:stretch>
                  <a:fillRect/>
                </a:stretch>
              </p:blipFill>
              <p:spPr>
                <a:xfrm>
                  <a:off x="1076365" y="1971708"/>
                  <a:ext cx="1245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3" name="Ink 52">
                  <a:extLst>
                    <a:ext uri="{FF2B5EF4-FFF2-40B4-BE49-F238E27FC236}">
                      <a16:creationId xmlns:a16="http://schemas.microsoft.com/office/drawing/2014/main" id="{877A90E3-7215-024A-6A57-B82CF5513E54}"/>
                    </a:ext>
                  </a:extLst>
                </p14:cNvPr>
                <p14:cNvContentPartPr/>
                <p14:nvPr/>
              </p14:nvContentPartPr>
              <p14:xfrm>
                <a:off x="1169605" y="2012028"/>
                <a:ext cx="400680" cy="152280"/>
              </p14:xfrm>
            </p:contentPart>
          </mc:Choice>
          <mc:Fallback xmlns="">
            <p:pic>
              <p:nvPicPr>
                <p:cNvPr id="53" name="Ink 52">
                  <a:extLst>
                    <a:ext uri="{FF2B5EF4-FFF2-40B4-BE49-F238E27FC236}">
                      <a16:creationId xmlns:a16="http://schemas.microsoft.com/office/drawing/2014/main" id="{877A90E3-7215-024A-6A57-B82CF5513E54}"/>
                    </a:ext>
                  </a:extLst>
                </p:cNvPr>
                <p:cNvPicPr/>
                <p:nvPr/>
              </p:nvPicPr>
              <p:blipFill>
                <a:blip r:embed="rId67"/>
                <a:stretch>
                  <a:fillRect/>
                </a:stretch>
              </p:blipFill>
              <p:spPr>
                <a:xfrm>
                  <a:off x="1151965" y="1994388"/>
                  <a:ext cx="4363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4" name="Ink 53">
                  <a:extLst>
                    <a:ext uri="{FF2B5EF4-FFF2-40B4-BE49-F238E27FC236}">
                      <a16:creationId xmlns:a16="http://schemas.microsoft.com/office/drawing/2014/main" id="{2B85A9FC-10AD-2CF9-44F1-F7947B945AD7}"/>
                    </a:ext>
                  </a:extLst>
                </p14:cNvPr>
                <p14:cNvContentPartPr/>
                <p14:nvPr/>
              </p14:nvContentPartPr>
              <p14:xfrm>
                <a:off x="1011205" y="2000508"/>
                <a:ext cx="297720" cy="42840"/>
              </p14:xfrm>
            </p:contentPart>
          </mc:Choice>
          <mc:Fallback xmlns="">
            <p:pic>
              <p:nvPicPr>
                <p:cNvPr id="54" name="Ink 53">
                  <a:extLst>
                    <a:ext uri="{FF2B5EF4-FFF2-40B4-BE49-F238E27FC236}">
                      <a16:creationId xmlns:a16="http://schemas.microsoft.com/office/drawing/2014/main" id="{2B85A9FC-10AD-2CF9-44F1-F7947B945AD7}"/>
                    </a:ext>
                  </a:extLst>
                </p:cNvPr>
                <p:cNvPicPr/>
                <p:nvPr/>
              </p:nvPicPr>
              <p:blipFill>
                <a:blip r:embed="rId69"/>
                <a:stretch>
                  <a:fillRect/>
                </a:stretch>
              </p:blipFill>
              <p:spPr>
                <a:xfrm>
                  <a:off x="993565" y="1982868"/>
                  <a:ext cx="333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Ink 54">
                  <a:extLst>
                    <a:ext uri="{FF2B5EF4-FFF2-40B4-BE49-F238E27FC236}">
                      <a16:creationId xmlns:a16="http://schemas.microsoft.com/office/drawing/2014/main" id="{35B7B8E4-C807-3153-3B03-E9460E961650}"/>
                    </a:ext>
                  </a:extLst>
                </p14:cNvPr>
                <p14:cNvContentPartPr/>
                <p14:nvPr/>
              </p14:nvContentPartPr>
              <p14:xfrm>
                <a:off x="1554805" y="1995828"/>
                <a:ext cx="84600" cy="248760"/>
              </p14:xfrm>
            </p:contentPart>
          </mc:Choice>
          <mc:Fallback xmlns="">
            <p:pic>
              <p:nvPicPr>
                <p:cNvPr id="55" name="Ink 54">
                  <a:extLst>
                    <a:ext uri="{FF2B5EF4-FFF2-40B4-BE49-F238E27FC236}">
                      <a16:creationId xmlns:a16="http://schemas.microsoft.com/office/drawing/2014/main" id="{35B7B8E4-C807-3153-3B03-E9460E961650}"/>
                    </a:ext>
                  </a:extLst>
                </p:cNvPr>
                <p:cNvPicPr/>
                <p:nvPr/>
              </p:nvPicPr>
              <p:blipFill>
                <a:blip r:embed="rId71"/>
                <a:stretch>
                  <a:fillRect/>
                </a:stretch>
              </p:blipFill>
              <p:spPr>
                <a:xfrm>
                  <a:off x="1536805" y="1978188"/>
                  <a:ext cx="1202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Ink 55">
                  <a:extLst>
                    <a:ext uri="{FF2B5EF4-FFF2-40B4-BE49-F238E27FC236}">
                      <a16:creationId xmlns:a16="http://schemas.microsoft.com/office/drawing/2014/main" id="{D250EA3C-6975-DC04-803E-3ABB069768EB}"/>
                    </a:ext>
                  </a:extLst>
                </p14:cNvPr>
                <p14:cNvContentPartPr/>
                <p14:nvPr/>
              </p14:nvContentPartPr>
              <p14:xfrm>
                <a:off x="1572445" y="2060988"/>
                <a:ext cx="501120" cy="120960"/>
              </p14:xfrm>
            </p:contentPart>
          </mc:Choice>
          <mc:Fallback xmlns="">
            <p:pic>
              <p:nvPicPr>
                <p:cNvPr id="56" name="Ink 55">
                  <a:extLst>
                    <a:ext uri="{FF2B5EF4-FFF2-40B4-BE49-F238E27FC236}">
                      <a16:creationId xmlns:a16="http://schemas.microsoft.com/office/drawing/2014/main" id="{D250EA3C-6975-DC04-803E-3ABB069768EB}"/>
                    </a:ext>
                  </a:extLst>
                </p:cNvPr>
                <p:cNvPicPr/>
                <p:nvPr/>
              </p:nvPicPr>
              <p:blipFill>
                <a:blip r:embed="rId73"/>
                <a:stretch>
                  <a:fillRect/>
                </a:stretch>
              </p:blipFill>
              <p:spPr>
                <a:xfrm>
                  <a:off x="1554445" y="2042988"/>
                  <a:ext cx="536760" cy="156600"/>
                </a:xfrm>
                <a:prstGeom prst="rect">
                  <a:avLst/>
                </a:prstGeom>
              </p:spPr>
            </p:pic>
          </mc:Fallback>
        </mc:AlternateContent>
      </p:grpSp>
      <p:grpSp>
        <p:nvGrpSpPr>
          <p:cNvPr id="61" name="Group 60">
            <a:extLst>
              <a:ext uri="{FF2B5EF4-FFF2-40B4-BE49-F238E27FC236}">
                <a16:creationId xmlns:a16="http://schemas.microsoft.com/office/drawing/2014/main" id="{EAB9FE2F-EC37-17E1-7275-F2482EB4CDCD}"/>
              </a:ext>
            </a:extLst>
          </p:cNvPr>
          <p:cNvGrpSpPr/>
          <p:nvPr/>
        </p:nvGrpSpPr>
        <p:grpSpPr>
          <a:xfrm>
            <a:off x="4144405" y="2678747"/>
            <a:ext cx="363600" cy="213480"/>
            <a:chOff x="2538325" y="2139108"/>
            <a:chExt cx="363600" cy="213480"/>
          </a:xfrm>
        </p:grpSpPr>
        <mc:AlternateContent xmlns:mc="http://schemas.openxmlformats.org/markup-compatibility/2006" xmlns:p14="http://schemas.microsoft.com/office/powerpoint/2010/main">
          <mc:Choice Requires="p14">
            <p:contentPart p14:bwMode="auto" r:id="rId74">
              <p14:nvContentPartPr>
                <p14:cNvPr id="58" name="Ink 57">
                  <a:extLst>
                    <a:ext uri="{FF2B5EF4-FFF2-40B4-BE49-F238E27FC236}">
                      <a16:creationId xmlns:a16="http://schemas.microsoft.com/office/drawing/2014/main" id="{BC085E0D-44B8-8168-54B4-4C098E8AC4FF}"/>
                    </a:ext>
                  </a:extLst>
                </p14:cNvPr>
                <p14:cNvContentPartPr/>
                <p14:nvPr/>
              </p14:nvContentPartPr>
              <p14:xfrm>
                <a:off x="2538325" y="2139108"/>
                <a:ext cx="71640" cy="184680"/>
              </p14:xfrm>
            </p:contentPart>
          </mc:Choice>
          <mc:Fallback xmlns="">
            <p:pic>
              <p:nvPicPr>
                <p:cNvPr id="58" name="Ink 57">
                  <a:extLst>
                    <a:ext uri="{FF2B5EF4-FFF2-40B4-BE49-F238E27FC236}">
                      <a16:creationId xmlns:a16="http://schemas.microsoft.com/office/drawing/2014/main" id="{BC085E0D-44B8-8168-54B4-4C098E8AC4FF}"/>
                    </a:ext>
                  </a:extLst>
                </p:cNvPr>
                <p:cNvPicPr/>
                <p:nvPr/>
              </p:nvPicPr>
              <p:blipFill>
                <a:blip r:embed="rId75"/>
                <a:stretch>
                  <a:fillRect/>
                </a:stretch>
              </p:blipFill>
              <p:spPr>
                <a:xfrm>
                  <a:off x="2520685" y="2121468"/>
                  <a:ext cx="1072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9" name="Ink 58">
                  <a:extLst>
                    <a:ext uri="{FF2B5EF4-FFF2-40B4-BE49-F238E27FC236}">
                      <a16:creationId xmlns:a16="http://schemas.microsoft.com/office/drawing/2014/main" id="{DF5B7197-145A-8D81-70E5-240242502123}"/>
                    </a:ext>
                  </a:extLst>
                </p14:cNvPr>
                <p14:cNvContentPartPr/>
                <p14:nvPr/>
              </p14:nvContentPartPr>
              <p14:xfrm>
                <a:off x="2592325" y="2141628"/>
                <a:ext cx="117000" cy="210960"/>
              </p14:xfrm>
            </p:contentPart>
          </mc:Choice>
          <mc:Fallback xmlns="">
            <p:pic>
              <p:nvPicPr>
                <p:cNvPr id="59" name="Ink 58">
                  <a:extLst>
                    <a:ext uri="{FF2B5EF4-FFF2-40B4-BE49-F238E27FC236}">
                      <a16:creationId xmlns:a16="http://schemas.microsoft.com/office/drawing/2014/main" id="{DF5B7197-145A-8D81-70E5-240242502123}"/>
                    </a:ext>
                  </a:extLst>
                </p:cNvPr>
                <p:cNvPicPr/>
                <p:nvPr/>
              </p:nvPicPr>
              <p:blipFill>
                <a:blip r:embed="rId77"/>
                <a:stretch>
                  <a:fillRect/>
                </a:stretch>
              </p:blipFill>
              <p:spPr>
                <a:xfrm>
                  <a:off x="2574685" y="2123988"/>
                  <a:ext cx="1526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Ink 59">
                  <a:extLst>
                    <a:ext uri="{FF2B5EF4-FFF2-40B4-BE49-F238E27FC236}">
                      <a16:creationId xmlns:a16="http://schemas.microsoft.com/office/drawing/2014/main" id="{6061B3F2-3CE0-B6AC-EE8E-CCA13486D739}"/>
                    </a:ext>
                  </a:extLst>
                </p14:cNvPr>
                <p14:cNvContentPartPr/>
                <p14:nvPr/>
              </p14:nvContentPartPr>
              <p14:xfrm>
                <a:off x="2819845" y="2238828"/>
                <a:ext cx="82080" cy="16920"/>
              </p14:xfrm>
            </p:contentPart>
          </mc:Choice>
          <mc:Fallback xmlns="">
            <p:pic>
              <p:nvPicPr>
                <p:cNvPr id="60" name="Ink 59">
                  <a:extLst>
                    <a:ext uri="{FF2B5EF4-FFF2-40B4-BE49-F238E27FC236}">
                      <a16:creationId xmlns:a16="http://schemas.microsoft.com/office/drawing/2014/main" id="{6061B3F2-3CE0-B6AC-EE8E-CCA13486D739}"/>
                    </a:ext>
                  </a:extLst>
                </p:cNvPr>
                <p:cNvPicPr/>
                <p:nvPr/>
              </p:nvPicPr>
              <p:blipFill>
                <a:blip r:embed="rId79"/>
                <a:stretch>
                  <a:fillRect/>
                </a:stretch>
              </p:blipFill>
              <p:spPr>
                <a:xfrm>
                  <a:off x="2801845" y="2220828"/>
                  <a:ext cx="117720" cy="52560"/>
                </a:xfrm>
                <a:prstGeom prst="rect">
                  <a:avLst/>
                </a:prstGeom>
              </p:spPr>
            </p:pic>
          </mc:Fallback>
        </mc:AlternateContent>
      </p:grpSp>
      <p:grpSp>
        <p:nvGrpSpPr>
          <p:cNvPr id="67" name="Group 66">
            <a:extLst>
              <a:ext uri="{FF2B5EF4-FFF2-40B4-BE49-F238E27FC236}">
                <a16:creationId xmlns:a16="http://schemas.microsoft.com/office/drawing/2014/main" id="{934702EF-B538-B58C-06F6-7D1B83A2DDB7}"/>
              </a:ext>
            </a:extLst>
          </p:cNvPr>
          <p:cNvGrpSpPr/>
          <p:nvPr/>
        </p:nvGrpSpPr>
        <p:grpSpPr>
          <a:xfrm>
            <a:off x="4642645" y="2675218"/>
            <a:ext cx="491400" cy="230760"/>
            <a:chOff x="3118645" y="2060628"/>
            <a:chExt cx="491400" cy="230760"/>
          </a:xfrm>
        </p:grpSpPr>
        <mc:AlternateContent xmlns:mc="http://schemas.openxmlformats.org/markup-compatibility/2006" xmlns:p14="http://schemas.microsoft.com/office/powerpoint/2010/main">
          <mc:Choice Requires="p14">
            <p:contentPart p14:bwMode="auto" r:id="rId80">
              <p14:nvContentPartPr>
                <p14:cNvPr id="62" name="Ink 61">
                  <a:extLst>
                    <a:ext uri="{FF2B5EF4-FFF2-40B4-BE49-F238E27FC236}">
                      <a16:creationId xmlns:a16="http://schemas.microsoft.com/office/drawing/2014/main" id="{D4E18C32-3A05-4F43-8035-A7E33B7DFED3}"/>
                    </a:ext>
                  </a:extLst>
                </p14:cNvPr>
                <p14:cNvContentPartPr/>
                <p14:nvPr/>
              </p14:nvContentPartPr>
              <p14:xfrm>
                <a:off x="3118645" y="2072868"/>
                <a:ext cx="140400" cy="218520"/>
              </p14:xfrm>
            </p:contentPart>
          </mc:Choice>
          <mc:Fallback xmlns="">
            <p:pic>
              <p:nvPicPr>
                <p:cNvPr id="62" name="Ink 61">
                  <a:extLst>
                    <a:ext uri="{FF2B5EF4-FFF2-40B4-BE49-F238E27FC236}">
                      <a16:creationId xmlns:a16="http://schemas.microsoft.com/office/drawing/2014/main" id="{D4E18C32-3A05-4F43-8035-A7E33B7DFED3}"/>
                    </a:ext>
                  </a:extLst>
                </p:cNvPr>
                <p:cNvPicPr/>
                <p:nvPr/>
              </p:nvPicPr>
              <p:blipFill>
                <a:blip r:embed="rId81"/>
                <a:stretch>
                  <a:fillRect/>
                </a:stretch>
              </p:blipFill>
              <p:spPr>
                <a:xfrm>
                  <a:off x="3100645" y="2055228"/>
                  <a:ext cx="1760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3" name="Ink 62">
                  <a:extLst>
                    <a:ext uri="{FF2B5EF4-FFF2-40B4-BE49-F238E27FC236}">
                      <a16:creationId xmlns:a16="http://schemas.microsoft.com/office/drawing/2014/main" id="{4C80F434-AD24-E8ED-C019-CB15D05AD1E8}"/>
                    </a:ext>
                  </a:extLst>
                </p14:cNvPr>
                <p14:cNvContentPartPr/>
                <p14:nvPr/>
              </p14:nvContentPartPr>
              <p14:xfrm>
                <a:off x="3162925" y="2167908"/>
                <a:ext cx="132480" cy="33840"/>
              </p14:xfrm>
            </p:contentPart>
          </mc:Choice>
          <mc:Fallback xmlns="">
            <p:pic>
              <p:nvPicPr>
                <p:cNvPr id="63" name="Ink 62">
                  <a:extLst>
                    <a:ext uri="{FF2B5EF4-FFF2-40B4-BE49-F238E27FC236}">
                      <a16:creationId xmlns:a16="http://schemas.microsoft.com/office/drawing/2014/main" id="{4C80F434-AD24-E8ED-C019-CB15D05AD1E8}"/>
                    </a:ext>
                  </a:extLst>
                </p:cNvPr>
                <p:cNvPicPr/>
                <p:nvPr/>
              </p:nvPicPr>
              <p:blipFill>
                <a:blip r:embed="rId83"/>
                <a:stretch>
                  <a:fillRect/>
                </a:stretch>
              </p:blipFill>
              <p:spPr>
                <a:xfrm>
                  <a:off x="3144925" y="2150268"/>
                  <a:ext cx="1681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4" name="Ink 63">
                  <a:extLst>
                    <a:ext uri="{FF2B5EF4-FFF2-40B4-BE49-F238E27FC236}">
                      <a16:creationId xmlns:a16="http://schemas.microsoft.com/office/drawing/2014/main" id="{69B4D41C-BBBD-2E28-EA88-58854A6DE266}"/>
                    </a:ext>
                  </a:extLst>
                </p14:cNvPr>
                <p14:cNvContentPartPr/>
                <p14:nvPr/>
              </p14:nvContentPartPr>
              <p14:xfrm>
                <a:off x="3362005" y="2156388"/>
                <a:ext cx="26280" cy="13320"/>
              </p14:xfrm>
            </p:contentPart>
          </mc:Choice>
          <mc:Fallback xmlns="">
            <p:pic>
              <p:nvPicPr>
                <p:cNvPr id="64" name="Ink 63">
                  <a:extLst>
                    <a:ext uri="{FF2B5EF4-FFF2-40B4-BE49-F238E27FC236}">
                      <a16:creationId xmlns:a16="http://schemas.microsoft.com/office/drawing/2014/main" id="{69B4D41C-BBBD-2E28-EA88-58854A6DE266}"/>
                    </a:ext>
                  </a:extLst>
                </p:cNvPr>
                <p:cNvPicPr/>
                <p:nvPr/>
              </p:nvPicPr>
              <p:blipFill>
                <a:blip r:embed="rId85"/>
                <a:stretch>
                  <a:fillRect/>
                </a:stretch>
              </p:blipFill>
              <p:spPr>
                <a:xfrm>
                  <a:off x="3344005" y="2138748"/>
                  <a:ext cx="619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5" name="Ink 64">
                  <a:extLst>
                    <a:ext uri="{FF2B5EF4-FFF2-40B4-BE49-F238E27FC236}">
                      <a16:creationId xmlns:a16="http://schemas.microsoft.com/office/drawing/2014/main" id="{3C7EF7FB-3CE7-62B7-CBE5-78B1827B151A}"/>
                    </a:ext>
                  </a:extLst>
                </p14:cNvPr>
                <p14:cNvContentPartPr/>
                <p14:nvPr/>
              </p14:nvContentPartPr>
              <p14:xfrm>
                <a:off x="3441925" y="2060628"/>
                <a:ext cx="168120" cy="203040"/>
              </p14:xfrm>
            </p:contentPart>
          </mc:Choice>
          <mc:Fallback xmlns="">
            <p:pic>
              <p:nvPicPr>
                <p:cNvPr id="65" name="Ink 64">
                  <a:extLst>
                    <a:ext uri="{FF2B5EF4-FFF2-40B4-BE49-F238E27FC236}">
                      <a16:creationId xmlns:a16="http://schemas.microsoft.com/office/drawing/2014/main" id="{3C7EF7FB-3CE7-62B7-CBE5-78B1827B151A}"/>
                    </a:ext>
                  </a:extLst>
                </p:cNvPr>
                <p:cNvPicPr/>
                <p:nvPr/>
              </p:nvPicPr>
              <p:blipFill>
                <a:blip r:embed="rId87"/>
                <a:stretch>
                  <a:fillRect/>
                </a:stretch>
              </p:blipFill>
              <p:spPr>
                <a:xfrm>
                  <a:off x="3424285" y="2042988"/>
                  <a:ext cx="2037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6" name="Ink 65">
                  <a:extLst>
                    <a:ext uri="{FF2B5EF4-FFF2-40B4-BE49-F238E27FC236}">
                      <a16:creationId xmlns:a16="http://schemas.microsoft.com/office/drawing/2014/main" id="{AD51BDC0-9652-C05C-ADFD-5A25955D8A74}"/>
                    </a:ext>
                  </a:extLst>
                </p14:cNvPr>
                <p14:cNvContentPartPr/>
                <p14:nvPr/>
              </p14:nvContentPartPr>
              <p14:xfrm>
                <a:off x="3484405" y="2064228"/>
                <a:ext cx="14760" cy="56880"/>
              </p14:xfrm>
            </p:contentPart>
          </mc:Choice>
          <mc:Fallback xmlns="">
            <p:pic>
              <p:nvPicPr>
                <p:cNvPr id="66" name="Ink 65">
                  <a:extLst>
                    <a:ext uri="{FF2B5EF4-FFF2-40B4-BE49-F238E27FC236}">
                      <a16:creationId xmlns:a16="http://schemas.microsoft.com/office/drawing/2014/main" id="{AD51BDC0-9652-C05C-ADFD-5A25955D8A74}"/>
                    </a:ext>
                  </a:extLst>
                </p:cNvPr>
                <p:cNvPicPr/>
                <p:nvPr/>
              </p:nvPicPr>
              <p:blipFill>
                <a:blip r:embed="rId89"/>
                <a:stretch>
                  <a:fillRect/>
                </a:stretch>
              </p:blipFill>
              <p:spPr>
                <a:xfrm>
                  <a:off x="3466765" y="2046588"/>
                  <a:ext cx="50400" cy="92520"/>
                </a:xfrm>
                <a:prstGeom prst="rect">
                  <a:avLst/>
                </a:prstGeom>
              </p:spPr>
            </p:pic>
          </mc:Fallback>
        </mc:AlternateContent>
      </p:grpSp>
      <p:grpSp>
        <p:nvGrpSpPr>
          <p:cNvPr id="70" name="Group 69">
            <a:extLst>
              <a:ext uri="{FF2B5EF4-FFF2-40B4-BE49-F238E27FC236}">
                <a16:creationId xmlns:a16="http://schemas.microsoft.com/office/drawing/2014/main" id="{5D82FBA7-E80A-45DB-06CD-DB3AF236320D}"/>
              </a:ext>
            </a:extLst>
          </p:cNvPr>
          <p:cNvGrpSpPr/>
          <p:nvPr/>
        </p:nvGrpSpPr>
        <p:grpSpPr>
          <a:xfrm>
            <a:off x="5428525" y="2728498"/>
            <a:ext cx="159120" cy="135000"/>
            <a:chOff x="3904525" y="2113908"/>
            <a:chExt cx="159120" cy="135000"/>
          </a:xfrm>
        </p:grpSpPr>
        <mc:AlternateContent xmlns:mc="http://schemas.openxmlformats.org/markup-compatibility/2006" xmlns:p14="http://schemas.microsoft.com/office/powerpoint/2010/main">
          <mc:Choice Requires="p14">
            <p:contentPart p14:bwMode="auto" r:id="rId90">
              <p14:nvContentPartPr>
                <p14:cNvPr id="68" name="Ink 67">
                  <a:extLst>
                    <a:ext uri="{FF2B5EF4-FFF2-40B4-BE49-F238E27FC236}">
                      <a16:creationId xmlns:a16="http://schemas.microsoft.com/office/drawing/2014/main" id="{C292C17F-ACE6-16D7-40DF-135C69FEE56C}"/>
                    </a:ext>
                  </a:extLst>
                </p14:cNvPr>
                <p14:cNvContentPartPr/>
                <p14:nvPr/>
              </p14:nvContentPartPr>
              <p14:xfrm>
                <a:off x="3925405" y="2113908"/>
                <a:ext cx="138240" cy="20160"/>
              </p14:xfrm>
            </p:contentPart>
          </mc:Choice>
          <mc:Fallback xmlns="">
            <p:pic>
              <p:nvPicPr>
                <p:cNvPr id="68" name="Ink 67">
                  <a:extLst>
                    <a:ext uri="{FF2B5EF4-FFF2-40B4-BE49-F238E27FC236}">
                      <a16:creationId xmlns:a16="http://schemas.microsoft.com/office/drawing/2014/main" id="{C292C17F-ACE6-16D7-40DF-135C69FEE56C}"/>
                    </a:ext>
                  </a:extLst>
                </p:cNvPr>
                <p:cNvPicPr/>
                <p:nvPr/>
              </p:nvPicPr>
              <p:blipFill>
                <a:blip r:embed="rId91"/>
                <a:stretch>
                  <a:fillRect/>
                </a:stretch>
              </p:blipFill>
              <p:spPr>
                <a:xfrm>
                  <a:off x="3907765" y="2096268"/>
                  <a:ext cx="1738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Ink 68">
                  <a:extLst>
                    <a:ext uri="{FF2B5EF4-FFF2-40B4-BE49-F238E27FC236}">
                      <a16:creationId xmlns:a16="http://schemas.microsoft.com/office/drawing/2014/main" id="{9F3F0D42-F4AA-75C9-A5A9-0FCFE835644F}"/>
                    </a:ext>
                  </a:extLst>
                </p14:cNvPr>
                <p14:cNvContentPartPr/>
                <p14:nvPr/>
              </p14:nvContentPartPr>
              <p14:xfrm>
                <a:off x="3904525" y="2225148"/>
                <a:ext cx="150120" cy="23760"/>
              </p14:xfrm>
            </p:contentPart>
          </mc:Choice>
          <mc:Fallback xmlns="">
            <p:pic>
              <p:nvPicPr>
                <p:cNvPr id="69" name="Ink 68">
                  <a:extLst>
                    <a:ext uri="{FF2B5EF4-FFF2-40B4-BE49-F238E27FC236}">
                      <a16:creationId xmlns:a16="http://schemas.microsoft.com/office/drawing/2014/main" id="{9F3F0D42-F4AA-75C9-A5A9-0FCFE835644F}"/>
                    </a:ext>
                  </a:extLst>
                </p:cNvPr>
                <p:cNvPicPr/>
                <p:nvPr/>
              </p:nvPicPr>
              <p:blipFill>
                <a:blip r:embed="rId93"/>
                <a:stretch>
                  <a:fillRect/>
                </a:stretch>
              </p:blipFill>
              <p:spPr>
                <a:xfrm>
                  <a:off x="3886885" y="2207508"/>
                  <a:ext cx="185760" cy="59400"/>
                </a:xfrm>
                <a:prstGeom prst="rect">
                  <a:avLst/>
                </a:prstGeom>
              </p:spPr>
            </p:pic>
          </mc:Fallback>
        </mc:AlternateContent>
      </p:grpSp>
      <p:grpSp>
        <p:nvGrpSpPr>
          <p:cNvPr id="75" name="Group 74">
            <a:extLst>
              <a:ext uri="{FF2B5EF4-FFF2-40B4-BE49-F238E27FC236}">
                <a16:creationId xmlns:a16="http://schemas.microsoft.com/office/drawing/2014/main" id="{8C74C46A-5680-3F34-41BF-44CEB16505E8}"/>
              </a:ext>
            </a:extLst>
          </p:cNvPr>
          <p:cNvGrpSpPr/>
          <p:nvPr/>
        </p:nvGrpSpPr>
        <p:grpSpPr>
          <a:xfrm>
            <a:off x="5910565" y="2629498"/>
            <a:ext cx="456480" cy="451080"/>
            <a:chOff x="4386565" y="2014908"/>
            <a:chExt cx="456480" cy="451080"/>
          </a:xfrm>
        </p:grpSpPr>
        <mc:AlternateContent xmlns:mc="http://schemas.openxmlformats.org/markup-compatibility/2006" xmlns:p14="http://schemas.microsoft.com/office/powerpoint/2010/main">
          <mc:Choice Requires="p14">
            <p:contentPart p14:bwMode="auto" r:id="rId94">
              <p14:nvContentPartPr>
                <p14:cNvPr id="71" name="Ink 70">
                  <a:extLst>
                    <a:ext uri="{FF2B5EF4-FFF2-40B4-BE49-F238E27FC236}">
                      <a16:creationId xmlns:a16="http://schemas.microsoft.com/office/drawing/2014/main" id="{21A690FB-37B0-3E79-FF99-1A712EFC0916}"/>
                    </a:ext>
                  </a:extLst>
                </p14:cNvPr>
                <p14:cNvContentPartPr/>
                <p14:nvPr/>
              </p14:nvContentPartPr>
              <p14:xfrm>
                <a:off x="4398805" y="2034708"/>
                <a:ext cx="81720" cy="103320"/>
              </p14:xfrm>
            </p:contentPart>
          </mc:Choice>
          <mc:Fallback xmlns="">
            <p:pic>
              <p:nvPicPr>
                <p:cNvPr id="71" name="Ink 70">
                  <a:extLst>
                    <a:ext uri="{FF2B5EF4-FFF2-40B4-BE49-F238E27FC236}">
                      <a16:creationId xmlns:a16="http://schemas.microsoft.com/office/drawing/2014/main" id="{21A690FB-37B0-3E79-FF99-1A712EFC0916}"/>
                    </a:ext>
                  </a:extLst>
                </p:cNvPr>
                <p:cNvPicPr/>
                <p:nvPr/>
              </p:nvPicPr>
              <p:blipFill>
                <a:blip r:embed="rId95"/>
                <a:stretch>
                  <a:fillRect/>
                </a:stretch>
              </p:blipFill>
              <p:spPr>
                <a:xfrm>
                  <a:off x="4380805" y="2016708"/>
                  <a:ext cx="117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2" name="Ink 71">
                  <a:extLst>
                    <a:ext uri="{FF2B5EF4-FFF2-40B4-BE49-F238E27FC236}">
                      <a16:creationId xmlns:a16="http://schemas.microsoft.com/office/drawing/2014/main" id="{03D32CEB-09A8-9D9B-ED28-BD6C6D964D93}"/>
                    </a:ext>
                  </a:extLst>
                </p14:cNvPr>
                <p14:cNvContentPartPr/>
                <p14:nvPr/>
              </p14:nvContentPartPr>
              <p14:xfrm>
                <a:off x="4386565" y="2014908"/>
                <a:ext cx="201960" cy="312480"/>
              </p14:xfrm>
            </p:contentPart>
          </mc:Choice>
          <mc:Fallback xmlns="">
            <p:pic>
              <p:nvPicPr>
                <p:cNvPr id="72" name="Ink 71">
                  <a:extLst>
                    <a:ext uri="{FF2B5EF4-FFF2-40B4-BE49-F238E27FC236}">
                      <a16:creationId xmlns:a16="http://schemas.microsoft.com/office/drawing/2014/main" id="{03D32CEB-09A8-9D9B-ED28-BD6C6D964D93}"/>
                    </a:ext>
                  </a:extLst>
                </p:cNvPr>
                <p:cNvPicPr/>
                <p:nvPr/>
              </p:nvPicPr>
              <p:blipFill>
                <a:blip r:embed="rId97"/>
                <a:stretch>
                  <a:fillRect/>
                </a:stretch>
              </p:blipFill>
              <p:spPr>
                <a:xfrm>
                  <a:off x="4368565" y="1997268"/>
                  <a:ext cx="23760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3" name="Ink 72">
                  <a:extLst>
                    <a:ext uri="{FF2B5EF4-FFF2-40B4-BE49-F238E27FC236}">
                      <a16:creationId xmlns:a16="http://schemas.microsoft.com/office/drawing/2014/main" id="{371B7A94-FBC9-92A0-04C2-1D4468CA8C12}"/>
                    </a:ext>
                  </a:extLst>
                </p14:cNvPr>
                <p14:cNvContentPartPr/>
                <p14:nvPr/>
              </p14:nvContentPartPr>
              <p14:xfrm>
                <a:off x="4480165" y="2265108"/>
                <a:ext cx="59760" cy="200880"/>
              </p14:xfrm>
            </p:contentPart>
          </mc:Choice>
          <mc:Fallback xmlns="">
            <p:pic>
              <p:nvPicPr>
                <p:cNvPr id="73" name="Ink 72">
                  <a:extLst>
                    <a:ext uri="{FF2B5EF4-FFF2-40B4-BE49-F238E27FC236}">
                      <a16:creationId xmlns:a16="http://schemas.microsoft.com/office/drawing/2014/main" id="{371B7A94-FBC9-92A0-04C2-1D4468CA8C12}"/>
                    </a:ext>
                  </a:extLst>
                </p:cNvPr>
                <p:cNvPicPr/>
                <p:nvPr/>
              </p:nvPicPr>
              <p:blipFill>
                <a:blip r:embed="rId99"/>
                <a:stretch>
                  <a:fillRect/>
                </a:stretch>
              </p:blipFill>
              <p:spPr>
                <a:xfrm>
                  <a:off x="4462165" y="2247108"/>
                  <a:ext cx="954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4" name="Ink 73">
                  <a:extLst>
                    <a:ext uri="{FF2B5EF4-FFF2-40B4-BE49-F238E27FC236}">
                      <a16:creationId xmlns:a16="http://schemas.microsoft.com/office/drawing/2014/main" id="{D3621C2F-CD57-41D3-1C79-4CF72B8AA455}"/>
                    </a:ext>
                  </a:extLst>
                </p14:cNvPr>
                <p14:cNvContentPartPr/>
                <p14:nvPr/>
              </p14:nvContentPartPr>
              <p14:xfrm>
                <a:off x="4729285" y="2229468"/>
                <a:ext cx="113760" cy="12240"/>
              </p14:xfrm>
            </p:contentPart>
          </mc:Choice>
          <mc:Fallback xmlns="">
            <p:pic>
              <p:nvPicPr>
                <p:cNvPr id="74" name="Ink 73">
                  <a:extLst>
                    <a:ext uri="{FF2B5EF4-FFF2-40B4-BE49-F238E27FC236}">
                      <a16:creationId xmlns:a16="http://schemas.microsoft.com/office/drawing/2014/main" id="{D3621C2F-CD57-41D3-1C79-4CF72B8AA455}"/>
                    </a:ext>
                  </a:extLst>
                </p:cNvPr>
                <p:cNvPicPr/>
                <p:nvPr/>
              </p:nvPicPr>
              <p:blipFill>
                <a:blip r:embed="rId101"/>
                <a:stretch>
                  <a:fillRect/>
                </a:stretch>
              </p:blipFill>
              <p:spPr>
                <a:xfrm>
                  <a:off x="4711645" y="2211828"/>
                  <a:ext cx="149400" cy="47880"/>
                </a:xfrm>
                <a:prstGeom prst="rect">
                  <a:avLst/>
                </a:prstGeom>
              </p:spPr>
            </p:pic>
          </mc:Fallback>
        </mc:AlternateContent>
      </p:grpSp>
      <p:grpSp>
        <p:nvGrpSpPr>
          <p:cNvPr id="83" name="Group 82">
            <a:extLst>
              <a:ext uri="{FF2B5EF4-FFF2-40B4-BE49-F238E27FC236}">
                <a16:creationId xmlns:a16="http://schemas.microsoft.com/office/drawing/2014/main" id="{19290C87-07A8-10C5-13B9-C6B2E0268A31}"/>
              </a:ext>
            </a:extLst>
          </p:cNvPr>
          <p:cNvGrpSpPr/>
          <p:nvPr/>
        </p:nvGrpSpPr>
        <p:grpSpPr>
          <a:xfrm>
            <a:off x="6609685" y="2636698"/>
            <a:ext cx="803880" cy="221400"/>
            <a:chOff x="5085685" y="2022108"/>
            <a:chExt cx="803880" cy="221400"/>
          </a:xfrm>
        </p:grpSpPr>
        <mc:AlternateContent xmlns:mc="http://schemas.openxmlformats.org/markup-compatibility/2006" xmlns:p14="http://schemas.microsoft.com/office/powerpoint/2010/main">
          <mc:Choice Requires="p14">
            <p:contentPart p14:bwMode="auto" r:id="rId102">
              <p14:nvContentPartPr>
                <p14:cNvPr id="76" name="Ink 75">
                  <a:extLst>
                    <a:ext uri="{FF2B5EF4-FFF2-40B4-BE49-F238E27FC236}">
                      <a16:creationId xmlns:a16="http://schemas.microsoft.com/office/drawing/2014/main" id="{B77B1201-37AE-A150-11AB-1A7355DEAEE6}"/>
                    </a:ext>
                  </a:extLst>
                </p14:cNvPr>
                <p14:cNvContentPartPr/>
                <p14:nvPr/>
              </p14:nvContentPartPr>
              <p14:xfrm>
                <a:off x="5085685" y="2033988"/>
                <a:ext cx="131760" cy="184680"/>
              </p14:xfrm>
            </p:contentPart>
          </mc:Choice>
          <mc:Fallback xmlns="">
            <p:pic>
              <p:nvPicPr>
                <p:cNvPr id="76" name="Ink 75">
                  <a:extLst>
                    <a:ext uri="{FF2B5EF4-FFF2-40B4-BE49-F238E27FC236}">
                      <a16:creationId xmlns:a16="http://schemas.microsoft.com/office/drawing/2014/main" id="{B77B1201-37AE-A150-11AB-1A7355DEAEE6}"/>
                    </a:ext>
                  </a:extLst>
                </p:cNvPr>
                <p:cNvPicPr/>
                <p:nvPr/>
              </p:nvPicPr>
              <p:blipFill>
                <a:blip r:embed="rId103"/>
                <a:stretch>
                  <a:fillRect/>
                </a:stretch>
              </p:blipFill>
              <p:spPr>
                <a:xfrm>
                  <a:off x="5068045" y="2016348"/>
                  <a:ext cx="167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Ink 76">
                  <a:extLst>
                    <a:ext uri="{FF2B5EF4-FFF2-40B4-BE49-F238E27FC236}">
                      <a16:creationId xmlns:a16="http://schemas.microsoft.com/office/drawing/2014/main" id="{F35BACF9-910B-5EB6-7511-CA8B1EB7070F}"/>
                    </a:ext>
                  </a:extLst>
                </p14:cNvPr>
                <p14:cNvContentPartPr/>
                <p14:nvPr/>
              </p14:nvContentPartPr>
              <p14:xfrm>
                <a:off x="5128165" y="2131908"/>
                <a:ext cx="157680" cy="28800"/>
              </p14:xfrm>
            </p:contentPart>
          </mc:Choice>
          <mc:Fallback xmlns="">
            <p:pic>
              <p:nvPicPr>
                <p:cNvPr id="77" name="Ink 76">
                  <a:extLst>
                    <a:ext uri="{FF2B5EF4-FFF2-40B4-BE49-F238E27FC236}">
                      <a16:creationId xmlns:a16="http://schemas.microsoft.com/office/drawing/2014/main" id="{F35BACF9-910B-5EB6-7511-CA8B1EB7070F}"/>
                    </a:ext>
                  </a:extLst>
                </p:cNvPr>
                <p:cNvPicPr/>
                <p:nvPr/>
              </p:nvPicPr>
              <p:blipFill>
                <a:blip r:embed="rId105"/>
                <a:stretch>
                  <a:fillRect/>
                </a:stretch>
              </p:blipFill>
              <p:spPr>
                <a:xfrm>
                  <a:off x="5110525" y="2113908"/>
                  <a:ext cx="1933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9" name="Ink 78">
                  <a:extLst>
                    <a:ext uri="{FF2B5EF4-FFF2-40B4-BE49-F238E27FC236}">
                      <a16:creationId xmlns:a16="http://schemas.microsoft.com/office/drawing/2014/main" id="{4180B23F-6092-2668-DE3D-CA1C14B6C8B6}"/>
                    </a:ext>
                  </a:extLst>
                </p14:cNvPr>
                <p14:cNvContentPartPr/>
                <p14:nvPr/>
              </p14:nvContentPartPr>
              <p14:xfrm>
                <a:off x="5382325" y="2026788"/>
                <a:ext cx="156600" cy="147240"/>
              </p14:xfrm>
            </p:contentPart>
          </mc:Choice>
          <mc:Fallback xmlns="">
            <p:pic>
              <p:nvPicPr>
                <p:cNvPr id="79" name="Ink 78">
                  <a:extLst>
                    <a:ext uri="{FF2B5EF4-FFF2-40B4-BE49-F238E27FC236}">
                      <a16:creationId xmlns:a16="http://schemas.microsoft.com/office/drawing/2014/main" id="{4180B23F-6092-2668-DE3D-CA1C14B6C8B6}"/>
                    </a:ext>
                  </a:extLst>
                </p:cNvPr>
                <p:cNvPicPr/>
                <p:nvPr/>
              </p:nvPicPr>
              <p:blipFill>
                <a:blip r:embed="rId107"/>
                <a:stretch>
                  <a:fillRect/>
                </a:stretch>
              </p:blipFill>
              <p:spPr>
                <a:xfrm>
                  <a:off x="5364685" y="2008788"/>
                  <a:ext cx="192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0" name="Ink 79">
                  <a:extLst>
                    <a:ext uri="{FF2B5EF4-FFF2-40B4-BE49-F238E27FC236}">
                      <a16:creationId xmlns:a16="http://schemas.microsoft.com/office/drawing/2014/main" id="{5F9F931C-DE20-1F6D-41C9-5AA88EB17405}"/>
                    </a:ext>
                  </a:extLst>
                </p14:cNvPr>
                <p14:cNvContentPartPr/>
                <p14:nvPr/>
              </p14:nvContentPartPr>
              <p14:xfrm>
                <a:off x="5647285" y="2022108"/>
                <a:ext cx="111600" cy="136800"/>
              </p14:xfrm>
            </p:contentPart>
          </mc:Choice>
          <mc:Fallback xmlns="">
            <p:pic>
              <p:nvPicPr>
                <p:cNvPr id="80" name="Ink 79">
                  <a:extLst>
                    <a:ext uri="{FF2B5EF4-FFF2-40B4-BE49-F238E27FC236}">
                      <a16:creationId xmlns:a16="http://schemas.microsoft.com/office/drawing/2014/main" id="{5F9F931C-DE20-1F6D-41C9-5AA88EB17405}"/>
                    </a:ext>
                  </a:extLst>
                </p:cNvPr>
                <p:cNvPicPr/>
                <p:nvPr/>
              </p:nvPicPr>
              <p:blipFill>
                <a:blip r:embed="rId109"/>
                <a:stretch>
                  <a:fillRect/>
                </a:stretch>
              </p:blipFill>
              <p:spPr>
                <a:xfrm>
                  <a:off x="5629645" y="2004468"/>
                  <a:ext cx="1472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1" name="Ink 80">
                  <a:extLst>
                    <a:ext uri="{FF2B5EF4-FFF2-40B4-BE49-F238E27FC236}">
                      <a16:creationId xmlns:a16="http://schemas.microsoft.com/office/drawing/2014/main" id="{C485B97F-D407-B33C-4CBE-7D0D655E2EEE}"/>
                    </a:ext>
                  </a:extLst>
                </p14:cNvPr>
                <p14:cNvContentPartPr/>
                <p14:nvPr/>
              </p14:nvContentPartPr>
              <p14:xfrm>
                <a:off x="5590765" y="2039028"/>
                <a:ext cx="206640" cy="186840"/>
              </p14:xfrm>
            </p:contentPart>
          </mc:Choice>
          <mc:Fallback xmlns="">
            <p:pic>
              <p:nvPicPr>
                <p:cNvPr id="81" name="Ink 80">
                  <a:extLst>
                    <a:ext uri="{FF2B5EF4-FFF2-40B4-BE49-F238E27FC236}">
                      <a16:creationId xmlns:a16="http://schemas.microsoft.com/office/drawing/2014/main" id="{C485B97F-D407-B33C-4CBE-7D0D655E2EEE}"/>
                    </a:ext>
                  </a:extLst>
                </p:cNvPr>
                <p:cNvPicPr/>
                <p:nvPr/>
              </p:nvPicPr>
              <p:blipFill>
                <a:blip r:embed="rId111"/>
                <a:stretch>
                  <a:fillRect/>
                </a:stretch>
              </p:blipFill>
              <p:spPr>
                <a:xfrm>
                  <a:off x="5573125" y="2021028"/>
                  <a:ext cx="2422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2" name="Ink 81">
                  <a:extLst>
                    <a:ext uri="{FF2B5EF4-FFF2-40B4-BE49-F238E27FC236}">
                      <a16:creationId xmlns:a16="http://schemas.microsoft.com/office/drawing/2014/main" id="{486D6478-13E5-07F0-8C3E-E1D1DA90CAB4}"/>
                    </a:ext>
                  </a:extLst>
                </p14:cNvPr>
                <p14:cNvContentPartPr/>
                <p14:nvPr/>
              </p14:nvContentPartPr>
              <p14:xfrm>
                <a:off x="5805685" y="2144508"/>
                <a:ext cx="83880" cy="99000"/>
              </p14:xfrm>
            </p:contentPart>
          </mc:Choice>
          <mc:Fallback xmlns="">
            <p:pic>
              <p:nvPicPr>
                <p:cNvPr id="82" name="Ink 81">
                  <a:extLst>
                    <a:ext uri="{FF2B5EF4-FFF2-40B4-BE49-F238E27FC236}">
                      <a16:creationId xmlns:a16="http://schemas.microsoft.com/office/drawing/2014/main" id="{486D6478-13E5-07F0-8C3E-E1D1DA90CAB4}"/>
                    </a:ext>
                  </a:extLst>
                </p:cNvPr>
                <p:cNvPicPr/>
                <p:nvPr/>
              </p:nvPicPr>
              <p:blipFill>
                <a:blip r:embed="rId113"/>
                <a:stretch>
                  <a:fillRect/>
                </a:stretch>
              </p:blipFill>
              <p:spPr>
                <a:xfrm>
                  <a:off x="5787685" y="2126868"/>
                  <a:ext cx="119520" cy="134640"/>
                </a:xfrm>
                <a:prstGeom prst="rect">
                  <a:avLst/>
                </a:prstGeom>
              </p:spPr>
            </p:pic>
          </mc:Fallback>
        </mc:AlternateContent>
      </p:grpSp>
      <p:grpSp>
        <p:nvGrpSpPr>
          <p:cNvPr id="94" name="Group 93">
            <a:extLst>
              <a:ext uri="{FF2B5EF4-FFF2-40B4-BE49-F238E27FC236}">
                <a16:creationId xmlns:a16="http://schemas.microsoft.com/office/drawing/2014/main" id="{4B5BB824-CE94-80AA-FC88-72FF874958F9}"/>
              </a:ext>
            </a:extLst>
          </p:cNvPr>
          <p:cNvGrpSpPr/>
          <p:nvPr/>
        </p:nvGrpSpPr>
        <p:grpSpPr>
          <a:xfrm rot="162583">
            <a:off x="4154845" y="3424018"/>
            <a:ext cx="1215360" cy="419760"/>
            <a:chOff x="2630845" y="2809428"/>
            <a:chExt cx="1215360" cy="419760"/>
          </a:xfrm>
        </p:grpSpPr>
        <mc:AlternateContent xmlns:mc="http://schemas.openxmlformats.org/markup-compatibility/2006" xmlns:p14="http://schemas.microsoft.com/office/powerpoint/2010/main">
          <mc:Choice Requires="p14">
            <p:contentPart p14:bwMode="auto" r:id="rId114">
              <p14:nvContentPartPr>
                <p14:cNvPr id="84" name="Ink 83">
                  <a:extLst>
                    <a:ext uri="{FF2B5EF4-FFF2-40B4-BE49-F238E27FC236}">
                      <a16:creationId xmlns:a16="http://schemas.microsoft.com/office/drawing/2014/main" id="{7B1E446D-D779-F857-AEFB-39A55C0ECD10}"/>
                    </a:ext>
                  </a:extLst>
                </p14:cNvPr>
                <p14:cNvContentPartPr/>
                <p14:nvPr/>
              </p14:nvContentPartPr>
              <p14:xfrm rot="449763">
                <a:off x="2630845" y="2887188"/>
                <a:ext cx="200160" cy="239400"/>
              </p14:xfrm>
            </p:contentPart>
          </mc:Choice>
          <mc:Fallback xmlns="">
            <p:pic>
              <p:nvPicPr>
                <p:cNvPr id="84" name="Ink 83">
                  <a:extLst>
                    <a:ext uri="{FF2B5EF4-FFF2-40B4-BE49-F238E27FC236}">
                      <a16:creationId xmlns:a16="http://schemas.microsoft.com/office/drawing/2014/main" id="{7B1E446D-D779-F857-AEFB-39A55C0ECD10}"/>
                    </a:ext>
                  </a:extLst>
                </p:cNvPr>
                <p:cNvPicPr/>
                <p:nvPr/>
              </p:nvPicPr>
              <p:blipFill>
                <a:blip r:embed="rId115"/>
                <a:stretch>
                  <a:fillRect/>
                </a:stretch>
              </p:blipFill>
              <p:spPr>
                <a:xfrm rot="449763">
                  <a:off x="2612877" y="2869188"/>
                  <a:ext cx="235736"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5" name="Ink 84">
                  <a:extLst>
                    <a:ext uri="{FF2B5EF4-FFF2-40B4-BE49-F238E27FC236}">
                      <a16:creationId xmlns:a16="http://schemas.microsoft.com/office/drawing/2014/main" id="{715E5153-CAFA-9CB9-A6AD-2FAED0B8AB95}"/>
                    </a:ext>
                  </a:extLst>
                </p14:cNvPr>
                <p14:cNvContentPartPr/>
                <p14:nvPr/>
              </p14:nvContentPartPr>
              <p14:xfrm>
                <a:off x="2912005" y="2819868"/>
                <a:ext cx="136080" cy="399600"/>
              </p14:xfrm>
            </p:contentPart>
          </mc:Choice>
          <mc:Fallback xmlns="">
            <p:pic>
              <p:nvPicPr>
                <p:cNvPr id="85" name="Ink 84">
                  <a:extLst>
                    <a:ext uri="{FF2B5EF4-FFF2-40B4-BE49-F238E27FC236}">
                      <a16:creationId xmlns:a16="http://schemas.microsoft.com/office/drawing/2014/main" id="{715E5153-CAFA-9CB9-A6AD-2FAED0B8AB95}"/>
                    </a:ext>
                  </a:extLst>
                </p:cNvPr>
                <p:cNvPicPr/>
                <p:nvPr/>
              </p:nvPicPr>
              <p:blipFill>
                <a:blip r:embed="rId117"/>
                <a:stretch>
                  <a:fillRect/>
                </a:stretch>
              </p:blipFill>
              <p:spPr>
                <a:xfrm>
                  <a:off x="2894005" y="2802228"/>
                  <a:ext cx="17172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6" name="Ink 85">
                  <a:extLst>
                    <a:ext uri="{FF2B5EF4-FFF2-40B4-BE49-F238E27FC236}">
                      <a16:creationId xmlns:a16="http://schemas.microsoft.com/office/drawing/2014/main" id="{5EA4B9A4-F9D3-58D2-5247-CDC8FF8B9A64}"/>
                    </a:ext>
                  </a:extLst>
                </p14:cNvPr>
                <p14:cNvContentPartPr/>
                <p14:nvPr/>
              </p14:nvContentPartPr>
              <p14:xfrm>
                <a:off x="3200365" y="2879988"/>
                <a:ext cx="54720" cy="234360"/>
              </p14:xfrm>
            </p:contentPart>
          </mc:Choice>
          <mc:Fallback xmlns="">
            <p:pic>
              <p:nvPicPr>
                <p:cNvPr id="86" name="Ink 85">
                  <a:extLst>
                    <a:ext uri="{FF2B5EF4-FFF2-40B4-BE49-F238E27FC236}">
                      <a16:creationId xmlns:a16="http://schemas.microsoft.com/office/drawing/2014/main" id="{5EA4B9A4-F9D3-58D2-5247-CDC8FF8B9A64}"/>
                    </a:ext>
                  </a:extLst>
                </p:cNvPr>
                <p:cNvPicPr/>
                <p:nvPr/>
              </p:nvPicPr>
              <p:blipFill>
                <a:blip r:embed="rId119"/>
                <a:stretch>
                  <a:fillRect/>
                </a:stretch>
              </p:blipFill>
              <p:spPr>
                <a:xfrm>
                  <a:off x="3182725" y="2862348"/>
                  <a:ext cx="903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7" name="Ink 86">
                  <a:extLst>
                    <a:ext uri="{FF2B5EF4-FFF2-40B4-BE49-F238E27FC236}">
                      <a16:creationId xmlns:a16="http://schemas.microsoft.com/office/drawing/2014/main" id="{1CA6139C-D1D0-AF1E-262B-AAE867F85778}"/>
                    </a:ext>
                  </a:extLst>
                </p14:cNvPr>
                <p14:cNvContentPartPr/>
                <p14:nvPr/>
              </p14:nvContentPartPr>
              <p14:xfrm>
                <a:off x="3290365" y="2985108"/>
                <a:ext cx="136440" cy="21960"/>
              </p14:xfrm>
            </p:contentPart>
          </mc:Choice>
          <mc:Fallback xmlns="">
            <p:pic>
              <p:nvPicPr>
                <p:cNvPr id="87" name="Ink 86">
                  <a:extLst>
                    <a:ext uri="{FF2B5EF4-FFF2-40B4-BE49-F238E27FC236}">
                      <a16:creationId xmlns:a16="http://schemas.microsoft.com/office/drawing/2014/main" id="{1CA6139C-D1D0-AF1E-262B-AAE867F85778}"/>
                    </a:ext>
                  </a:extLst>
                </p:cNvPr>
                <p:cNvPicPr/>
                <p:nvPr/>
              </p:nvPicPr>
              <p:blipFill>
                <a:blip r:embed="rId121"/>
                <a:stretch>
                  <a:fillRect/>
                </a:stretch>
              </p:blipFill>
              <p:spPr>
                <a:xfrm>
                  <a:off x="3272365" y="2967468"/>
                  <a:ext cx="1720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8" name="Ink 87">
                  <a:extLst>
                    <a:ext uri="{FF2B5EF4-FFF2-40B4-BE49-F238E27FC236}">
                      <a16:creationId xmlns:a16="http://schemas.microsoft.com/office/drawing/2014/main" id="{AE2B1D38-96D8-D2C9-5727-2E20BEAAD2FB}"/>
                    </a:ext>
                  </a:extLst>
                </p14:cNvPr>
                <p14:cNvContentPartPr/>
                <p14:nvPr/>
              </p14:nvContentPartPr>
              <p14:xfrm>
                <a:off x="3529045" y="2879628"/>
                <a:ext cx="141480" cy="223560"/>
              </p14:xfrm>
            </p:contentPart>
          </mc:Choice>
          <mc:Fallback xmlns="">
            <p:pic>
              <p:nvPicPr>
                <p:cNvPr id="88" name="Ink 87">
                  <a:extLst>
                    <a:ext uri="{FF2B5EF4-FFF2-40B4-BE49-F238E27FC236}">
                      <a16:creationId xmlns:a16="http://schemas.microsoft.com/office/drawing/2014/main" id="{AE2B1D38-96D8-D2C9-5727-2E20BEAAD2FB}"/>
                    </a:ext>
                  </a:extLst>
                </p:cNvPr>
                <p:cNvPicPr/>
                <p:nvPr/>
              </p:nvPicPr>
              <p:blipFill>
                <a:blip r:embed="rId123"/>
                <a:stretch>
                  <a:fillRect/>
                </a:stretch>
              </p:blipFill>
              <p:spPr>
                <a:xfrm>
                  <a:off x="3511045" y="2861628"/>
                  <a:ext cx="177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9" name="Ink 88">
                  <a:extLst>
                    <a:ext uri="{FF2B5EF4-FFF2-40B4-BE49-F238E27FC236}">
                      <a16:creationId xmlns:a16="http://schemas.microsoft.com/office/drawing/2014/main" id="{6761C346-2292-FEE9-1171-212F6D4B7A7F}"/>
                    </a:ext>
                  </a:extLst>
                </p14:cNvPr>
                <p14:cNvContentPartPr/>
                <p14:nvPr/>
              </p14:nvContentPartPr>
              <p14:xfrm>
                <a:off x="3535165" y="3026508"/>
                <a:ext cx="153360" cy="19800"/>
              </p14:xfrm>
            </p:contentPart>
          </mc:Choice>
          <mc:Fallback xmlns="">
            <p:pic>
              <p:nvPicPr>
                <p:cNvPr id="89" name="Ink 88">
                  <a:extLst>
                    <a:ext uri="{FF2B5EF4-FFF2-40B4-BE49-F238E27FC236}">
                      <a16:creationId xmlns:a16="http://schemas.microsoft.com/office/drawing/2014/main" id="{6761C346-2292-FEE9-1171-212F6D4B7A7F}"/>
                    </a:ext>
                  </a:extLst>
                </p:cNvPr>
                <p:cNvPicPr/>
                <p:nvPr/>
              </p:nvPicPr>
              <p:blipFill>
                <a:blip r:embed="rId125"/>
                <a:stretch>
                  <a:fillRect/>
                </a:stretch>
              </p:blipFill>
              <p:spPr>
                <a:xfrm>
                  <a:off x="3517525" y="3008868"/>
                  <a:ext cx="1890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0" name="Ink 89">
                  <a:extLst>
                    <a:ext uri="{FF2B5EF4-FFF2-40B4-BE49-F238E27FC236}">
                      <a16:creationId xmlns:a16="http://schemas.microsoft.com/office/drawing/2014/main" id="{0F7A4537-4C9E-246E-E532-37DAF70693B5}"/>
                    </a:ext>
                  </a:extLst>
                </p14:cNvPr>
                <p14:cNvContentPartPr/>
                <p14:nvPr/>
              </p14:nvContentPartPr>
              <p14:xfrm>
                <a:off x="3688525" y="2809428"/>
                <a:ext cx="157680" cy="419760"/>
              </p14:xfrm>
            </p:contentPart>
          </mc:Choice>
          <mc:Fallback xmlns="">
            <p:pic>
              <p:nvPicPr>
                <p:cNvPr id="90" name="Ink 89">
                  <a:extLst>
                    <a:ext uri="{FF2B5EF4-FFF2-40B4-BE49-F238E27FC236}">
                      <a16:creationId xmlns:a16="http://schemas.microsoft.com/office/drawing/2014/main" id="{0F7A4537-4C9E-246E-E532-37DAF70693B5}"/>
                    </a:ext>
                  </a:extLst>
                </p:cNvPr>
                <p:cNvPicPr/>
                <p:nvPr/>
              </p:nvPicPr>
              <p:blipFill>
                <a:blip r:embed="rId127"/>
                <a:stretch>
                  <a:fillRect/>
                </a:stretch>
              </p:blipFill>
              <p:spPr>
                <a:xfrm>
                  <a:off x="3670525" y="2791788"/>
                  <a:ext cx="193320" cy="45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8">
            <p14:nvContentPartPr>
              <p14:cNvPr id="112" name="Ink 111">
                <a:extLst>
                  <a:ext uri="{FF2B5EF4-FFF2-40B4-BE49-F238E27FC236}">
                    <a16:creationId xmlns:a16="http://schemas.microsoft.com/office/drawing/2014/main" id="{11821FC7-6437-9891-17BF-07058E546B92}"/>
                  </a:ext>
                </a:extLst>
              </p14:cNvPr>
              <p14:cNvContentPartPr/>
              <p14:nvPr/>
            </p14:nvContentPartPr>
            <p14:xfrm>
              <a:off x="6686005" y="3641818"/>
              <a:ext cx="3600" cy="6120"/>
            </p14:xfrm>
          </p:contentPart>
        </mc:Choice>
        <mc:Fallback>
          <p:pic>
            <p:nvPicPr>
              <p:cNvPr id="112" name="Ink 111">
                <a:extLst>
                  <a:ext uri="{FF2B5EF4-FFF2-40B4-BE49-F238E27FC236}">
                    <a16:creationId xmlns:a16="http://schemas.microsoft.com/office/drawing/2014/main" id="{11821FC7-6437-9891-17BF-07058E546B92}"/>
                  </a:ext>
                </a:extLst>
              </p:cNvPr>
              <p:cNvPicPr/>
              <p:nvPr/>
            </p:nvPicPr>
            <p:blipFill>
              <a:blip r:embed="rId129"/>
              <a:stretch>
                <a:fillRect/>
              </a:stretch>
            </p:blipFill>
            <p:spPr>
              <a:xfrm>
                <a:off x="6668005" y="3623818"/>
                <a:ext cx="39240" cy="41760"/>
              </a:xfrm>
              <a:prstGeom prst="rect">
                <a:avLst/>
              </a:prstGeom>
            </p:spPr>
          </p:pic>
        </mc:Fallback>
      </mc:AlternateContent>
      <p:grpSp>
        <p:nvGrpSpPr>
          <p:cNvPr id="121" name="Group 120">
            <a:extLst>
              <a:ext uri="{FF2B5EF4-FFF2-40B4-BE49-F238E27FC236}">
                <a16:creationId xmlns:a16="http://schemas.microsoft.com/office/drawing/2014/main" id="{57A7E3F3-719B-EC93-2A5E-71DAA74A63F1}"/>
              </a:ext>
            </a:extLst>
          </p:cNvPr>
          <p:cNvGrpSpPr/>
          <p:nvPr/>
        </p:nvGrpSpPr>
        <p:grpSpPr>
          <a:xfrm>
            <a:off x="5628846" y="3436368"/>
            <a:ext cx="1754765" cy="289440"/>
            <a:chOff x="4104845" y="2821778"/>
            <a:chExt cx="1754765" cy="289440"/>
          </a:xfrm>
        </p:grpSpPr>
        <mc:AlternateContent xmlns:mc="http://schemas.openxmlformats.org/markup-compatibility/2006" xmlns:p14="http://schemas.microsoft.com/office/powerpoint/2010/main">
          <mc:Choice Requires="p14">
            <p:contentPart p14:bwMode="auto" r:id="rId130">
              <p14:nvContentPartPr>
                <p14:cNvPr id="103" name="Ink 102">
                  <a:extLst>
                    <a:ext uri="{FF2B5EF4-FFF2-40B4-BE49-F238E27FC236}">
                      <a16:creationId xmlns:a16="http://schemas.microsoft.com/office/drawing/2014/main" id="{67E98D96-E00C-9461-6E69-9FCF80E0EF3E}"/>
                    </a:ext>
                  </a:extLst>
                </p14:cNvPr>
                <p14:cNvContentPartPr/>
                <p14:nvPr/>
              </p14:nvContentPartPr>
              <p14:xfrm>
                <a:off x="5590690" y="2821778"/>
                <a:ext cx="86400" cy="178560"/>
              </p14:xfrm>
            </p:contentPart>
          </mc:Choice>
          <mc:Fallback xmlns="">
            <p:pic>
              <p:nvPicPr>
                <p:cNvPr id="103" name="Ink 102">
                  <a:extLst>
                    <a:ext uri="{FF2B5EF4-FFF2-40B4-BE49-F238E27FC236}">
                      <a16:creationId xmlns:a16="http://schemas.microsoft.com/office/drawing/2014/main" id="{67E98D96-E00C-9461-6E69-9FCF80E0EF3E}"/>
                    </a:ext>
                  </a:extLst>
                </p:cNvPr>
                <p:cNvPicPr/>
                <p:nvPr/>
              </p:nvPicPr>
              <p:blipFill>
                <a:blip r:embed="rId131"/>
                <a:stretch>
                  <a:fillRect/>
                </a:stretch>
              </p:blipFill>
              <p:spPr>
                <a:xfrm>
                  <a:off x="5573050" y="2804138"/>
                  <a:ext cx="1220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4" name="Ink 103">
                  <a:extLst>
                    <a:ext uri="{FF2B5EF4-FFF2-40B4-BE49-F238E27FC236}">
                      <a16:creationId xmlns:a16="http://schemas.microsoft.com/office/drawing/2014/main" id="{D8E42C63-7373-D83D-BCD7-32D4A990FFCC}"/>
                    </a:ext>
                  </a:extLst>
                </p14:cNvPr>
                <p14:cNvContentPartPr/>
                <p14:nvPr/>
              </p14:nvContentPartPr>
              <p14:xfrm>
                <a:off x="5530210" y="2825378"/>
                <a:ext cx="193680" cy="210960"/>
              </p14:xfrm>
            </p:contentPart>
          </mc:Choice>
          <mc:Fallback xmlns="">
            <p:pic>
              <p:nvPicPr>
                <p:cNvPr id="104" name="Ink 103">
                  <a:extLst>
                    <a:ext uri="{FF2B5EF4-FFF2-40B4-BE49-F238E27FC236}">
                      <a16:creationId xmlns:a16="http://schemas.microsoft.com/office/drawing/2014/main" id="{D8E42C63-7373-D83D-BCD7-32D4A990FFCC}"/>
                    </a:ext>
                  </a:extLst>
                </p:cNvPr>
                <p:cNvPicPr/>
                <p:nvPr/>
              </p:nvPicPr>
              <p:blipFill>
                <a:blip r:embed="rId133"/>
                <a:stretch>
                  <a:fillRect/>
                </a:stretch>
              </p:blipFill>
              <p:spPr>
                <a:xfrm>
                  <a:off x="5512570" y="2807738"/>
                  <a:ext cx="2293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5" name="Ink 104">
                  <a:extLst>
                    <a:ext uri="{FF2B5EF4-FFF2-40B4-BE49-F238E27FC236}">
                      <a16:creationId xmlns:a16="http://schemas.microsoft.com/office/drawing/2014/main" id="{195344EE-3D90-16A0-4ED8-EEA559DF169B}"/>
                    </a:ext>
                  </a:extLst>
                </p14:cNvPr>
                <p14:cNvContentPartPr/>
                <p14:nvPr/>
              </p14:nvContentPartPr>
              <p14:xfrm>
                <a:off x="5741530" y="2931938"/>
                <a:ext cx="118080" cy="118440"/>
              </p14:xfrm>
            </p:contentPart>
          </mc:Choice>
          <mc:Fallback xmlns="">
            <p:pic>
              <p:nvPicPr>
                <p:cNvPr id="105" name="Ink 104">
                  <a:extLst>
                    <a:ext uri="{FF2B5EF4-FFF2-40B4-BE49-F238E27FC236}">
                      <a16:creationId xmlns:a16="http://schemas.microsoft.com/office/drawing/2014/main" id="{195344EE-3D90-16A0-4ED8-EEA559DF169B}"/>
                    </a:ext>
                  </a:extLst>
                </p:cNvPr>
                <p:cNvPicPr/>
                <p:nvPr/>
              </p:nvPicPr>
              <p:blipFill>
                <a:blip r:embed="rId135"/>
                <a:stretch>
                  <a:fillRect/>
                </a:stretch>
              </p:blipFill>
              <p:spPr>
                <a:xfrm>
                  <a:off x="5723890" y="2914298"/>
                  <a:ext cx="153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1" name="Ink 90">
                  <a:extLst>
                    <a:ext uri="{FF2B5EF4-FFF2-40B4-BE49-F238E27FC236}">
                      <a16:creationId xmlns:a16="http://schemas.microsoft.com/office/drawing/2014/main" id="{FC602D87-F30A-7C82-3924-EF7EE4654BFC}"/>
                    </a:ext>
                  </a:extLst>
                </p14:cNvPr>
                <p14:cNvContentPartPr/>
                <p14:nvPr/>
              </p14:nvContentPartPr>
              <p14:xfrm>
                <a:off x="4104845" y="2945148"/>
                <a:ext cx="181800" cy="24120"/>
              </p14:xfrm>
            </p:contentPart>
          </mc:Choice>
          <mc:Fallback xmlns="">
            <p:pic>
              <p:nvPicPr>
                <p:cNvPr id="91" name="Ink 90">
                  <a:extLst>
                    <a:ext uri="{FF2B5EF4-FFF2-40B4-BE49-F238E27FC236}">
                      <a16:creationId xmlns:a16="http://schemas.microsoft.com/office/drawing/2014/main" id="{FC602D87-F30A-7C82-3924-EF7EE4654BFC}"/>
                    </a:ext>
                  </a:extLst>
                </p:cNvPr>
                <p:cNvPicPr/>
                <p:nvPr/>
              </p:nvPicPr>
              <p:blipFill>
                <a:blip r:embed="rId137"/>
                <a:stretch>
                  <a:fillRect/>
                </a:stretch>
              </p:blipFill>
              <p:spPr>
                <a:xfrm>
                  <a:off x="4086881" y="2927148"/>
                  <a:ext cx="21737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2" name="Ink 91">
                  <a:extLst>
                    <a:ext uri="{FF2B5EF4-FFF2-40B4-BE49-F238E27FC236}">
                      <a16:creationId xmlns:a16="http://schemas.microsoft.com/office/drawing/2014/main" id="{7181DED3-C7E6-C696-3FB1-C1EFA5DE373E}"/>
                    </a:ext>
                  </a:extLst>
                </p14:cNvPr>
                <p14:cNvContentPartPr/>
                <p14:nvPr/>
              </p14:nvContentPartPr>
              <p14:xfrm>
                <a:off x="4112635" y="3052788"/>
                <a:ext cx="164160" cy="15840"/>
              </p14:xfrm>
            </p:contentPart>
          </mc:Choice>
          <mc:Fallback xmlns="">
            <p:pic>
              <p:nvPicPr>
                <p:cNvPr id="92" name="Ink 91">
                  <a:extLst>
                    <a:ext uri="{FF2B5EF4-FFF2-40B4-BE49-F238E27FC236}">
                      <a16:creationId xmlns:a16="http://schemas.microsoft.com/office/drawing/2014/main" id="{7181DED3-C7E6-C696-3FB1-C1EFA5DE373E}"/>
                    </a:ext>
                  </a:extLst>
                </p:cNvPr>
                <p:cNvPicPr/>
                <p:nvPr/>
              </p:nvPicPr>
              <p:blipFill>
                <a:blip r:embed="rId139"/>
                <a:stretch>
                  <a:fillRect/>
                </a:stretch>
              </p:blipFill>
              <p:spPr>
                <a:xfrm>
                  <a:off x="4094635" y="3034788"/>
                  <a:ext cx="1998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5" name="Ink 94">
                  <a:extLst>
                    <a:ext uri="{FF2B5EF4-FFF2-40B4-BE49-F238E27FC236}">
                      <a16:creationId xmlns:a16="http://schemas.microsoft.com/office/drawing/2014/main" id="{29AF2DE0-AF0A-E1F8-5720-6F04DCF5F603}"/>
                    </a:ext>
                  </a:extLst>
                </p14:cNvPr>
                <p14:cNvContentPartPr/>
                <p14:nvPr/>
              </p14:nvContentPartPr>
              <p14:xfrm>
                <a:off x="4414930" y="2821778"/>
                <a:ext cx="82080" cy="151200"/>
              </p14:xfrm>
            </p:contentPart>
          </mc:Choice>
          <mc:Fallback xmlns="">
            <p:pic>
              <p:nvPicPr>
                <p:cNvPr id="95" name="Ink 94">
                  <a:extLst>
                    <a:ext uri="{FF2B5EF4-FFF2-40B4-BE49-F238E27FC236}">
                      <a16:creationId xmlns:a16="http://schemas.microsoft.com/office/drawing/2014/main" id="{29AF2DE0-AF0A-E1F8-5720-6F04DCF5F603}"/>
                    </a:ext>
                  </a:extLst>
                </p:cNvPr>
                <p:cNvPicPr/>
                <p:nvPr/>
              </p:nvPicPr>
              <p:blipFill>
                <a:blip r:embed="rId141"/>
                <a:stretch>
                  <a:fillRect/>
                </a:stretch>
              </p:blipFill>
              <p:spPr>
                <a:xfrm>
                  <a:off x="4397290" y="2803778"/>
                  <a:ext cx="1177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6" name="Ink 95">
                  <a:extLst>
                    <a:ext uri="{FF2B5EF4-FFF2-40B4-BE49-F238E27FC236}">
                      <a16:creationId xmlns:a16="http://schemas.microsoft.com/office/drawing/2014/main" id="{561FAC55-33ED-0DAF-4BD6-830B57052932}"/>
                    </a:ext>
                  </a:extLst>
                </p14:cNvPr>
                <p14:cNvContentPartPr/>
                <p14:nvPr/>
              </p14:nvContentPartPr>
              <p14:xfrm>
                <a:off x="4440130" y="2839418"/>
                <a:ext cx="142560" cy="271800"/>
              </p14:xfrm>
            </p:contentPart>
          </mc:Choice>
          <mc:Fallback xmlns="">
            <p:pic>
              <p:nvPicPr>
                <p:cNvPr id="96" name="Ink 95">
                  <a:extLst>
                    <a:ext uri="{FF2B5EF4-FFF2-40B4-BE49-F238E27FC236}">
                      <a16:creationId xmlns:a16="http://schemas.microsoft.com/office/drawing/2014/main" id="{561FAC55-33ED-0DAF-4BD6-830B57052932}"/>
                    </a:ext>
                  </a:extLst>
                </p:cNvPr>
                <p:cNvPicPr/>
                <p:nvPr/>
              </p:nvPicPr>
              <p:blipFill>
                <a:blip r:embed="rId143"/>
                <a:stretch>
                  <a:fillRect/>
                </a:stretch>
              </p:blipFill>
              <p:spPr>
                <a:xfrm>
                  <a:off x="4422490" y="2821778"/>
                  <a:ext cx="1782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7" name="Ink 96">
                  <a:extLst>
                    <a:ext uri="{FF2B5EF4-FFF2-40B4-BE49-F238E27FC236}">
                      <a16:creationId xmlns:a16="http://schemas.microsoft.com/office/drawing/2014/main" id="{B2B3DBBB-1C38-C141-8A72-E63291D0C86A}"/>
                    </a:ext>
                  </a:extLst>
                </p14:cNvPr>
                <p14:cNvContentPartPr/>
                <p14:nvPr/>
              </p14:nvContentPartPr>
              <p14:xfrm>
                <a:off x="4586290" y="2983418"/>
                <a:ext cx="24120" cy="100800"/>
              </p14:xfrm>
            </p:contentPart>
          </mc:Choice>
          <mc:Fallback xmlns="">
            <p:pic>
              <p:nvPicPr>
                <p:cNvPr id="97" name="Ink 96">
                  <a:extLst>
                    <a:ext uri="{FF2B5EF4-FFF2-40B4-BE49-F238E27FC236}">
                      <a16:creationId xmlns:a16="http://schemas.microsoft.com/office/drawing/2014/main" id="{B2B3DBBB-1C38-C141-8A72-E63291D0C86A}"/>
                    </a:ext>
                  </a:extLst>
                </p:cNvPr>
                <p:cNvPicPr/>
                <p:nvPr/>
              </p:nvPicPr>
              <p:blipFill>
                <a:blip r:embed="rId145"/>
                <a:stretch>
                  <a:fillRect/>
                </a:stretch>
              </p:blipFill>
              <p:spPr>
                <a:xfrm>
                  <a:off x="4568290" y="2965418"/>
                  <a:ext cx="59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3" name="Ink 112">
                  <a:extLst>
                    <a:ext uri="{FF2B5EF4-FFF2-40B4-BE49-F238E27FC236}">
                      <a16:creationId xmlns:a16="http://schemas.microsoft.com/office/drawing/2014/main" id="{102A9934-246C-69F8-97E1-C17C903E9080}"/>
                    </a:ext>
                  </a:extLst>
                </p14:cNvPr>
                <p14:cNvContentPartPr/>
                <p14:nvPr/>
              </p14:nvContentPartPr>
              <p14:xfrm>
                <a:off x="4756285" y="2982948"/>
                <a:ext cx="115920" cy="11880"/>
              </p14:xfrm>
            </p:contentPart>
          </mc:Choice>
          <mc:Fallback xmlns="">
            <p:pic>
              <p:nvPicPr>
                <p:cNvPr id="113" name="Ink 112">
                  <a:extLst>
                    <a:ext uri="{FF2B5EF4-FFF2-40B4-BE49-F238E27FC236}">
                      <a16:creationId xmlns:a16="http://schemas.microsoft.com/office/drawing/2014/main" id="{102A9934-246C-69F8-97E1-C17C903E9080}"/>
                    </a:ext>
                  </a:extLst>
                </p:cNvPr>
                <p:cNvPicPr/>
                <p:nvPr/>
              </p:nvPicPr>
              <p:blipFill>
                <a:blip r:embed="rId147"/>
                <a:stretch>
                  <a:fillRect/>
                </a:stretch>
              </p:blipFill>
              <p:spPr>
                <a:xfrm>
                  <a:off x="4738285" y="2965308"/>
                  <a:ext cx="151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5" name="Ink 114">
                  <a:extLst>
                    <a:ext uri="{FF2B5EF4-FFF2-40B4-BE49-F238E27FC236}">
                      <a16:creationId xmlns:a16="http://schemas.microsoft.com/office/drawing/2014/main" id="{F8E1CB01-2FAA-3E0D-6B27-AB201A799917}"/>
                    </a:ext>
                  </a:extLst>
                </p14:cNvPr>
                <p14:cNvContentPartPr/>
                <p14:nvPr/>
              </p14:nvContentPartPr>
              <p14:xfrm>
                <a:off x="4774285" y="2976828"/>
                <a:ext cx="191160" cy="11520"/>
              </p14:xfrm>
            </p:contentPart>
          </mc:Choice>
          <mc:Fallback xmlns="">
            <p:pic>
              <p:nvPicPr>
                <p:cNvPr id="115" name="Ink 114">
                  <a:extLst>
                    <a:ext uri="{FF2B5EF4-FFF2-40B4-BE49-F238E27FC236}">
                      <a16:creationId xmlns:a16="http://schemas.microsoft.com/office/drawing/2014/main" id="{F8E1CB01-2FAA-3E0D-6B27-AB201A799917}"/>
                    </a:ext>
                  </a:extLst>
                </p:cNvPr>
                <p:cNvPicPr/>
                <p:nvPr/>
              </p:nvPicPr>
              <p:blipFill>
                <a:blip r:embed="rId149"/>
                <a:stretch>
                  <a:fillRect/>
                </a:stretch>
              </p:blipFill>
              <p:spPr>
                <a:xfrm>
                  <a:off x="4756645" y="2958828"/>
                  <a:ext cx="2268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6" name="Ink 115">
                  <a:extLst>
                    <a:ext uri="{FF2B5EF4-FFF2-40B4-BE49-F238E27FC236}">
                      <a16:creationId xmlns:a16="http://schemas.microsoft.com/office/drawing/2014/main" id="{5EA64224-86B2-233F-B8CD-EEFF7F425524}"/>
                    </a:ext>
                  </a:extLst>
                </p14:cNvPr>
                <p14:cNvContentPartPr/>
                <p14:nvPr/>
              </p14:nvContentPartPr>
              <p14:xfrm>
                <a:off x="4848445" y="2985828"/>
                <a:ext cx="86760" cy="9720"/>
              </p14:xfrm>
            </p:contentPart>
          </mc:Choice>
          <mc:Fallback xmlns="">
            <p:pic>
              <p:nvPicPr>
                <p:cNvPr id="116" name="Ink 115">
                  <a:extLst>
                    <a:ext uri="{FF2B5EF4-FFF2-40B4-BE49-F238E27FC236}">
                      <a16:creationId xmlns:a16="http://schemas.microsoft.com/office/drawing/2014/main" id="{5EA64224-86B2-233F-B8CD-EEFF7F425524}"/>
                    </a:ext>
                  </a:extLst>
                </p:cNvPr>
                <p:cNvPicPr/>
                <p:nvPr/>
              </p:nvPicPr>
              <p:blipFill>
                <a:blip r:embed="rId151"/>
                <a:stretch>
                  <a:fillRect/>
                </a:stretch>
              </p:blipFill>
              <p:spPr>
                <a:xfrm>
                  <a:off x="4830445" y="2968188"/>
                  <a:ext cx="1224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8" name="Ink 117">
                  <a:extLst>
                    <a:ext uri="{FF2B5EF4-FFF2-40B4-BE49-F238E27FC236}">
                      <a16:creationId xmlns:a16="http://schemas.microsoft.com/office/drawing/2014/main" id="{A9878F10-EE45-A21F-426B-E26D985A2AD5}"/>
                    </a:ext>
                  </a:extLst>
                </p14:cNvPr>
                <p14:cNvContentPartPr/>
                <p14:nvPr/>
              </p14:nvContentPartPr>
              <p14:xfrm>
                <a:off x="5098645" y="2850468"/>
                <a:ext cx="145080" cy="215640"/>
              </p14:xfrm>
            </p:contentPart>
          </mc:Choice>
          <mc:Fallback xmlns="">
            <p:pic>
              <p:nvPicPr>
                <p:cNvPr id="118" name="Ink 117">
                  <a:extLst>
                    <a:ext uri="{FF2B5EF4-FFF2-40B4-BE49-F238E27FC236}">
                      <a16:creationId xmlns:a16="http://schemas.microsoft.com/office/drawing/2014/main" id="{A9878F10-EE45-A21F-426B-E26D985A2AD5}"/>
                    </a:ext>
                  </a:extLst>
                </p:cNvPr>
                <p:cNvPicPr/>
                <p:nvPr/>
              </p:nvPicPr>
              <p:blipFill>
                <a:blip r:embed="rId153"/>
                <a:stretch>
                  <a:fillRect/>
                </a:stretch>
              </p:blipFill>
              <p:spPr>
                <a:xfrm>
                  <a:off x="5081005" y="2832828"/>
                  <a:ext cx="1807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9" name="Ink 118">
                  <a:extLst>
                    <a:ext uri="{FF2B5EF4-FFF2-40B4-BE49-F238E27FC236}">
                      <a16:creationId xmlns:a16="http://schemas.microsoft.com/office/drawing/2014/main" id="{95A80381-A6EA-196A-3930-D0EEE230CE37}"/>
                    </a:ext>
                  </a:extLst>
                </p14:cNvPr>
                <p14:cNvContentPartPr/>
                <p14:nvPr/>
              </p14:nvContentPartPr>
              <p14:xfrm>
                <a:off x="5135725" y="2996988"/>
                <a:ext cx="142920" cy="27360"/>
              </p14:xfrm>
            </p:contentPart>
          </mc:Choice>
          <mc:Fallback xmlns="">
            <p:pic>
              <p:nvPicPr>
                <p:cNvPr id="119" name="Ink 118">
                  <a:extLst>
                    <a:ext uri="{FF2B5EF4-FFF2-40B4-BE49-F238E27FC236}">
                      <a16:creationId xmlns:a16="http://schemas.microsoft.com/office/drawing/2014/main" id="{95A80381-A6EA-196A-3930-D0EEE230CE37}"/>
                    </a:ext>
                  </a:extLst>
                </p:cNvPr>
                <p:cNvPicPr/>
                <p:nvPr/>
              </p:nvPicPr>
              <p:blipFill>
                <a:blip r:embed="rId155"/>
                <a:stretch>
                  <a:fillRect/>
                </a:stretch>
              </p:blipFill>
              <p:spPr>
                <a:xfrm>
                  <a:off x="5117725" y="2978988"/>
                  <a:ext cx="178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0" name="Ink 119">
                  <a:extLst>
                    <a:ext uri="{FF2B5EF4-FFF2-40B4-BE49-F238E27FC236}">
                      <a16:creationId xmlns:a16="http://schemas.microsoft.com/office/drawing/2014/main" id="{89C5E22C-F55C-E26F-C47C-9EE37331D310}"/>
                    </a:ext>
                  </a:extLst>
                </p14:cNvPr>
                <p14:cNvContentPartPr/>
                <p14:nvPr/>
              </p14:nvContentPartPr>
              <p14:xfrm>
                <a:off x="5325805" y="2865588"/>
                <a:ext cx="134640" cy="144720"/>
              </p14:xfrm>
            </p:contentPart>
          </mc:Choice>
          <mc:Fallback xmlns="">
            <p:pic>
              <p:nvPicPr>
                <p:cNvPr id="120" name="Ink 119">
                  <a:extLst>
                    <a:ext uri="{FF2B5EF4-FFF2-40B4-BE49-F238E27FC236}">
                      <a16:creationId xmlns:a16="http://schemas.microsoft.com/office/drawing/2014/main" id="{89C5E22C-F55C-E26F-C47C-9EE37331D310}"/>
                    </a:ext>
                  </a:extLst>
                </p:cNvPr>
                <p:cNvPicPr/>
                <p:nvPr/>
              </p:nvPicPr>
              <p:blipFill>
                <a:blip r:embed="rId157"/>
                <a:stretch>
                  <a:fillRect/>
                </a:stretch>
              </p:blipFill>
              <p:spPr>
                <a:xfrm>
                  <a:off x="5308165" y="2847948"/>
                  <a:ext cx="170280" cy="180360"/>
                </a:xfrm>
                <a:prstGeom prst="rect">
                  <a:avLst/>
                </a:prstGeom>
              </p:spPr>
            </p:pic>
          </mc:Fallback>
        </mc:AlternateContent>
      </p:grpSp>
      <p:grpSp>
        <p:nvGrpSpPr>
          <p:cNvPr id="130" name="Group 129">
            <a:extLst>
              <a:ext uri="{FF2B5EF4-FFF2-40B4-BE49-F238E27FC236}">
                <a16:creationId xmlns:a16="http://schemas.microsoft.com/office/drawing/2014/main" id="{C0944AB5-2879-8782-5215-BD90A71FD45C}"/>
              </a:ext>
            </a:extLst>
          </p:cNvPr>
          <p:cNvGrpSpPr/>
          <p:nvPr/>
        </p:nvGrpSpPr>
        <p:grpSpPr>
          <a:xfrm>
            <a:off x="4488565" y="4371508"/>
            <a:ext cx="170280" cy="246960"/>
            <a:chOff x="2964565" y="3711948"/>
            <a:chExt cx="170280" cy="246960"/>
          </a:xfrm>
        </p:grpSpPr>
        <mc:AlternateContent xmlns:mc="http://schemas.openxmlformats.org/markup-compatibility/2006" xmlns:p14="http://schemas.microsoft.com/office/powerpoint/2010/main">
          <mc:Choice Requires="p14">
            <p:contentPart p14:bwMode="auto" r:id="rId158">
              <p14:nvContentPartPr>
                <p14:cNvPr id="122" name="Ink 121">
                  <a:extLst>
                    <a:ext uri="{FF2B5EF4-FFF2-40B4-BE49-F238E27FC236}">
                      <a16:creationId xmlns:a16="http://schemas.microsoft.com/office/drawing/2014/main" id="{8ECF06AE-D2E4-D7AF-DF42-7F8F8100FC0E}"/>
                    </a:ext>
                  </a:extLst>
                </p14:cNvPr>
                <p14:cNvContentPartPr/>
                <p14:nvPr/>
              </p14:nvContentPartPr>
              <p14:xfrm>
                <a:off x="2964565" y="3711948"/>
                <a:ext cx="93600" cy="246960"/>
              </p14:xfrm>
            </p:contentPart>
          </mc:Choice>
          <mc:Fallback xmlns="">
            <p:pic>
              <p:nvPicPr>
                <p:cNvPr id="122" name="Ink 121">
                  <a:extLst>
                    <a:ext uri="{FF2B5EF4-FFF2-40B4-BE49-F238E27FC236}">
                      <a16:creationId xmlns:a16="http://schemas.microsoft.com/office/drawing/2014/main" id="{8ECF06AE-D2E4-D7AF-DF42-7F8F8100FC0E}"/>
                    </a:ext>
                  </a:extLst>
                </p:cNvPr>
                <p:cNvPicPr/>
                <p:nvPr/>
              </p:nvPicPr>
              <p:blipFill>
                <a:blip r:embed="rId159"/>
                <a:stretch>
                  <a:fillRect/>
                </a:stretch>
              </p:blipFill>
              <p:spPr>
                <a:xfrm>
                  <a:off x="2946925" y="3693948"/>
                  <a:ext cx="1292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3" name="Ink 122">
                  <a:extLst>
                    <a:ext uri="{FF2B5EF4-FFF2-40B4-BE49-F238E27FC236}">
                      <a16:creationId xmlns:a16="http://schemas.microsoft.com/office/drawing/2014/main" id="{CC646624-2A7C-0CAE-A993-731BC170903D}"/>
                    </a:ext>
                  </a:extLst>
                </p14:cNvPr>
                <p14:cNvContentPartPr/>
                <p14:nvPr/>
              </p14:nvContentPartPr>
              <p14:xfrm>
                <a:off x="2998405" y="3757668"/>
                <a:ext cx="136440" cy="176400"/>
              </p14:xfrm>
            </p:contentPart>
          </mc:Choice>
          <mc:Fallback xmlns="">
            <p:pic>
              <p:nvPicPr>
                <p:cNvPr id="123" name="Ink 122">
                  <a:extLst>
                    <a:ext uri="{FF2B5EF4-FFF2-40B4-BE49-F238E27FC236}">
                      <a16:creationId xmlns:a16="http://schemas.microsoft.com/office/drawing/2014/main" id="{CC646624-2A7C-0CAE-A993-731BC170903D}"/>
                    </a:ext>
                  </a:extLst>
                </p:cNvPr>
                <p:cNvPicPr/>
                <p:nvPr/>
              </p:nvPicPr>
              <p:blipFill>
                <a:blip r:embed="rId161"/>
                <a:stretch>
                  <a:fillRect/>
                </a:stretch>
              </p:blipFill>
              <p:spPr>
                <a:xfrm>
                  <a:off x="2980405" y="3740028"/>
                  <a:ext cx="172080" cy="212040"/>
                </a:xfrm>
                <a:prstGeom prst="rect">
                  <a:avLst/>
                </a:prstGeom>
              </p:spPr>
            </p:pic>
          </mc:Fallback>
        </mc:AlternateContent>
      </p:grpSp>
      <p:grpSp>
        <p:nvGrpSpPr>
          <p:cNvPr id="129" name="Group 128">
            <a:extLst>
              <a:ext uri="{FF2B5EF4-FFF2-40B4-BE49-F238E27FC236}">
                <a16:creationId xmlns:a16="http://schemas.microsoft.com/office/drawing/2014/main" id="{F4576707-199F-CF5C-84D2-A664078FDC89}"/>
              </a:ext>
            </a:extLst>
          </p:cNvPr>
          <p:cNvGrpSpPr/>
          <p:nvPr/>
        </p:nvGrpSpPr>
        <p:grpSpPr>
          <a:xfrm>
            <a:off x="4876285" y="4491028"/>
            <a:ext cx="138600" cy="120960"/>
            <a:chOff x="3352285" y="3831468"/>
            <a:chExt cx="138600" cy="120960"/>
          </a:xfrm>
        </p:grpSpPr>
        <mc:AlternateContent xmlns:mc="http://schemas.openxmlformats.org/markup-compatibility/2006" xmlns:p14="http://schemas.microsoft.com/office/powerpoint/2010/main">
          <mc:Choice Requires="p14">
            <p:contentPart p14:bwMode="auto" r:id="rId162">
              <p14:nvContentPartPr>
                <p14:cNvPr id="124" name="Ink 123">
                  <a:extLst>
                    <a:ext uri="{FF2B5EF4-FFF2-40B4-BE49-F238E27FC236}">
                      <a16:creationId xmlns:a16="http://schemas.microsoft.com/office/drawing/2014/main" id="{9E0CEF59-7765-B5BB-0089-1B5ACDE1FA17}"/>
                    </a:ext>
                  </a:extLst>
                </p14:cNvPr>
                <p14:cNvContentPartPr/>
                <p14:nvPr/>
              </p14:nvContentPartPr>
              <p14:xfrm>
                <a:off x="3352285" y="3831468"/>
                <a:ext cx="138600" cy="28800"/>
              </p14:xfrm>
            </p:contentPart>
          </mc:Choice>
          <mc:Fallback xmlns="">
            <p:pic>
              <p:nvPicPr>
                <p:cNvPr id="124" name="Ink 123">
                  <a:extLst>
                    <a:ext uri="{FF2B5EF4-FFF2-40B4-BE49-F238E27FC236}">
                      <a16:creationId xmlns:a16="http://schemas.microsoft.com/office/drawing/2014/main" id="{9E0CEF59-7765-B5BB-0089-1B5ACDE1FA17}"/>
                    </a:ext>
                  </a:extLst>
                </p:cNvPr>
                <p:cNvPicPr/>
                <p:nvPr/>
              </p:nvPicPr>
              <p:blipFill>
                <a:blip r:embed="rId163"/>
                <a:stretch>
                  <a:fillRect/>
                </a:stretch>
              </p:blipFill>
              <p:spPr>
                <a:xfrm>
                  <a:off x="3334645" y="3813468"/>
                  <a:ext cx="174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5" name="Ink 124">
                  <a:extLst>
                    <a:ext uri="{FF2B5EF4-FFF2-40B4-BE49-F238E27FC236}">
                      <a16:creationId xmlns:a16="http://schemas.microsoft.com/office/drawing/2014/main" id="{47F541D1-E7B1-AF3F-3CC5-027B33C8531A}"/>
                    </a:ext>
                  </a:extLst>
                </p14:cNvPr>
                <p14:cNvContentPartPr/>
                <p14:nvPr/>
              </p14:nvContentPartPr>
              <p14:xfrm>
                <a:off x="3358045" y="3940908"/>
                <a:ext cx="131400" cy="11520"/>
              </p14:xfrm>
            </p:contentPart>
          </mc:Choice>
          <mc:Fallback xmlns="">
            <p:pic>
              <p:nvPicPr>
                <p:cNvPr id="125" name="Ink 124">
                  <a:extLst>
                    <a:ext uri="{FF2B5EF4-FFF2-40B4-BE49-F238E27FC236}">
                      <a16:creationId xmlns:a16="http://schemas.microsoft.com/office/drawing/2014/main" id="{47F541D1-E7B1-AF3F-3CC5-027B33C8531A}"/>
                    </a:ext>
                  </a:extLst>
                </p:cNvPr>
                <p:cNvPicPr/>
                <p:nvPr/>
              </p:nvPicPr>
              <p:blipFill>
                <a:blip r:embed="rId165"/>
                <a:stretch>
                  <a:fillRect/>
                </a:stretch>
              </p:blipFill>
              <p:spPr>
                <a:xfrm>
                  <a:off x="3340405" y="3923268"/>
                  <a:ext cx="167040" cy="47160"/>
                </a:xfrm>
                <a:prstGeom prst="rect">
                  <a:avLst/>
                </a:prstGeom>
              </p:spPr>
            </p:pic>
          </mc:Fallback>
        </mc:AlternateContent>
      </p:grpSp>
      <p:grpSp>
        <p:nvGrpSpPr>
          <p:cNvPr id="138" name="Group 137">
            <a:extLst>
              <a:ext uri="{FF2B5EF4-FFF2-40B4-BE49-F238E27FC236}">
                <a16:creationId xmlns:a16="http://schemas.microsoft.com/office/drawing/2014/main" id="{F84779DE-9BA5-DDE9-0651-6A3ED4D44E91}"/>
              </a:ext>
            </a:extLst>
          </p:cNvPr>
          <p:cNvGrpSpPr/>
          <p:nvPr/>
        </p:nvGrpSpPr>
        <p:grpSpPr>
          <a:xfrm>
            <a:off x="5789605" y="4114138"/>
            <a:ext cx="208080" cy="365760"/>
            <a:chOff x="4265605" y="3499548"/>
            <a:chExt cx="208080" cy="365760"/>
          </a:xfrm>
        </p:grpSpPr>
        <mc:AlternateContent xmlns:mc="http://schemas.openxmlformats.org/markup-compatibility/2006" xmlns:p14="http://schemas.microsoft.com/office/powerpoint/2010/main">
          <mc:Choice Requires="p14">
            <p:contentPart p14:bwMode="auto" r:id="rId166">
              <p14:nvContentPartPr>
                <p14:cNvPr id="126" name="Ink 125">
                  <a:extLst>
                    <a:ext uri="{FF2B5EF4-FFF2-40B4-BE49-F238E27FC236}">
                      <a16:creationId xmlns:a16="http://schemas.microsoft.com/office/drawing/2014/main" id="{2A1EDDDA-E48A-D260-535C-F9864453FF4C}"/>
                    </a:ext>
                  </a:extLst>
                </p14:cNvPr>
                <p14:cNvContentPartPr/>
                <p14:nvPr/>
              </p14:nvContentPartPr>
              <p14:xfrm>
                <a:off x="4269565" y="3499548"/>
                <a:ext cx="56160" cy="128880"/>
              </p14:xfrm>
            </p:contentPart>
          </mc:Choice>
          <mc:Fallback xmlns="">
            <p:pic>
              <p:nvPicPr>
                <p:cNvPr id="126" name="Ink 125">
                  <a:extLst>
                    <a:ext uri="{FF2B5EF4-FFF2-40B4-BE49-F238E27FC236}">
                      <a16:creationId xmlns:a16="http://schemas.microsoft.com/office/drawing/2014/main" id="{2A1EDDDA-E48A-D260-535C-F9864453FF4C}"/>
                    </a:ext>
                  </a:extLst>
                </p:cNvPr>
                <p:cNvPicPr/>
                <p:nvPr/>
              </p:nvPicPr>
              <p:blipFill>
                <a:blip r:embed="rId167"/>
                <a:stretch>
                  <a:fillRect/>
                </a:stretch>
              </p:blipFill>
              <p:spPr>
                <a:xfrm>
                  <a:off x="4251925" y="3481548"/>
                  <a:ext cx="91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7" name="Ink 126">
                  <a:extLst>
                    <a:ext uri="{FF2B5EF4-FFF2-40B4-BE49-F238E27FC236}">
                      <a16:creationId xmlns:a16="http://schemas.microsoft.com/office/drawing/2014/main" id="{032F96DF-B59A-B5F3-7909-F21B5DEA4372}"/>
                    </a:ext>
                  </a:extLst>
                </p14:cNvPr>
                <p14:cNvContentPartPr/>
                <p14:nvPr/>
              </p14:nvContentPartPr>
              <p14:xfrm>
                <a:off x="4265605" y="3550308"/>
                <a:ext cx="155160" cy="250920"/>
              </p14:xfrm>
            </p:contentPart>
          </mc:Choice>
          <mc:Fallback xmlns="">
            <p:pic>
              <p:nvPicPr>
                <p:cNvPr id="127" name="Ink 126">
                  <a:extLst>
                    <a:ext uri="{FF2B5EF4-FFF2-40B4-BE49-F238E27FC236}">
                      <a16:creationId xmlns:a16="http://schemas.microsoft.com/office/drawing/2014/main" id="{032F96DF-B59A-B5F3-7909-F21B5DEA4372}"/>
                    </a:ext>
                  </a:extLst>
                </p:cNvPr>
                <p:cNvPicPr/>
                <p:nvPr/>
              </p:nvPicPr>
              <p:blipFill>
                <a:blip r:embed="rId169"/>
                <a:stretch>
                  <a:fillRect/>
                </a:stretch>
              </p:blipFill>
              <p:spPr>
                <a:xfrm>
                  <a:off x="4247965" y="3532308"/>
                  <a:ext cx="1908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1" name="Ink 130">
                  <a:extLst>
                    <a:ext uri="{FF2B5EF4-FFF2-40B4-BE49-F238E27FC236}">
                      <a16:creationId xmlns:a16="http://schemas.microsoft.com/office/drawing/2014/main" id="{3D5DE7C0-E316-340F-8F98-3DAA6A73A191}"/>
                    </a:ext>
                  </a:extLst>
                </p14:cNvPr>
                <p14:cNvContentPartPr/>
                <p14:nvPr/>
              </p14:nvContentPartPr>
              <p14:xfrm>
                <a:off x="4432285" y="3735348"/>
                <a:ext cx="41400" cy="129960"/>
              </p14:xfrm>
            </p:contentPart>
          </mc:Choice>
          <mc:Fallback xmlns="">
            <p:pic>
              <p:nvPicPr>
                <p:cNvPr id="131" name="Ink 130">
                  <a:extLst>
                    <a:ext uri="{FF2B5EF4-FFF2-40B4-BE49-F238E27FC236}">
                      <a16:creationId xmlns:a16="http://schemas.microsoft.com/office/drawing/2014/main" id="{3D5DE7C0-E316-340F-8F98-3DAA6A73A191}"/>
                    </a:ext>
                  </a:extLst>
                </p:cNvPr>
                <p:cNvPicPr/>
                <p:nvPr/>
              </p:nvPicPr>
              <p:blipFill>
                <a:blip r:embed="rId171"/>
                <a:stretch>
                  <a:fillRect/>
                </a:stretch>
              </p:blipFill>
              <p:spPr>
                <a:xfrm>
                  <a:off x="4414645" y="3717708"/>
                  <a:ext cx="77040" cy="165600"/>
                </a:xfrm>
                <a:prstGeom prst="rect">
                  <a:avLst/>
                </a:prstGeom>
              </p:spPr>
            </p:pic>
          </mc:Fallback>
        </mc:AlternateContent>
      </p:grpSp>
      <p:grpSp>
        <p:nvGrpSpPr>
          <p:cNvPr id="146" name="Group 145">
            <a:extLst>
              <a:ext uri="{FF2B5EF4-FFF2-40B4-BE49-F238E27FC236}">
                <a16:creationId xmlns:a16="http://schemas.microsoft.com/office/drawing/2014/main" id="{D0C3ED25-6CF7-F916-8A76-252834F4BB7D}"/>
              </a:ext>
            </a:extLst>
          </p:cNvPr>
          <p:cNvGrpSpPr/>
          <p:nvPr/>
        </p:nvGrpSpPr>
        <p:grpSpPr>
          <a:xfrm>
            <a:off x="6149965" y="4213828"/>
            <a:ext cx="1111680" cy="212760"/>
            <a:chOff x="4625965" y="3554268"/>
            <a:chExt cx="1111680" cy="212760"/>
          </a:xfrm>
        </p:grpSpPr>
        <mc:AlternateContent xmlns:mc="http://schemas.openxmlformats.org/markup-compatibility/2006" xmlns:p14="http://schemas.microsoft.com/office/powerpoint/2010/main">
          <mc:Choice Requires="p14">
            <p:contentPart p14:bwMode="auto" r:id="rId172">
              <p14:nvContentPartPr>
                <p14:cNvPr id="139" name="Ink 138">
                  <a:extLst>
                    <a:ext uri="{FF2B5EF4-FFF2-40B4-BE49-F238E27FC236}">
                      <a16:creationId xmlns:a16="http://schemas.microsoft.com/office/drawing/2014/main" id="{B3FFA354-3E76-B7B1-9457-AFAA56268E17}"/>
                    </a:ext>
                  </a:extLst>
                </p14:cNvPr>
                <p14:cNvContentPartPr/>
                <p14:nvPr/>
              </p14:nvContentPartPr>
              <p14:xfrm>
                <a:off x="4625965" y="3679908"/>
                <a:ext cx="195840" cy="18360"/>
              </p14:xfrm>
            </p:contentPart>
          </mc:Choice>
          <mc:Fallback xmlns="">
            <p:pic>
              <p:nvPicPr>
                <p:cNvPr id="139" name="Ink 138">
                  <a:extLst>
                    <a:ext uri="{FF2B5EF4-FFF2-40B4-BE49-F238E27FC236}">
                      <a16:creationId xmlns:a16="http://schemas.microsoft.com/office/drawing/2014/main" id="{B3FFA354-3E76-B7B1-9457-AFAA56268E17}"/>
                    </a:ext>
                  </a:extLst>
                </p:cNvPr>
                <p:cNvPicPr/>
                <p:nvPr/>
              </p:nvPicPr>
              <p:blipFill>
                <a:blip r:embed="rId173"/>
                <a:stretch>
                  <a:fillRect/>
                </a:stretch>
              </p:blipFill>
              <p:spPr>
                <a:xfrm>
                  <a:off x="4608325" y="3662268"/>
                  <a:ext cx="2314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0" name="Ink 139">
                  <a:extLst>
                    <a:ext uri="{FF2B5EF4-FFF2-40B4-BE49-F238E27FC236}">
                      <a16:creationId xmlns:a16="http://schemas.microsoft.com/office/drawing/2014/main" id="{D34C6108-9CD5-4E45-E830-B779AAD922E9}"/>
                    </a:ext>
                  </a:extLst>
                </p14:cNvPr>
                <p14:cNvContentPartPr/>
                <p14:nvPr/>
              </p14:nvContentPartPr>
              <p14:xfrm>
                <a:off x="4984525" y="3559308"/>
                <a:ext cx="147240" cy="191880"/>
              </p14:xfrm>
            </p:contentPart>
          </mc:Choice>
          <mc:Fallback xmlns="">
            <p:pic>
              <p:nvPicPr>
                <p:cNvPr id="140" name="Ink 139">
                  <a:extLst>
                    <a:ext uri="{FF2B5EF4-FFF2-40B4-BE49-F238E27FC236}">
                      <a16:creationId xmlns:a16="http://schemas.microsoft.com/office/drawing/2014/main" id="{D34C6108-9CD5-4E45-E830-B779AAD922E9}"/>
                    </a:ext>
                  </a:extLst>
                </p:cNvPr>
                <p:cNvPicPr/>
                <p:nvPr/>
              </p:nvPicPr>
              <p:blipFill>
                <a:blip r:embed="rId175"/>
                <a:stretch>
                  <a:fillRect/>
                </a:stretch>
              </p:blipFill>
              <p:spPr>
                <a:xfrm>
                  <a:off x="4966525" y="3541668"/>
                  <a:ext cx="1828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1" name="Ink 140">
                  <a:extLst>
                    <a:ext uri="{FF2B5EF4-FFF2-40B4-BE49-F238E27FC236}">
                      <a16:creationId xmlns:a16="http://schemas.microsoft.com/office/drawing/2014/main" id="{B2D90F81-2213-554A-7E50-CCABD192B289}"/>
                    </a:ext>
                  </a:extLst>
                </p14:cNvPr>
                <p14:cNvContentPartPr/>
                <p14:nvPr/>
              </p14:nvContentPartPr>
              <p14:xfrm>
                <a:off x="5026645" y="3658308"/>
                <a:ext cx="100440" cy="39600"/>
              </p14:xfrm>
            </p:contentPart>
          </mc:Choice>
          <mc:Fallback xmlns="">
            <p:pic>
              <p:nvPicPr>
                <p:cNvPr id="141" name="Ink 140">
                  <a:extLst>
                    <a:ext uri="{FF2B5EF4-FFF2-40B4-BE49-F238E27FC236}">
                      <a16:creationId xmlns:a16="http://schemas.microsoft.com/office/drawing/2014/main" id="{B2D90F81-2213-554A-7E50-CCABD192B289}"/>
                    </a:ext>
                  </a:extLst>
                </p:cNvPr>
                <p:cNvPicPr/>
                <p:nvPr/>
              </p:nvPicPr>
              <p:blipFill>
                <a:blip r:embed="rId177"/>
                <a:stretch>
                  <a:fillRect/>
                </a:stretch>
              </p:blipFill>
              <p:spPr>
                <a:xfrm>
                  <a:off x="5008645" y="3640308"/>
                  <a:ext cx="1360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2" name="Ink 141">
                  <a:extLst>
                    <a:ext uri="{FF2B5EF4-FFF2-40B4-BE49-F238E27FC236}">
                      <a16:creationId xmlns:a16="http://schemas.microsoft.com/office/drawing/2014/main" id="{0AC7FD51-317D-E85F-3C8D-CC032BE29D5A}"/>
                    </a:ext>
                  </a:extLst>
                </p14:cNvPr>
                <p14:cNvContentPartPr/>
                <p14:nvPr/>
              </p14:nvContentPartPr>
              <p14:xfrm>
                <a:off x="5201965" y="3581988"/>
                <a:ext cx="176760" cy="164160"/>
              </p14:xfrm>
            </p:contentPart>
          </mc:Choice>
          <mc:Fallback xmlns="">
            <p:pic>
              <p:nvPicPr>
                <p:cNvPr id="142" name="Ink 141">
                  <a:extLst>
                    <a:ext uri="{FF2B5EF4-FFF2-40B4-BE49-F238E27FC236}">
                      <a16:creationId xmlns:a16="http://schemas.microsoft.com/office/drawing/2014/main" id="{0AC7FD51-317D-E85F-3C8D-CC032BE29D5A}"/>
                    </a:ext>
                  </a:extLst>
                </p:cNvPr>
                <p:cNvPicPr/>
                <p:nvPr/>
              </p:nvPicPr>
              <p:blipFill>
                <a:blip r:embed="rId179"/>
                <a:stretch>
                  <a:fillRect/>
                </a:stretch>
              </p:blipFill>
              <p:spPr>
                <a:xfrm>
                  <a:off x="5183965" y="3564348"/>
                  <a:ext cx="2124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3" name="Ink 142">
                  <a:extLst>
                    <a:ext uri="{FF2B5EF4-FFF2-40B4-BE49-F238E27FC236}">
                      <a16:creationId xmlns:a16="http://schemas.microsoft.com/office/drawing/2014/main" id="{C120FD6D-4FFD-7A1B-2D61-1530A02E5D8D}"/>
                    </a:ext>
                  </a:extLst>
                </p14:cNvPr>
                <p14:cNvContentPartPr/>
                <p14:nvPr/>
              </p14:nvContentPartPr>
              <p14:xfrm>
                <a:off x="5517685" y="3554268"/>
                <a:ext cx="75240" cy="163440"/>
              </p14:xfrm>
            </p:contentPart>
          </mc:Choice>
          <mc:Fallback xmlns="">
            <p:pic>
              <p:nvPicPr>
                <p:cNvPr id="143" name="Ink 142">
                  <a:extLst>
                    <a:ext uri="{FF2B5EF4-FFF2-40B4-BE49-F238E27FC236}">
                      <a16:creationId xmlns:a16="http://schemas.microsoft.com/office/drawing/2014/main" id="{C120FD6D-4FFD-7A1B-2D61-1530A02E5D8D}"/>
                    </a:ext>
                  </a:extLst>
                </p:cNvPr>
                <p:cNvPicPr/>
                <p:nvPr/>
              </p:nvPicPr>
              <p:blipFill>
                <a:blip r:embed="rId181"/>
                <a:stretch>
                  <a:fillRect/>
                </a:stretch>
              </p:blipFill>
              <p:spPr>
                <a:xfrm>
                  <a:off x="5500045" y="3536628"/>
                  <a:ext cx="110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4" name="Ink 143">
                  <a:extLst>
                    <a:ext uri="{FF2B5EF4-FFF2-40B4-BE49-F238E27FC236}">
                      <a16:creationId xmlns:a16="http://schemas.microsoft.com/office/drawing/2014/main" id="{4EC55996-747A-C76A-E764-622B94D9B138}"/>
                    </a:ext>
                  </a:extLst>
                </p14:cNvPr>
                <p14:cNvContentPartPr/>
                <p14:nvPr/>
              </p14:nvContentPartPr>
              <p14:xfrm>
                <a:off x="5463325" y="3559668"/>
                <a:ext cx="179280" cy="179280"/>
              </p14:xfrm>
            </p:contentPart>
          </mc:Choice>
          <mc:Fallback xmlns="">
            <p:pic>
              <p:nvPicPr>
                <p:cNvPr id="144" name="Ink 143">
                  <a:extLst>
                    <a:ext uri="{FF2B5EF4-FFF2-40B4-BE49-F238E27FC236}">
                      <a16:creationId xmlns:a16="http://schemas.microsoft.com/office/drawing/2014/main" id="{4EC55996-747A-C76A-E764-622B94D9B138}"/>
                    </a:ext>
                  </a:extLst>
                </p:cNvPr>
                <p:cNvPicPr/>
                <p:nvPr/>
              </p:nvPicPr>
              <p:blipFill>
                <a:blip r:embed="rId183"/>
                <a:stretch>
                  <a:fillRect/>
                </a:stretch>
              </p:blipFill>
              <p:spPr>
                <a:xfrm>
                  <a:off x="5445685" y="3541668"/>
                  <a:ext cx="2149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5" name="Ink 144">
                  <a:extLst>
                    <a:ext uri="{FF2B5EF4-FFF2-40B4-BE49-F238E27FC236}">
                      <a16:creationId xmlns:a16="http://schemas.microsoft.com/office/drawing/2014/main" id="{91494304-BFF5-DF38-E444-E1A827F71D78}"/>
                    </a:ext>
                  </a:extLst>
                </p14:cNvPr>
                <p14:cNvContentPartPr/>
                <p14:nvPr/>
              </p14:nvContentPartPr>
              <p14:xfrm>
                <a:off x="5582125" y="3651828"/>
                <a:ext cx="155520" cy="115200"/>
              </p14:xfrm>
            </p:contentPart>
          </mc:Choice>
          <mc:Fallback xmlns="">
            <p:pic>
              <p:nvPicPr>
                <p:cNvPr id="145" name="Ink 144">
                  <a:extLst>
                    <a:ext uri="{FF2B5EF4-FFF2-40B4-BE49-F238E27FC236}">
                      <a16:creationId xmlns:a16="http://schemas.microsoft.com/office/drawing/2014/main" id="{91494304-BFF5-DF38-E444-E1A827F71D78}"/>
                    </a:ext>
                  </a:extLst>
                </p:cNvPr>
                <p:cNvPicPr/>
                <p:nvPr/>
              </p:nvPicPr>
              <p:blipFill>
                <a:blip r:embed="rId185"/>
                <a:stretch>
                  <a:fillRect/>
                </a:stretch>
              </p:blipFill>
              <p:spPr>
                <a:xfrm>
                  <a:off x="5564125" y="3633828"/>
                  <a:ext cx="191160" cy="150840"/>
                </a:xfrm>
                <a:prstGeom prst="rect">
                  <a:avLst/>
                </a:prstGeom>
              </p:spPr>
            </p:pic>
          </mc:Fallback>
        </mc:AlternateContent>
      </p:grpSp>
      <p:grpSp>
        <p:nvGrpSpPr>
          <p:cNvPr id="152" name="Group 151">
            <a:extLst>
              <a:ext uri="{FF2B5EF4-FFF2-40B4-BE49-F238E27FC236}">
                <a16:creationId xmlns:a16="http://schemas.microsoft.com/office/drawing/2014/main" id="{51E2E283-905F-F9E6-3678-296F07908ABC}"/>
              </a:ext>
            </a:extLst>
          </p:cNvPr>
          <p:cNvGrpSpPr/>
          <p:nvPr/>
        </p:nvGrpSpPr>
        <p:grpSpPr>
          <a:xfrm>
            <a:off x="6182365" y="4623468"/>
            <a:ext cx="557280" cy="282600"/>
            <a:chOff x="4658365" y="4083828"/>
            <a:chExt cx="557280" cy="282600"/>
          </a:xfrm>
        </p:grpSpPr>
        <mc:AlternateContent xmlns:mc="http://schemas.openxmlformats.org/markup-compatibility/2006" xmlns:p14="http://schemas.microsoft.com/office/powerpoint/2010/main">
          <mc:Choice Requires="p14">
            <p:contentPart p14:bwMode="auto" r:id="rId186">
              <p14:nvContentPartPr>
                <p14:cNvPr id="148" name="Ink 147">
                  <a:extLst>
                    <a:ext uri="{FF2B5EF4-FFF2-40B4-BE49-F238E27FC236}">
                      <a16:creationId xmlns:a16="http://schemas.microsoft.com/office/drawing/2014/main" id="{03CD1FB3-6E74-6B54-DE1E-BFC5A12BB8B6}"/>
                    </a:ext>
                  </a:extLst>
                </p14:cNvPr>
                <p14:cNvContentPartPr/>
                <p14:nvPr/>
              </p14:nvContentPartPr>
              <p14:xfrm>
                <a:off x="4658365" y="4083828"/>
                <a:ext cx="72000" cy="261360"/>
              </p14:xfrm>
            </p:contentPart>
          </mc:Choice>
          <mc:Fallback xmlns="">
            <p:pic>
              <p:nvPicPr>
                <p:cNvPr id="148" name="Ink 147">
                  <a:extLst>
                    <a:ext uri="{FF2B5EF4-FFF2-40B4-BE49-F238E27FC236}">
                      <a16:creationId xmlns:a16="http://schemas.microsoft.com/office/drawing/2014/main" id="{03CD1FB3-6E74-6B54-DE1E-BFC5A12BB8B6}"/>
                    </a:ext>
                  </a:extLst>
                </p:cNvPr>
                <p:cNvPicPr/>
                <p:nvPr/>
              </p:nvPicPr>
              <p:blipFill>
                <a:blip r:embed="rId188"/>
                <a:stretch>
                  <a:fillRect/>
                </a:stretch>
              </p:blipFill>
              <p:spPr>
                <a:xfrm>
                  <a:off x="4640365" y="4066188"/>
                  <a:ext cx="1076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9" name="Ink 148">
                  <a:extLst>
                    <a:ext uri="{FF2B5EF4-FFF2-40B4-BE49-F238E27FC236}">
                      <a16:creationId xmlns:a16="http://schemas.microsoft.com/office/drawing/2014/main" id="{A74872C5-4144-E771-BFA0-2E12BB92FCA3}"/>
                    </a:ext>
                  </a:extLst>
                </p14:cNvPr>
                <p14:cNvContentPartPr/>
                <p14:nvPr/>
              </p14:nvContentPartPr>
              <p14:xfrm>
                <a:off x="4822525" y="4186788"/>
                <a:ext cx="160920" cy="24120"/>
              </p14:xfrm>
            </p:contentPart>
          </mc:Choice>
          <mc:Fallback xmlns="">
            <p:pic>
              <p:nvPicPr>
                <p:cNvPr id="149" name="Ink 148">
                  <a:extLst>
                    <a:ext uri="{FF2B5EF4-FFF2-40B4-BE49-F238E27FC236}">
                      <a16:creationId xmlns:a16="http://schemas.microsoft.com/office/drawing/2014/main" id="{A74872C5-4144-E771-BFA0-2E12BB92FCA3}"/>
                    </a:ext>
                  </a:extLst>
                </p:cNvPr>
                <p:cNvPicPr/>
                <p:nvPr/>
              </p:nvPicPr>
              <p:blipFill>
                <a:blip r:embed="rId190"/>
                <a:stretch>
                  <a:fillRect/>
                </a:stretch>
              </p:blipFill>
              <p:spPr>
                <a:xfrm>
                  <a:off x="4804885" y="4169148"/>
                  <a:ext cx="196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0" name="Ink 149">
                  <a:extLst>
                    <a:ext uri="{FF2B5EF4-FFF2-40B4-BE49-F238E27FC236}">
                      <a16:creationId xmlns:a16="http://schemas.microsoft.com/office/drawing/2014/main" id="{04EA2E1E-E5D8-B899-3CC1-4ABA87F50DB6}"/>
                    </a:ext>
                  </a:extLst>
                </p14:cNvPr>
                <p14:cNvContentPartPr/>
                <p14:nvPr/>
              </p14:nvContentPartPr>
              <p14:xfrm>
                <a:off x="5013325" y="4128108"/>
                <a:ext cx="159120" cy="238320"/>
              </p14:xfrm>
            </p:contentPart>
          </mc:Choice>
          <mc:Fallback xmlns="">
            <p:pic>
              <p:nvPicPr>
                <p:cNvPr id="150" name="Ink 149">
                  <a:extLst>
                    <a:ext uri="{FF2B5EF4-FFF2-40B4-BE49-F238E27FC236}">
                      <a16:creationId xmlns:a16="http://schemas.microsoft.com/office/drawing/2014/main" id="{04EA2E1E-E5D8-B899-3CC1-4ABA87F50DB6}"/>
                    </a:ext>
                  </a:extLst>
                </p:cNvPr>
                <p:cNvPicPr/>
                <p:nvPr/>
              </p:nvPicPr>
              <p:blipFill>
                <a:blip r:embed="rId192"/>
                <a:stretch>
                  <a:fillRect/>
                </a:stretch>
              </p:blipFill>
              <p:spPr>
                <a:xfrm>
                  <a:off x="4995685" y="4110108"/>
                  <a:ext cx="1947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1" name="Ink 150">
                  <a:extLst>
                    <a:ext uri="{FF2B5EF4-FFF2-40B4-BE49-F238E27FC236}">
                      <a16:creationId xmlns:a16="http://schemas.microsoft.com/office/drawing/2014/main" id="{EFAD5203-A238-ADB2-DB9A-4BE349D8A27D}"/>
                    </a:ext>
                  </a:extLst>
                </p14:cNvPr>
                <p14:cNvContentPartPr/>
                <p14:nvPr/>
              </p14:nvContentPartPr>
              <p14:xfrm>
                <a:off x="5070925" y="4287228"/>
                <a:ext cx="144720" cy="16560"/>
              </p14:xfrm>
            </p:contentPart>
          </mc:Choice>
          <mc:Fallback xmlns="">
            <p:pic>
              <p:nvPicPr>
                <p:cNvPr id="151" name="Ink 150">
                  <a:extLst>
                    <a:ext uri="{FF2B5EF4-FFF2-40B4-BE49-F238E27FC236}">
                      <a16:creationId xmlns:a16="http://schemas.microsoft.com/office/drawing/2014/main" id="{EFAD5203-A238-ADB2-DB9A-4BE349D8A27D}"/>
                    </a:ext>
                  </a:extLst>
                </p:cNvPr>
                <p:cNvPicPr/>
                <p:nvPr/>
              </p:nvPicPr>
              <p:blipFill>
                <a:blip r:embed="rId194"/>
                <a:stretch>
                  <a:fillRect/>
                </a:stretch>
              </p:blipFill>
              <p:spPr>
                <a:xfrm>
                  <a:off x="5053285" y="4269588"/>
                  <a:ext cx="180360" cy="52200"/>
                </a:xfrm>
                <a:prstGeom prst="rect">
                  <a:avLst/>
                </a:prstGeom>
              </p:spPr>
            </p:pic>
          </mc:Fallback>
        </mc:AlternateContent>
      </p:grpSp>
      <p:grpSp>
        <p:nvGrpSpPr>
          <p:cNvPr id="165" name="Group 164">
            <a:extLst>
              <a:ext uri="{FF2B5EF4-FFF2-40B4-BE49-F238E27FC236}">
                <a16:creationId xmlns:a16="http://schemas.microsoft.com/office/drawing/2014/main" id="{901F5062-9835-8167-4D22-62E7CBA2CAE3}"/>
              </a:ext>
            </a:extLst>
          </p:cNvPr>
          <p:cNvGrpSpPr/>
          <p:nvPr/>
        </p:nvGrpSpPr>
        <p:grpSpPr>
          <a:xfrm>
            <a:off x="2227252" y="5456578"/>
            <a:ext cx="3794760" cy="550180"/>
            <a:chOff x="623845" y="4941408"/>
            <a:chExt cx="3794760" cy="550180"/>
          </a:xfrm>
        </p:grpSpPr>
        <mc:AlternateContent xmlns:mc="http://schemas.openxmlformats.org/markup-compatibility/2006" xmlns:p14="http://schemas.microsoft.com/office/powerpoint/2010/main">
          <mc:Choice Requires="p14">
            <p:contentPart p14:bwMode="auto" r:id="rId195">
              <p14:nvContentPartPr>
                <p14:cNvPr id="153" name="Ink 152">
                  <a:extLst>
                    <a:ext uri="{FF2B5EF4-FFF2-40B4-BE49-F238E27FC236}">
                      <a16:creationId xmlns:a16="http://schemas.microsoft.com/office/drawing/2014/main" id="{68573C5F-8BB7-241C-3125-433E2EDA663C}"/>
                    </a:ext>
                  </a:extLst>
                </p14:cNvPr>
                <p14:cNvContentPartPr/>
                <p14:nvPr/>
              </p14:nvContentPartPr>
              <p14:xfrm>
                <a:off x="623845" y="4941408"/>
                <a:ext cx="753120" cy="300960"/>
              </p14:xfrm>
            </p:contentPart>
          </mc:Choice>
          <mc:Fallback xmlns="">
            <p:pic>
              <p:nvPicPr>
                <p:cNvPr id="153" name="Ink 152">
                  <a:extLst>
                    <a:ext uri="{FF2B5EF4-FFF2-40B4-BE49-F238E27FC236}">
                      <a16:creationId xmlns:a16="http://schemas.microsoft.com/office/drawing/2014/main" id="{68573C5F-8BB7-241C-3125-433E2EDA663C}"/>
                    </a:ext>
                  </a:extLst>
                </p:cNvPr>
                <p:cNvPicPr/>
                <p:nvPr/>
              </p:nvPicPr>
              <p:blipFill>
                <a:blip r:embed="rId196"/>
                <a:stretch>
                  <a:fillRect/>
                </a:stretch>
              </p:blipFill>
              <p:spPr>
                <a:xfrm>
                  <a:off x="605845" y="4923408"/>
                  <a:ext cx="78876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4" name="Ink 153">
                  <a:extLst>
                    <a:ext uri="{FF2B5EF4-FFF2-40B4-BE49-F238E27FC236}">
                      <a16:creationId xmlns:a16="http://schemas.microsoft.com/office/drawing/2014/main" id="{0E910B5C-DF96-6EBB-EA8F-451DB2D708D4}"/>
                    </a:ext>
                  </a:extLst>
                </p14:cNvPr>
                <p14:cNvContentPartPr/>
                <p14:nvPr/>
              </p14:nvContentPartPr>
              <p14:xfrm>
                <a:off x="1423405" y="5080598"/>
                <a:ext cx="204840" cy="137520"/>
              </p14:xfrm>
            </p:contentPart>
          </mc:Choice>
          <mc:Fallback xmlns="">
            <p:pic>
              <p:nvPicPr>
                <p:cNvPr id="154" name="Ink 153">
                  <a:extLst>
                    <a:ext uri="{FF2B5EF4-FFF2-40B4-BE49-F238E27FC236}">
                      <a16:creationId xmlns:a16="http://schemas.microsoft.com/office/drawing/2014/main" id="{0E910B5C-DF96-6EBB-EA8F-451DB2D708D4}"/>
                    </a:ext>
                  </a:extLst>
                </p:cNvPr>
                <p:cNvPicPr/>
                <p:nvPr/>
              </p:nvPicPr>
              <p:blipFill>
                <a:blip r:embed="rId198"/>
                <a:stretch>
                  <a:fillRect/>
                </a:stretch>
              </p:blipFill>
              <p:spPr>
                <a:xfrm>
                  <a:off x="1405405" y="5062958"/>
                  <a:ext cx="240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5" name="Ink 154">
                  <a:extLst>
                    <a:ext uri="{FF2B5EF4-FFF2-40B4-BE49-F238E27FC236}">
                      <a16:creationId xmlns:a16="http://schemas.microsoft.com/office/drawing/2014/main" id="{EB79E308-B791-2D66-B715-564720F8396C}"/>
                    </a:ext>
                  </a:extLst>
                </p14:cNvPr>
                <p14:cNvContentPartPr/>
                <p14:nvPr/>
              </p14:nvContentPartPr>
              <p14:xfrm>
                <a:off x="1642645" y="5031708"/>
                <a:ext cx="44640" cy="120600"/>
              </p14:xfrm>
            </p:contentPart>
          </mc:Choice>
          <mc:Fallback xmlns="">
            <p:pic>
              <p:nvPicPr>
                <p:cNvPr id="155" name="Ink 154">
                  <a:extLst>
                    <a:ext uri="{FF2B5EF4-FFF2-40B4-BE49-F238E27FC236}">
                      <a16:creationId xmlns:a16="http://schemas.microsoft.com/office/drawing/2014/main" id="{EB79E308-B791-2D66-B715-564720F8396C}"/>
                    </a:ext>
                  </a:extLst>
                </p:cNvPr>
                <p:cNvPicPr/>
                <p:nvPr/>
              </p:nvPicPr>
              <p:blipFill>
                <a:blip r:embed="rId200"/>
                <a:stretch>
                  <a:fillRect/>
                </a:stretch>
              </p:blipFill>
              <p:spPr>
                <a:xfrm>
                  <a:off x="1624645" y="5013708"/>
                  <a:ext cx="80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6" name="Ink 155">
                  <a:extLst>
                    <a:ext uri="{FF2B5EF4-FFF2-40B4-BE49-F238E27FC236}">
                      <a16:creationId xmlns:a16="http://schemas.microsoft.com/office/drawing/2014/main" id="{77573070-07AA-776E-81DC-172B649B8A3A}"/>
                    </a:ext>
                  </a:extLst>
                </p14:cNvPr>
                <p14:cNvContentPartPr/>
                <p14:nvPr/>
              </p14:nvContentPartPr>
              <p14:xfrm>
                <a:off x="1697365" y="5084068"/>
                <a:ext cx="250920" cy="407520"/>
              </p14:xfrm>
            </p:contentPart>
          </mc:Choice>
          <mc:Fallback xmlns="">
            <p:pic>
              <p:nvPicPr>
                <p:cNvPr id="156" name="Ink 155">
                  <a:extLst>
                    <a:ext uri="{FF2B5EF4-FFF2-40B4-BE49-F238E27FC236}">
                      <a16:creationId xmlns:a16="http://schemas.microsoft.com/office/drawing/2014/main" id="{77573070-07AA-776E-81DC-172B649B8A3A}"/>
                    </a:ext>
                  </a:extLst>
                </p:cNvPr>
                <p:cNvPicPr/>
                <p:nvPr/>
              </p:nvPicPr>
              <p:blipFill>
                <a:blip r:embed="rId202"/>
                <a:stretch>
                  <a:fillRect/>
                </a:stretch>
              </p:blipFill>
              <p:spPr>
                <a:xfrm>
                  <a:off x="1679365" y="5066428"/>
                  <a:ext cx="28656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8" name="Ink 157">
                  <a:extLst>
                    <a:ext uri="{FF2B5EF4-FFF2-40B4-BE49-F238E27FC236}">
                      <a16:creationId xmlns:a16="http://schemas.microsoft.com/office/drawing/2014/main" id="{AF6D7384-377F-92A6-C06E-AA4A2951F09C}"/>
                    </a:ext>
                  </a:extLst>
                </p14:cNvPr>
                <p14:cNvContentPartPr/>
                <p14:nvPr/>
              </p14:nvContentPartPr>
              <p14:xfrm>
                <a:off x="2092285" y="5036748"/>
                <a:ext cx="222840" cy="252000"/>
              </p14:xfrm>
            </p:contentPart>
          </mc:Choice>
          <mc:Fallback xmlns="">
            <p:pic>
              <p:nvPicPr>
                <p:cNvPr id="158" name="Ink 157">
                  <a:extLst>
                    <a:ext uri="{FF2B5EF4-FFF2-40B4-BE49-F238E27FC236}">
                      <a16:creationId xmlns:a16="http://schemas.microsoft.com/office/drawing/2014/main" id="{AF6D7384-377F-92A6-C06E-AA4A2951F09C}"/>
                    </a:ext>
                  </a:extLst>
                </p:cNvPr>
                <p:cNvPicPr/>
                <p:nvPr/>
              </p:nvPicPr>
              <p:blipFill>
                <a:blip r:embed="rId204"/>
                <a:stretch>
                  <a:fillRect/>
                </a:stretch>
              </p:blipFill>
              <p:spPr>
                <a:xfrm>
                  <a:off x="2074645" y="5018748"/>
                  <a:ext cx="25848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9" name="Ink 158">
                  <a:extLst>
                    <a:ext uri="{FF2B5EF4-FFF2-40B4-BE49-F238E27FC236}">
                      <a16:creationId xmlns:a16="http://schemas.microsoft.com/office/drawing/2014/main" id="{C70D58F4-BD2A-66D1-3409-162336D1E2DF}"/>
                    </a:ext>
                  </a:extLst>
                </p14:cNvPr>
                <p14:cNvContentPartPr/>
                <p14:nvPr/>
              </p14:nvContentPartPr>
              <p14:xfrm>
                <a:off x="2309005" y="5042508"/>
                <a:ext cx="241920" cy="184680"/>
              </p14:xfrm>
            </p:contentPart>
          </mc:Choice>
          <mc:Fallback xmlns="">
            <p:pic>
              <p:nvPicPr>
                <p:cNvPr id="159" name="Ink 158">
                  <a:extLst>
                    <a:ext uri="{FF2B5EF4-FFF2-40B4-BE49-F238E27FC236}">
                      <a16:creationId xmlns:a16="http://schemas.microsoft.com/office/drawing/2014/main" id="{C70D58F4-BD2A-66D1-3409-162336D1E2DF}"/>
                    </a:ext>
                  </a:extLst>
                </p:cNvPr>
                <p:cNvPicPr/>
                <p:nvPr/>
              </p:nvPicPr>
              <p:blipFill>
                <a:blip r:embed="rId206"/>
                <a:stretch>
                  <a:fillRect/>
                </a:stretch>
              </p:blipFill>
              <p:spPr>
                <a:xfrm>
                  <a:off x="2291365" y="5024868"/>
                  <a:ext cx="2775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0" name="Ink 159">
                  <a:extLst>
                    <a:ext uri="{FF2B5EF4-FFF2-40B4-BE49-F238E27FC236}">
                      <a16:creationId xmlns:a16="http://schemas.microsoft.com/office/drawing/2014/main" id="{72A52987-35C9-1C1D-2486-B4048AB98644}"/>
                    </a:ext>
                  </a:extLst>
                </p14:cNvPr>
                <p14:cNvContentPartPr/>
                <p14:nvPr/>
              </p14:nvContentPartPr>
              <p14:xfrm>
                <a:off x="2085445" y="5087508"/>
                <a:ext cx="399600" cy="58320"/>
              </p14:xfrm>
            </p:contentPart>
          </mc:Choice>
          <mc:Fallback xmlns="">
            <p:pic>
              <p:nvPicPr>
                <p:cNvPr id="160" name="Ink 159">
                  <a:extLst>
                    <a:ext uri="{FF2B5EF4-FFF2-40B4-BE49-F238E27FC236}">
                      <a16:creationId xmlns:a16="http://schemas.microsoft.com/office/drawing/2014/main" id="{72A52987-35C9-1C1D-2486-B4048AB98644}"/>
                    </a:ext>
                  </a:extLst>
                </p:cNvPr>
                <p:cNvPicPr/>
                <p:nvPr/>
              </p:nvPicPr>
              <p:blipFill>
                <a:blip r:embed="rId208"/>
                <a:stretch>
                  <a:fillRect/>
                </a:stretch>
              </p:blipFill>
              <p:spPr>
                <a:xfrm>
                  <a:off x="2067805" y="5069508"/>
                  <a:ext cx="435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1" name="Ink 160">
                  <a:extLst>
                    <a:ext uri="{FF2B5EF4-FFF2-40B4-BE49-F238E27FC236}">
                      <a16:creationId xmlns:a16="http://schemas.microsoft.com/office/drawing/2014/main" id="{648F3671-D4BF-E5D5-8D14-D2EA033E8D0F}"/>
                    </a:ext>
                  </a:extLst>
                </p14:cNvPr>
                <p14:cNvContentPartPr/>
                <p14:nvPr/>
              </p14:nvContentPartPr>
              <p14:xfrm>
                <a:off x="2751085" y="5005788"/>
                <a:ext cx="751320" cy="237240"/>
              </p14:xfrm>
            </p:contentPart>
          </mc:Choice>
          <mc:Fallback xmlns="">
            <p:pic>
              <p:nvPicPr>
                <p:cNvPr id="161" name="Ink 160">
                  <a:extLst>
                    <a:ext uri="{FF2B5EF4-FFF2-40B4-BE49-F238E27FC236}">
                      <a16:creationId xmlns:a16="http://schemas.microsoft.com/office/drawing/2014/main" id="{648F3671-D4BF-E5D5-8D14-D2EA033E8D0F}"/>
                    </a:ext>
                  </a:extLst>
                </p:cNvPr>
                <p:cNvPicPr/>
                <p:nvPr/>
              </p:nvPicPr>
              <p:blipFill>
                <a:blip r:embed="rId210"/>
                <a:stretch>
                  <a:fillRect/>
                </a:stretch>
              </p:blipFill>
              <p:spPr>
                <a:xfrm>
                  <a:off x="2733085" y="4987788"/>
                  <a:ext cx="7869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2" name="Ink 161">
                  <a:extLst>
                    <a:ext uri="{FF2B5EF4-FFF2-40B4-BE49-F238E27FC236}">
                      <a16:creationId xmlns:a16="http://schemas.microsoft.com/office/drawing/2014/main" id="{27140112-1C06-8D6F-3F30-5A38E35D48DE}"/>
                    </a:ext>
                  </a:extLst>
                </p14:cNvPr>
                <p14:cNvContentPartPr/>
                <p14:nvPr/>
              </p14:nvContentPartPr>
              <p14:xfrm>
                <a:off x="3472885" y="5066268"/>
                <a:ext cx="168840" cy="297000"/>
              </p14:xfrm>
            </p:contentPart>
          </mc:Choice>
          <mc:Fallback xmlns="">
            <p:pic>
              <p:nvPicPr>
                <p:cNvPr id="162" name="Ink 161">
                  <a:extLst>
                    <a:ext uri="{FF2B5EF4-FFF2-40B4-BE49-F238E27FC236}">
                      <a16:creationId xmlns:a16="http://schemas.microsoft.com/office/drawing/2014/main" id="{27140112-1C06-8D6F-3F30-5A38E35D48DE}"/>
                    </a:ext>
                  </a:extLst>
                </p:cNvPr>
                <p:cNvPicPr/>
                <p:nvPr/>
              </p:nvPicPr>
              <p:blipFill>
                <a:blip r:embed="rId212"/>
                <a:stretch>
                  <a:fillRect/>
                </a:stretch>
              </p:blipFill>
              <p:spPr>
                <a:xfrm>
                  <a:off x="3454885" y="5048628"/>
                  <a:ext cx="20448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4" name="Ink 163">
                  <a:extLst>
                    <a:ext uri="{FF2B5EF4-FFF2-40B4-BE49-F238E27FC236}">
                      <a16:creationId xmlns:a16="http://schemas.microsoft.com/office/drawing/2014/main" id="{ED0A8B91-6EB6-9B97-7901-5D6FE35988BD}"/>
                    </a:ext>
                  </a:extLst>
                </p14:cNvPr>
                <p14:cNvContentPartPr/>
                <p14:nvPr/>
              </p14:nvContentPartPr>
              <p14:xfrm>
                <a:off x="3652525" y="5081748"/>
                <a:ext cx="766080" cy="171720"/>
              </p14:xfrm>
            </p:contentPart>
          </mc:Choice>
          <mc:Fallback xmlns="">
            <p:pic>
              <p:nvPicPr>
                <p:cNvPr id="164" name="Ink 163">
                  <a:extLst>
                    <a:ext uri="{FF2B5EF4-FFF2-40B4-BE49-F238E27FC236}">
                      <a16:creationId xmlns:a16="http://schemas.microsoft.com/office/drawing/2014/main" id="{ED0A8B91-6EB6-9B97-7901-5D6FE35988BD}"/>
                    </a:ext>
                  </a:extLst>
                </p:cNvPr>
                <p:cNvPicPr/>
                <p:nvPr/>
              </p:nvPicPr>
              <p:blipFill>
                <a:blip r:embed="rId214"/>
                <a:stretch>
                  <a:fillRect/>
                </a:stretch>
              </p:blipFill>
              <p:spPr>
                <a:xfrm>
                  <a:off x="3634525" y="5063748"/>
                  <a:ext cx="801720" cy="207360"/>
                </a:xfrm>
                <a:prstGeom prst="rect">
                  <a:avLst/>
                </a:prstGeom>
              </p:spPr>
            </p:pic>
          </mc:Fallback>
        </mc:AlternateContent>
      </p:grpSp>
      <p:grpSp>
        <p:nvGrpSpPr>
          <p:cNvPr id="178" name="Group 177">
            <a:extLst>
              <a:ext uri="{FF2B5EF4-FFF2-40B4-BE49-F238E27FC236}">
                <a16:creationId xmlns:a16="http://schemas.microsoft.com/office/drawing/2014/main" id="{A2285988-59FC-4AA6-E921-B40D2FE1492E}"/>
              </a:ext>
            </a:extLst>
          </p:cNvPr>
          <p:cNvGrpSpPr/>
          <p:nvPr/>
        </p:nvGrpSpPr>
        <p:grpSpPr>
          <a:xfrm>
            <a:off x="6212965" y="5576098"/>
            <a:ext cx="2998440" cy="291240"/>
            <a:chOff x="4688965" y="4961508"/>
            <a:chExt cx="2998440" cy="291240"/>
          </a:xfrm>
        </p:grpSpPr>
        <mc:AlternateContent xmlns:mc="http://schemas.openxmlformats.org/markup-compatibility/2006" xmlns:p14="http://schemas.microsoft.com/office/powerpoint/2010/main">
          <mc:Choice Requires="p14">
            <p:contentPart p14:bwMode="auto" r:id="rId215">
              <p14:nvContentPartPr>
                <p14:cNvPr id="166" name="Ink 165">
                  <a:extLst>
                    <a:ext uri="{FF2B5EF4-FFF2-40B4-BE49-F238E27FC236}">
                      <a16:creationId xmlns:a16="http://schemas.microsoft.com/office/drawing/2014/main" id="{C940363D-EFC3-9B44-EF00-5F302E16556E}"/>
                    </a:ext>
                  </a:extLst>
                </p14:cNvPr>
                <p14:cNvContentPartPr/>
                <p14:nvPr/>
              </p14:nvContentPartPr>
              <p14:xfrm>
                <a:off x="4688965" y="5044668"/>
                <a:ext cx="213840" cy="132840"/>
              </p14:xfrm>
            </p:contentPart>
          </mc:Choice>
          <mc:Fallback xmlns="">
            <p:pic>
              <p:nvPicPr>
                <p:cNvPr id="166" name="Ink 165">
                  <a:extLst>
                    <a:ext uri="{FF2B5EF4-FFF2-40B4-BE49-F238E27FC236}">
                      <a16:creationId xmlns:a16="http://schemas.microsoft.com/office/drawing/2014/main" id="{C940363D-EFC3-9B44-EF00-5F302E16556E}"/>
                    </a:ext>
                  </a:extLst>
                </p:cNvPr>
                <p:cNvPicPr/>
                <p:nvPr/>
              </p:nvPicPr>
              <p:blipFill>
                <a:blip r:embed="rId216"/>
                <a:stretch>
                  <a:fillRect/>
                </a:stretch>
              </p:blipFill>
              <p:spPr>
                <a:xfrm>
                  <a:off x="4670965" y="5027028"/>
                  <a:ext cx="2494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7" name="Ink 166">
                  <a:extLst>
                    <a:ext uri="{FF2B5EF4-FFF2-40B4-BE49-F238E27FC236}">
                      <a16:creationId xmlns:a16="http://schemas.microsoft.com/office/drawing/2014/main" id="{B8727E90-5BC0-ABB3-239F-5708DFA2AE07}"/>
                    </a:ext>
                  </a:extLst>
                </p14:cNvPr>
                <p14:cNvContentPartPr/>
                <p14:nvPr/>
              </p14:nvContentPartPr>
              <p14:xfrm>
                <a:off x="5081005" y="4998228"/>
                <a:ext cx="93600" cy="254520"/>
              </p14:xfrm>
            </p:contentPart>
          </mc:Choice>
          <mc:Fallback xmlns="">
            <p:pic>
              <p:nvPicPr>
                <p:cNvPr id="167" name="Ink 166">
                  <a:extLst>
                    <a:ext uri="{FF2B5EF4-FFF2-40B4-BE49-F238E27FC236}">
                      <a16:creationId xmlns:a16="http://schemas.microsoft.com/office/drawing/2014/main" id="{B8727E90-5BC0-ABB3-239F-5708DFA2AE07}"/>
                    </a:ext>
                  </a:extLst>
                </p:cNvPr>
                <p:cNvPicPr/>
                <p:nvPr/>
              </p:nvPicPr>
              <p:blipFill>
                <a:blip r:embed="rId218"/>
                <a:stretch>
                  <a:fillRect/>
                </a:stretch>
              </p:blipFill>
              <p:spPr>
                <a:xfrm>
                  <a:off x="5063005" y="4980588"/>
                  <a:ext cx="1292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8" name="Ink 167">
                  <a:extLst>
                    <a:ext uri="{FF2B5EF4-FFF2-40B4-BE49-F238E27FC236}">
                      <a16:creationId xmlns:a16="http://schemas.microsoft.com/office/drawing/2014/main" id="{1CB234FB-D350-A017-1732-037B51D9A397}"/>
                    </a:ext>
                  </a:extLst>
                </p14:cNvPr>
                <p14:cNvContentPartPr/>
                <p14:nvPr/>
              </p14:nvContentPartPr>
              <p14:xfrm>
                <a:off x="5078485" y="5063028"/>
                <a:ext cx="118080" cy="101520"/>
              </p14:xfrm>
            </p:contentPart>
          </mc:Choice>
          <mc:Fallback xmlns="">
            <p:pic>
              <p:nvPicPr>
                <p:cNvPr id="168" name="Ink 167">
                  <a:extLst>
                    <a:ext uri="{FF2B5EF4-FFF2-40B4-BE49-F238E27FC236}">
                      <a16:creationId xmlns:a16="http://schemas.microsoft.com/office/drawing/2014/main" id="{1CB234FB-D350-A017-1732-037B51D9A397}"/>
                    </a:ext>
                  </a:extLst>
                </p:cNvPr>
                <p:cNvPicPr/>
                <p:nvPr/>
              </p:nvPicPr>
              <p:blipFill>
                <a:blip r:embed="rId220"/>
                <a:stretch>
                  <a:fillRect/>
                </a:stretch>
              </p:blipFill>
              <p:spPr>
                <a:xfrm>
                  <a:off x="5060485" y="5045028"/>
                  <a:ext cx="153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9" name="Ink 168">
                  <a:extLst>
                    <a:ext uri="{FF2B5EF4-FFF2-40B4-BE49-F238E27FC236}">
                      <a16:creationId xmlns:a16="http://schemas.microsoft.com/office/drawing/2014/main" id="{50510767-6E5F-75A2-3563-7203103EDE6E}"/>
                    </a:ext>
                  </a:extLst>
                </p14:cNvPr>
                <p14:cNvContentPartPr/>
                <p14:nvPr/>
              </p14:nvContentPartPr>
              <p14:xfrm>
                <a:off x="5223205" y="4989948"/>
                <a:ext cx="495360" cy="200880"/>
              </p14:xfrm>
            </p:contentPart>
          </mc:Choice>
          <mc:Fallback xmlns="">
            <p:pic>
              <p:nvPicPr>
                <p:cNvPr id="169" name="Ink 168">
                  <a:extLst>
                    <a:ext uri="{FF2B5EF4-FFF2-40B4-BE49-F238E27FC236}">
                      <a16:creationId xmlns:a16="http://schemas.microsoft.com/office/drawing/2014/main" id="{50510767-6E5F-75A2-3563-7203103EDE6E}"/>
                    </a:ext>
                  </a:extLst>
                </p:cNvPr>
                <p:cNvPicPr/>
                <p:nvPr/>
              </p:nvPicPr>
              <p:blipFill>
                <a:blip r:embed="rId222"/>
                <a:stretch>
                  <a:fillRect/>
                </a:stretch>
              </p:blipFill>
              <p:spPr>
                <a:xfrm>
                  <a:off x="5205205" y="4972308"/>
                  <a:ext cx="5310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0" name="Ink 169">
                  <a:extLst>
                    <a:ext uri="{FF2B5EF4-FFF2-40B4-BE49-F238E27FC236}">
                      <a16:creationId xmlns:a16="http://schemas.microsoft.com/office/drawing/2014/main" id="{74809BA4-2EA2-70DE-0B3B-62B4C98EF10B}"/>
                    </a:ext>
                  </a:extLst>
                </p14:cNvPr>
                <p14:cNvContentPartPr/>
                <p14:nvPr/>
              </p14:nvContentPartPr>
              <p14:xfrm>
                <a:off x="5747365" y="5018028"/>
                <a:ext cx="6120" cy="27360"/>
              </p14:xfrm>
            </p:contentPart>
          </mc:Choice>
          <mc:Fallback xmlns="">
            <p:pic>
              <p:nvPicPr>
                <p:cNvPr id="170" name="Ink 169">
                  <a:extLst>
                    <a:ext uri="{FF2B5EF4-FFF2-40B4-BE49-F238E27FC236}">
                      <a16:creationId xmlns:a16="http://schemas.microsoft.com/office/drawing/2014/main" id="{74809BA4-2EA2-70DE-0B3B-62B4C98EF10B}"/>
                    </a:ext>
                  </a:extLst>
                </p:cNvPr>
                <p:cNvPicPr/>
                <p:nvPr/>
              </p:nvPicPr>
              <p:blipFill>
                <a:blip r:embed="rId224"/>
                <a:stretch>
                  <a:fillRect/>
                </a:stretch>
              </p:blipFill>
              <p:spPr>
                <a:xfrm>
                  <a:off x="5729365" y="5000028"/>
                  <a:ext cx="41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2" name="Ink 171">
                  <a:extLst>
                    <a:ext uri="{FF2B5EF4-FFF2-40B4-BE49-F238E27FC236}">
                      <a16:creationId xmlns:a16="http://schemas.microsoft.com/office/drawing/2014/main" id="{3C4D5823-153E-CC46-1CE8-B43C9E0457D7}"/>
                    </a:ext>
                  </a:extLst>
                </p14:cNvPr>
                <p14:cNvContentPartPr/>
                <p14:nvPr/>
              </p14:nvContentPartPr>
              <p14:xfrm>
                <a:off x="5757085" y="4961508"/>
                <a:ext cx="600840" cy="243000"/>
              </p14:xfrm>
            </p:contentPart>
          </mc:Choice>
          <mc:Fallback xmlns="">
            <p:pic>
              <p:nvPicPr>
                <p:cNvPr id="172" name="Ink 171">
                  <a:extLst>
                    <a:ext uri="{FF2B5EF4-FFF2-40B4-BE49-F238E27FC236}">
                      <a16:creationId xmlns:a16="http://schemas.microsoft.com/office/drawing/2014/main" id="{3C4D5823-153E-CC46-1CE8-B43C9E0457D7}"/>
                    </a:ext>
                  </a:extLst>
                </p:cNvPr>
                <p:cNvPicPr/>
                <p:nvPr/>
              </p:nvPicPr>
              <p:blipFill>
                <a:blip r:embed="rId226"/>
                <a:stretch>
                  <a:fillRect/>
                </a:stretch>
              </p:blipFill>
              <p:spPr>
                <a:xfrm>
                  <a:off x="5739085" y="4943508"/>
                  <a:ext cx="6364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3" name="Ink 172">
                  <a:extLst>
                    <a:ext uri="{FF2B5EF4-FFF2-40B4-BE49-F238E27FC236}">
                      <a16:creationId xmlns:a16="http://schemas.microsoft.com/office/drawing/2014/main" id="{E7F8E47C-8B4D-A308-2F60-2569417E2C5B}"/>
                    </a:ext>
                  </a:extLst>
                </p14:cNvPr>
                <p14:cNvContentPartPr/>
                <p14:nvPr/>
              </p14:nvContentPartPr>
              <p14:xfrm>
                <a:off x="6438565" y="4996068"/>
                <a:ext cx="154080" cy="195480"/>
              </p14:xfrm>
            </p:contentPart>
          </mc:Choice>
          <mc:Fallback xmlns="">
            <p:pic>
              <p:nvPicPr>
                <p:cNvPr id="173" name="Ink 172">
                  <a:extLst>
                    <a:ext uri="{FF2B5EF4-FFF2-40B4-BE49-F238E27FC236}">
                      <a16:creationId xmlns:a16="http://schemas.microsoft.com/office/drawing/2014/main" id="{E7F8E47C-8B4D-A308-2F60-2569417E2C5B}"/>
                    </a:ext>
                  </a:extLst>
                </p:cNvPr>
                <p:cNvPicPr/>
                <p:nvPr/>
              </p:nvPicPr>
              <p:blipFill>
                <a:blip r:embed="rId228"/>
                <a:stretch>
                  <a:fillRect/>
                </a:stretch>
              </p:blipFill>
              <p:spPr>
                <a:xfrm>
                  <a:off x="6420925" y="4978428"/>
                  <a:ext cx="1897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4" name="Ink 173">
                  <a:extLst>
                    <a:ext uri="{FF2B5EF4-FFF2-40B4-BE49-F238E27FC236}">
                      <a16:creationId xmlns:a16="http://schemas.microsoft.com/office/drawing/2014/main" id="{A92DD9C9-AB6A-19EE-1091-17C25D9BFA7E}"/>
                    </a:ext>
                  </a:extLst>
                </p14:cNvPr>
                <p14:cNvContentPartPr/>
                <p14:nvPr/>
              </p14:nvContentPartPr>
              <p14:xfrm>
                <a:off x="6561685" y="4975548"/>
                <a:ext cx="573840" cy="255240"/>
              </p14:xfrm>
            </p:contentPart>
          </mc:Choice>
          <mc:Fallback xmlns="">
            <p:pic>
              <p:nvPicPr>
                <p:cNvPr id="174" name="Ink 173">
                  <a:extLst>
                    <a:ext uri="{FF2B5EF4-FFF2-40B4-BE49-F238E27FC236}">
                      <a16:creationId xmlns:a16="http://schemas.microsoft.com/office/drawing/2014/main" id="{A92DD9C9-AB6A-19EE-1091-17C25D9BFA7E}"/>
                    </a:ext>
                  </a:extLst>
                </p:cNvPr>
                <p:cNvPicPr/>
                <p:nvPr/>
              </p:nvPicPr>
              <p:blipFill>
                <a:blip r:embed="rId230"/>
                <a:stretch>
                  <a:fillRect/>
                </a:stretch>
              </p:blipFill>
              <p:spPr>
                <a:xfrm>
                  <a:off x="6543685" y="4957548"/>
                  <a:ext cx="6094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5" name="Ink 174">
                  <a:extLst>
                    <a:ext uri="{FF2B5EF4-FFF2-40B4-BE49-F238E27FC236}">
                      <a16:creationId xmlns:a16="http://schemas.microsoft.com/office/drawing/2014/main" id="{CAC91864-0716-83C0-0375-99996F39BF43}"/>
                    </a:ext>
                  </a:extLst>
                </p14:cNvPr>
                <p14:cNvContentPartPr/>
                <p14:nvPr/>
              </p14:nvContentPartPr>
              <p14:xfrm>
                <a:off x="7161445" y="5003988"/>
                <a:ext cx="9360" cy="18360"/>
              </p14:xfrm>
            </p:contentPart>
          </mc:Choice>
          <mc:Fallback xmlns="">
            <p:pic>
              <p:nvPicPr>
                <p:cNvPr id="175" name="Ink 174">
                  <a:extLst>
                    <a:ext uri="{FF2B5EF4-FFF2-40B4-BE49-F238E27FC236}">
                      <a16:creationId xmlns:a16="http://schemas.microsoft.com/office/drawing/2014/main" id="{CAC91864-0716-83C0-0375-99996F39BF43}"/>
                    </a:ext>
                  </a:extLst>
                </p:cNvPr>
                <p:cNvPicPr/>
                <p:nvPr/>
              </p:nvPicPr>
              <p:blipFill>
                <a:blip r:embed="rId232"/>
                <a:stretch>
                  <a:fillRect/>
                </a:stretch>
              </p:blipFill>
              <p:spPr>
                <a:xfrm>
                  <a:off x="7143445" y="4986348"/>
                  <a:ext cx="45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6" name="Ink 175">
                  <a:extLst>
                    <a:ext uri="{FF2B5EF4-FFF2-40B4-BE49-F238E27FC236}">
                      <a16:creationId xmlns:a16="http://schemas.microsoft.com/office/drawing/2014/main" id="{795B3F03-BFAC-B6AD-AB5D-7615B7E94172}"/>
                    </a:ext>
                  </a:extLst>
                </p14:cNvPr>
                <p14:cNvContentPartPr/>
                <p14:nvPr/>
              </p14:nvContentPartPr>
              <p14:xfrm>
                <a:off x="7151725" y="5108748"/>
                <a:ext cx="366840" cy="114480"/>
              </p14:xfrm>
            </p:contentPart>
          </mc:Choice>
          <mc:Fallback xmlns="">
            <p:pic>
              <p:nvPicPr>
                <p:cNvPr id="176" name="Ink 175">
                  <a:extLst>
                    <a:ext uri="{FF2B5EF4-FFF2-40B4-BE49-F238E27FC236}">
                      <a16:creationId xmlns:a16="http://schemas.microsoft.com/office/drawing/2014/main" id="{795B3F03-BFAC-B6AD-AB5D-7615B7E94172}"/>
                    </a:ext>
                  </a:extLst>
                </p:cNvPr>
                <p:cNvPicPr/>
                <p:nvPr/>
              </p:nvPicPr>
              <p:blipFill>
                <a:blip r:embed="rId234"/>
                <a:stretch>
                  <a:fillRect/>
                </a:stretch>
              </p:blipFill>
              <p:spPr>
                <a:xfrm>
                  <a:off x="7134085" y="5091108"/>
                  <a:ext cx="402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7" name="Ink 176">
                  <a:extLst>
                    <a:ext uri="{FF2B5EF4-FFF2-40B4-BE49-F238E27FC236}">
                      <a16:creationId xmlns:a16="http://schemas.microsoft.com/office/drawing/2014/main" id="{E1B282A4-52B2-3C70-F8CA-56BBC40E70E7}"/>
                    </a:ext>
                  </a:extLst>
                </p14:cNvPr>
                <p14:cNvContentPartPr/>
                <p14:nvPr/>
              </p14:nvContentPartPr>
              <p14:xfrm>
                <a:off x="7644205" y="5150508"/>
                <a:ext cx="43200" cy="14040"/>
              </p14:xfrm>
            </p:contentPart>
          </mc:Choice>
          <mc:Fallback xmlns="">
            <p:pic>
              <p:nvPicPr>
                <p:cNvPr id="177" name="Ink 176">
                  <a:extLst>
                    <a:ext uri="{FF2B5EF4-FFF2-40B4-BE49-F238E27FC236}">
                      <a16:creationId xmlns:a16="http://schemas.microsoft.com/office/drawing/2014/main" id="{E1B282A4-52B2-3C70-F8CA-56BBC40E70E7}"/>
                    </a:ext>
                  </a:extLst>
                </p:cNvPr>
                <p:cNvPicPr/>
                <p:nvPr/>
              </p:nvPicPr>
              <p:blipFill>
                <a:blip r:embed="rId236"/>
                <a:stretch>
                  <a:fillRect/>
                </a:stretch>
              </p:blipFill>
              <p:spPr>
                <a:xfrm>
                  <a:off x="7626205" y="5132868"/>
                  <a:ext cx="78840" cy="49680"/>
                </a:xfrm>
                <a:prstGeom prst="rect">
                  <a:avLst/>
                </a:prstGeom>
              </p:spPr>
            </p:pic>
          </mc:Fallback>
        </mc:AlternateContent>
      </p:grpSp>
      <p:grpSp>
        <p:nvGrpSpPr>
          <p:cNvPr id="183" name="Group 182">
            <a:extLst>
              <a:ext uri="{FF2B5EF4-FFF2-40B4-BE49-F238E27FC236}">
                <a16:creationId xmlns:a16="http://schemas.microsoft.com/office/drawing/2014/main" id="{6041EAC5-1EC2-7C46-2936-F6DEA1ED8F04}"/>
              </a:ext>
            </a:extLst>
          </p:cNvPr>
          <p:cNvGrpSpPr/>
          <p:nvPr/>
        </p:nvGrpSpPr>
        <p:grpSpPr>
          <a:xfrm>
            <a:off x="3991045" y="6237088"/>
            <a:ext cx="233280" cy="490320"/>
            <a:chOff x="2467045" y="5667468"/>
            <a:chExt cx="233280" cy="490320"/>
          </a:xfrm>
        </p:grpSpPr>
        <mc:AlternateContent xmlns:mc="http://schemas.openxmlformats.org/markup-compatibility/2006" xmlns:p14="http://schemas.microsoft.com/office/powerpoint/2010/main">
          <mc:Choice Requires="p14">
            <p:contentPart p14:bwMode="auto" r:id="rId237">
              <p14:nvContentPartPr>
                <p14:cNvPr id="179" name="Ink 178">
                  <a:extLst>
                    <a:ext uri="{FF2B5EF4-FFF2-40B4-BE49-F238E27FC236}">
                      <a16:creationId xmlns:a16="http://schemas.microsoft.com/office/drawing/2014/main" id="{43603B1C-5484-D250-DF63-1CA43EA80232}"/>
                    </a:ext>
                  </a:extLst>
                </p14:cNvPr>
                <p14:cNvContentPartPr/>
                <p14:nvPr/>
              </p14:nvContentPartPr>
              <p14:xfrm>
                <a:off x="2467045" y="5702748"/>
                <a:ext cx="86040" cy="171000"/>
              </p14:xfrm>
            </p:contentPart>
          </mc:Choice>
          <mc:Fallback xmlns="">
            <p:pic>
              <p:nvPicPr>
                <p:cNvPr id="179" name="Ink 178">
                  <a:extLst>
                    <a:ext uri="{FF2B5EF4-FFF2-40B4-BE49-F238E27FC236}">
                      <a16:creationId xmlns:a16="http://schemas.microsoft.com/office/drawing/2014/main" id="{43603B1C-5484-D250-DF63-1CA43EA80232}"/>
                    </a:ext>
                  </a:extLst>
                </p:cNvPr>
                <p:cNvPicPr/>
                <p:nvPr/>
              </p:nvPicPr>
              <p:blipFill>
                <a:blip r:embed="rId238"/>
                <a:stretch>
                  <a:fillRect/>
                </a:stretch>
              </p:blipFill>
              <p:spPr>
                <a:xfrm>
                  <a:off x="2449045" y="5684748"/>
                  <a:ext cx="1216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80" name="Ink 179">
                  <a:extLst>
                    <a:ext uri="{FF2B5EF4-FFF2-40B4-BE49-F238E27FC236}">
                      <a16:creationId xmlns:a16="http://schemas.microsoft.com/office/drawing/2014/main" id="{C8ECDCBD-1A09-0450-24B1-11FE682C5CDD}"/>
                    </a:ext>
                  </a:extLst>
                </p14:cNvPr>
                <p14:cNvContentPartPr/>
                <p14:nvPr/>
              </p14:nvContentPartPr>
              <p14:xfrm>
                <a:off x="2509885" y="5667468"/>
                <a:ext cx="132480" cy="461880"/>
              </p14:xfrm>
            </p:contentPart>
          </mc:Choice>
          <mc:Fallback xmlns="">
            <p:pic>
              <p:nvPicPr>
                <p:cNvPr id="180" name="Ink 179">
                  <a:extLst>
                    <a:ext uri="{FF2B5EF4-FFF2-40B4-BE49-F238E27FC236}">
                      <a16:creationId xmlns:a16="http://schemas.microsoft.com/office/drawing/2014/main" id="{C8ECDCBD-1A09-0450-24B1-11FE682C5CDD}"/>
                    </a:ext>
                  </a:extLst>
                </p:cNvPr>
                <p:cNvPicPr/>
                <p:nvPr/>
              </p:nvPicPr>
              <p:blipFill>
                <a:blip r:embed="rId240"/>
                <a:stretch>
                  <a:fillRect/>
                </a:stretch>
              </p:blipFill>
              <p:spPr>
                <a:xfrm>
                  <a:off x="2492245" y="5649468"/>
                  <a:ext cx="16812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81" name="Ink 180">
                  <a:extLst>
                    <a:ext uri="{FF2B5EF4-FFF2-40B4-BE49-F238E27FC236}">
                      <a16:creationId xmlns:a16="http://schemas.microsoft.com/office/drawing/2014/main" id="{91E5FA32-A90A-8A79-C0FC-6912033B6F4E}"/>
                    </a:ext>
                  </a:extLst>
                </p14:cNvPr>
                <p14:cNvContentPartPr/>
                <p14:nvPr/>
              </p14:nvContentPartPr>
              <p14:xfrm>
                <a:off x="2638765" y="5928828"/>
                <a:ext cx="6120" cy="11880"/>
              </p14:xfrm>
            </p:contentPart>
          </mc:Choice>
          <mc:Fallback xmlns="">
            <p:pic>
              <p:nvPicPr>
                <p:cNvPr id="181" name="Ink 180">
                  <a:extLst>
                    <a:ext uri="{FF2B5EF4-FFF2-40B4-BE49-F238E27FC236}">
                      <a16:creationId xmlns:a16="http://schemas.microsoft.com/office/drawing/2014/main" id="{91E5FA32-A90A-8A79-C0FC-6912033B6F4E}"/>
                    </a:ext>
                  </a:extLst>
                </p:cNvPr>
                <p:cNvPicPr/>
                <p:nvPr/>
              </p:nvPicPr>
              <p:blipFill>
                <a:blip r:embed="rId242"/>
                <a:stretch>
                  <a:fillRect/>
                </a:stretch>
              </p:blipFill>
              <p:spPr>
                <a:xfrm>
                  <a:off x="2621125" y="5911188"/>
                  <a:ext cx="417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82" name="Ink 181">
                  <a:extLst>
                    <a:ext uri="{FF2B5EF4-FFF2-40B4-BE49-F238E27FC236}">
                      <a16:creationId xmlns:a16="http://schemas.microsoft.com/office/drawing/2014/main" id="{7A340230-F572-1AF9-019A-9B3213B67845}"/>
                    </a:ext>
                  </a:extLst>
                </p14:cNvPr>
                <p14:cNvContentPartPr/>
                <p14:nvPr/>
              </p14:nvContentPartPr>
              <p14:xfrm>
                <a:off x="2607085" y="5947908"/>
                <a:ext cx="93240" cy="209880"/>
              </p14:xfrm>
            </p:contentPart>
          </mc:Choice>
          <mc:Fallback xmlns="">
            <p:pic>
              <p:nvPicPr>
                <p:cNvPr id="182" name="Ink 181">
                  <a:extLst>
                    <a:ext uri="{FF2B5EF4-FFF2-40B4-BE49-F238E27FC236}">
                      <a16:creationId xmlns:a16="http://schemas.microsoft.com/office/drawing/2014/main" id="{7A340230-F572-1AF9-019A-9B3213B67845}"/>
                    </a:ext>
                  </a:extLst>
                </p:cNvPr>
                <p:cNvPicPr/>
                <p:nvPr/>
              </p:nvPicPr>
              <p:blipFill>
                <a:blip r:embed="rId244"/>
                <a:stretch>
                  <a:fillRect/>
                </a:stretch>
              </p:blipFill>
              <p:spPr>
                <a:xfrm>
                  <a:off x="2589085" y="5929908"/>
                  <a:ext cx="128880" cy="245520"/>
                </a:xfrm>
                <a:prstGeom prst="rect">
                  <a:avLst/>
                </a:prstGeom>
              </p:spPr>
            </p:pic>
          </mc:Fallback>
        </mc:AlternateContent>
      </p:grpSp>
      <p:grpSp>
        <p:nvGrpSpPr>
          <p:cNvPr id="200" name="Group 199">
            <a:extLst>
              <a:ext uri="{FF2B5EF4-FFF2-40B4-BE49-F238E27FC236}">
                <a16:creationId xmlns:a16="http://schemas.microsoft.com/office/drawing/2014/main" id="{4F05DFCA-419D-C6C6-C465-106E3FEAC558}"/>
              </a:ext>
            </a:extLst>
          </p:cNvPr>
          <p:cNvGrpSpPr/>
          <p:nvPr/>
        </p:nvGrpSpPr>
        <p:grpSpPr>
          <a:xfrm rot="216318">
            <a:off x="5054485" y="6224818"/>
            <a:ext cx="617760" cy="457920"/>
            <a:chOff x="3530485" y="5610228"/>
            <a:chExt cx="617760" cy="457920"/>
          </a:xfrm>
        </p:grpSpPr>
        <mc:AlternateContent xmlns:mc="http://schemas.openxmlformats.org/markup-compatibility/2006" xmlns:p14="http://schemas.microsoft.com/office/powerpoint/2010/main">
          <mc:Choice Requires="p14">
            <p:contentPart p14:bwMode="auto" r:id="rId245">
              <p14:nvContentPartPr>
                <p14:cNvPr id="187" name="Ink 186">
                  <a:extLst>
                    <a:ext uri="{FF2B5EF4-FFF2-40B4-BE49-F238E27FC236}">
                      <a16:creationId xmlns:a16="http://schemas.microsoft.com/office/drawing/2014/main" id="{12483541-1590-AD1F-B1F3-5A2CCB68FE94}"/>
                    </a:ext>
                  </a:extLst>
                </p14:cNvPr>
                <p14:cNvContentPartPr/>
                <p14:nvPr/>
              </p14:nvContentPartPr>
              <p14:xfrm>
                <a:off x="3530485" y="5741628"/>
                <a:ext cx="78480" cy="114840"/>
              </p14:xfrm>
            </p:contentPart>
          </mc:Choice>
          <mc:Fallback xmlns="">
            <p:pic>
              <p:nvPicPr>
                <p:cNvPr id="187" name="Ink 186">
                  <a:extLst>
                    <a:ext uri="{FF2B5EF4-FFF2-40B4-BE49-F238E27FC236}">
                      <a16:creationId xmlns:a16="http://schemas.microsoft.com/office/drawing/2014/main" id="{12483541-1590-AD1F-B1F3-5A2CCB68FE94}"/>
                    </a:ext>
                  </a:extLst>
                </p:cNvPr>
                <p:cNvPicPr/>
                <p:nvPr/>
              </p:nvPicPr>
              <p:blipFill>
                <a:blip r:embed="rId246"/>
                <a:stretch>
                  <a:fillRect/>
                </a:stretch>
              </p:blipFill>
              <p:spPr>
                <a:xfrm>
                  <a:off x="3512485" y="5723988"/>
                  <a:ext cx="1141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88" name="Ink 187">
                  <a:extLst>
                    <a:ext uri="{FF2B5EF4-FFF2-40B4-BE49-F238E27FC236}">
                      <a16:creationId xmlns:a16="http://schemas.microsoft.com/office/drawing/2014/main" id="{E35B3DDF-048E-73F4-211C-37BA852016D2}"/>
                    </a:ext>
                  </a:extLst>
                </p14:cNvPr>
                <p14:cNvContentPartPr/>
                <p14:nvPr/>
              </p14:nvContentPartPr>
              <p14:xfrm>
                <a:off x="3543445" y="5743788"/>
                <a:ext cx="147960" cy="291240"/>
              </p14:xfrm>
            </p:contentPart>
          </mc:Choice>
          <mc:Fallback xmlns="">
            <p:pic>
              <p:nvPicPr>
                <p:cNvPr id="188" name="Ink 187">
                  <a:extLst>
                    <a:ext uri="{FF2B5EF4-FFF2-40B4-BE49-F238E27FC236}">
                      <a16:creationId xmlns:a16="http://schemas.microsoft.com/office/drawing/2014/main" id="{E35B3DDF-048E-73F4-211C-37BA852016D2}"/>
                    </a:ext>
                  </a:extLst>
                </p:cNvPr>
                <p:cNvPicPr/>
                <p:nvPr/>
              </p:nvPicPr>
              <p:blipFill>
                <a:blip r:embed="rId248"/>
                <a:stretch>
                  <a:fillRect/>
                </a:stretch>
              </p:blipFill>
              <p:spPr>
                <a:xfrm>
                  <a:off x="3525445" y="5725788"/>
                  <a:ext cx="1836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89" name="Ink 188">
                  <a:extLst>
                    <a:ext uri="{FF2B5EF4-FFF2-40B4-BE49-F238E27FC236}">
                      <a16:creationId xmlns:a16="http://schemas.microsoft.com/office/drawing/2014/main" id="{C8D455EE-7ED6-D398-8313-EFA5C5634C9C}"/>
                    </a:ext>
                  </a:extLst>
                </p14:cNvPr>
                <p14:cNvContentPartPr/>
                <p14:nvPr/>
              </p14:nvContentPartPr>
              <p14:xfrm>
                <a:off x="3635245" y="5938908"/>
                <a:ext cx="133560" cy="129240"/>
              </p14:xfrm>
            </p:contentPart>
          </mc:Choice>
          <mc:Fallback xmlns="">
            <p:pic>
              <p:nvPicPr>
                <p:cNvPr id="189" name="Ink 188">
                  <a:extLst>
                    <a:ext uri="{FF2B5EF4-FFF2-40B4-BE49-F238E27FC236}">
                      <a16:creationId xmlns:a16="http://schemas.microsoft.com/office/drawing/2014/main" id="{C8D455EE-7ED6-D398-8313-EFA5C5634C9C}"/>
                    </a:ext>
                  </a:extLst>
                </p:cNvPr>
                <p:cNvPicPr/>
                <p:nvPr/>
              </p:nvPicPr>
              <p:blipFill>
                <a:blip r:embed="rId250"/>
                <a:stretch>
                  <a:fillRect/>
                </a:stretch>
              </p:blipFill>
              <p:spPr>
                <a:xfrm>
                  <a:off x="3617605" y="5921268"/>
                  <a:ext cx="169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91" name="Ink 190">
                  <a:extLst>
                    <a:ext uri="{FF2B5EF4-FFF2-40B4-BE49-F238E27FC236}">
                      <a16:creationId xmlns:a16="http://schemas.microsoft.com/office/drawing/2014/main" id="{6EAB15B7-F6A9-F1E0-C4FB-B8358E483DED}"/>
                    </a:ext>
                  </a:extLst>
                </p14:cNvPr>
                <p14:cNvContentPartPr/>
                <p14:nvPr/>
              </p14:nvContentPartPr>
              <p14:xfrm>
                <a:off x="3881485" y="5655228"/>
                <a:ext cx="111960" cy="126000"/>
              </p14:xfrm>
            </p:contentPart>
          </mc:Choice>
          <mc:Fallback xmlns="">
            <p:pic>
              <p:nvPicPr>
                <p:cNvPr id="191" name="Ink 190">
                  <a:extLst>
                    <a:ext uri="{FF2B5EF4-FFF2-40B4-BE49-F238E27FC236}">
                      <a16:creationId xmlns:a16="http://schemas.microsoft.com/office/drawing/2014/main" id="{6EAB15B7-F6A9-F1E0-C4FB-B8358E483DED}"/>
                    </a:ext>
                  </a:extLst>
                </p:cNvPr>
                <p:cNvPicPr/>
                <p:nvPr/>
              </p:nvPicPr>
              <p:blipFill>
                <a:blip r:embed="rId252"/>
                <a:stretch>
                  <a:fillRect/>
                </a:stretch>
              </p:blipFill>
              <p:spPr>
                <a:xfrm>
                  <a:off x="3863485" y="5637228"/>
                  <a:ext cx="147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92" name="Ink 191">
                  <a:extLst>
                    <a:ext uri="{FF2B5EF4-FFF2-40B4-BE49-F238E27FC236}">
                      <a16:creationId xmlns:a16="http://schemas.microsoft.com/office/drawing/2014/main" id="{8EB65126-A262-5C1E-10DE-D8EF9A8D248E}"/>
                    </a:ext>
                  </a:extLst>
                </p14:cNvPr>
                <p14:cNvContentPartPr/>
                <p14:nvPr/>
              </p14:nvContentPartPr>
              <p14:xfrm>
                <a:off x="3854125" y="5610228"/>
                <a:ext cx="63000" cy="214200"/>
              </p14:xfrm>
            </p:contentPart>
          </mc:Choice>
          <mc:Fallback xmlns="">
            <p:pic>
              <p:nvPicPr>
                <p:cNvPr id="192" name="Ink 191">
                  <a:extLst>
                    <a:ext uri="{FF2B5EF4-FFF2-40B4-BE49-F238E27FC236}">
                      <a16:creationId xmlns:a16="http://schemas.microsoft.com/office/drawing/2014/main" id="{8EB65126-A262-5C1E-10DE-D8EF9A8D248E}"/>
                    </a:ext>
                  </a:extLst>
                </p:cNvPr>
                <p:cNvPicPr/>
                <p:nvPr/>
              </p:nvPicPr>
              <p:blipFill>
                <a:blip r:embed="rId254"/>
                <a:stretch>
                  <a:fillRect/>
                </a:stretch>
              </p:blipFill>
              <p:spPr>
                <a:xfrm>
                  <a:off x="3836125" y="5592588"/>
                  <a:ext cx="986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93" name="Ink 192">
                  <a:extLst>
                    <a:ext uri="{FF2B5EF4-FFF2-40B4-BE49-F238E27FC236}">
                      <a16:creationId xmlns:a16="http://schemas.microsoft.com/office/drawing/2014/main" id="{C1246648-5270-185F-C6C0-03145F609DAF}"/>
                    </a:ext>
                  </a:extLst>
                </p14:cNvPr>
                <p14:cNvContentPartPr/>
                <p14:nvPr/>
              </p14:nvContentPartPr>
              <p14:xfrm>
                <a:off x="4096405" y="5626428"/>
                <a:ext cx="51840" cy="170640"/>
              </p14:xfrm>
            </p:contentPart>
          </mc:Choice>
          <mc:Fallback xmlns="">
            <p:pic>
              <p:nvPicPr>
                <p:cNvPr id="193" name="Ink 192">
                  <a:extLst>
                    <a:ext uri="{FF2B5EF4-FFF2-40B4-BE49-F238E27FC236}">
                      <a16:creationId xmlns:a16="http://schemas.microsoft.com/office/drawing/2014/main" id="{C1246648-5270-185F-C6C0-03145F609DAF}"/>
                    </a:ext>
                  </a:extLst>
                </p:cNvPr>
                <p:cNvPicPr/>
                <p:nvPr/>
              </p:nvPicPr>
              <p:blipFill>
                <a:blip r:embed="rId256"/>
                <a:stretch>
                  <a:fillRect/>
                </a:stretch>
              </p:blipFill>
              <p:spPr>
                <a:xfrm>
                  <a:off x="4078405" y="5608428"/>
                  <a:ext cx="87480" cy="206280"/>
                </a:xfrm>
                <a:prstGeom prst="rect">
                  <a:avLst/>
                </a:prstGeom>
              </p:spPr>
            </p:pic>
          </mc:Fallback>
        </mc:AlternateContent>
      </p:grpSp>
      <p:grpSp>
        <p:nvGrpSpPr>
          <p:cNvPr id="208" name="Group 207">
            <a:extLst>
              <a:ext uri="{FF2B5EF4-FFF2-40B4-BE49-F238E27FC236}">
                <a16:creationId xmlns:a16="http://schemas.microsoft.com/office/drawing/2014/main" id="{BF63B199-8563-11EC-CF4E-1D788735D530}"/>
              </a:ext>
            </a:extLst>
          </p:cNvPr>
          <p:cNvGrpSpPr/>
          <p:nvPr/>
        </p:nvGrpSpPr>
        <p:grpSpPr>
          <a:xfrm rot="216318">
            <a:off x="5820925" y="6404098"/>
            <a:ext cx="246960" cy="184680"/>
            <a:chOff x="4296925" y="5789508"/>
            <a:chExt cx="246960" cy="184680"/>
          </a:xfrm>
        </p:grpSpPr>
        <mc:AlternateContent xmlns:mc="http://schemas.openxmlformats.org/markup-compatibility/2006" xmlns:p14="http://schemas.microsoft.com/office/powerpoint/2010/main">
          <mc:Choice Requires="p14">
            <p:contentPart p14:bwMode="auto" r:id="rId257">
              <p14:nvContentPartPr>
                <p14:cNvPr id="206" name="Ink 205">
                  <a:extLst>
                    <a:ext uri="{FF2B5EF4-FFF2-40B4-BE49-F238E27FC236}">
                      <a16:creationId xmlns:a16="http://schemas.microsoft.com/office/drawing/2014/main" id="{2ED67EE1-66CD-3872-3633-DC60239BEBDB}"/>
                    </a:ext>
                  </a:extLst>
                </p14:cNvPr>
                <p14:cNvContentPartPr/>
                <p14:nvPr/>
              </p14:nvContentPartPr>
              <p14:xfrm>
                <a:off x="4397005" y="5789508"/>
                <a:ext cx="39960" cy="184680"/>
              </p14:xfrm>
            </p:contentPart>
          </mc:Choice>
          <mc:Fallback xmlns="">
            <p:pic>
              <p:nvPicPr>
                <p:cNvPr id="206" name="Ink 205">
                  <a:extLst>
                    <a:ext uri="{FF2B5EF4-FFF2-40B4-BE49-F238E27FC236}">
                      <a16:creationId xmlns:a16="http://schemas.microsoft.com/office/drawing/2014/main" id="{2ED67EE1-66CD-3872-3633-DC60239BEBDB}"/>
                    </a:ext>
                  </a:extLst>
                </p:cNvPr>
                <p:cNvPicPr/>
                <p:nvPr/>
              </p:nvPicPr>
              <p:blipFill>
                <a:blip r:embed="rId258"/>
                <a:stretch>
                  <a:fillRect/>
                </a:stretch>
              </p:blipFill>
              <p:spPr>
                <a:xfrm>
                  <a:off x="4379365" y="5771508"/>
                  <a:ext cx="756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07" name="Ink 206">
                  <a:extLst>
                    <a:ext uri="{FF2B5EF4-FFF2-40B4-BE49-F238E27FC236}">
                      <a16:creationId xmlns:a16="http://schemas.microsoft.com/office/drawing/2014/main" id="{DF0548FA-E641-657B-F3BF-03F31FEF6EA4}"/>
                    </a:ext>
                  </a:extLst>
                </p14:cNvPr>
                <p14:cNvContentPartPr/>
                <p14:nvPr/>
              </p14:nvContentPartPr>
              <p14:xfrm>
                <a:off x="4296925" y="5882388"/>
                <a:ext cx="246960" cy="25560"/>
              </p14:xfrm>
            </p:contentPart>
          </mc:Choice>
          <mc:Fallback xmlns="">
            <p:pic>
              <p:nvPicPr>
                <p:cNvPr id="207" name="Ink 206">
                  <a:extLst>
                    <a:ext uri="{FF2B5EF4-FFF2-40B4-BE49-F238E27FC236}">
                      <a16:creationId xmlns:a16="http://schemas.microsoft.com/office/drawing/2014/main" id="{DF0548FA-E641-657B-F3BF-03F31FEF6EA4}"/>
                    </a:ext>
                  </a:extLst>
                </p:cNvPr>
                <p:cNvPicPr/>
                <p:nvPr/>
              </p:nvPicPr>
              <p:blipFill>
                <a:blip r:embed="rId260"/>
                <a:stretch>
                  <a:fillRect/>
                </a:stretch>
              </p:blipFill>
              <p:spPr>
                <a:xfrm>
                  <a:off x="4278925" y="5864388"/>
                  <a:ext cx="282600" cy="61200"/>
                </a:xfrm>
                <a:prstGeom prst="rect">
                  <a:avLst/>
                </a:prstGeom>
              </p:spPr>
            </p:pic>
          </mc:Fallback>
        </mc:AlternateContent>
      </p:grpSp>
      <p:grpSp>
        <p:nvGrpSpPr>
          <p:cNvPr id="217" name="Group 216">
            <a:extLst>
              <a:ext uri="{FF2B5EF4-FFF2-40B4-BE49-F238E27FC236}">
                <a16:creationId xmlns:a16="http://schemas.microsoft.com/office/drawing/2014/main" id="{8C03C342-34F4-174A-8CC9-0C9C3FE67A00}"/>
              </a:ext>
            </a:extLst>
          </p:cNvPr>
          <p:cNvGrpSpPr/>
          <p:nvPr/>
        </p:nvGrpSpPr>
        <p:grpSpPr>
          <a:xfrm rot="191805">
            <a:off x="6293605" y="6267788"/>
            <a:ext cx="538200" cy="345960"/>
            <a:chOff x="4769605" y="5668188"/>
            <a:chExt cx="538200" cy="345960"/>
          </a:xfrm>
        </p:grpSpPr>
        <mc:AlternateContent xmlns:mc="http://schemas.openxmlformats.org/markup-compatibility/2006" xmlns:p14="http://schemas.microsoft.com/office/powerpoint/2010/main">
          <mc:Choice Requires="p14">
            <p:contentPart p14:bwMode="auto" r:id="rId261">
              <p14:nvContentPartPr>
                <p14:cNvPr id="209" name="Ink 208">
                  <a:extLst>
                    <a:ext uri="{FF2B5EF4-FFF2-40B4-BE49-F238E27FC236}">
                      <a16:creationId xmlns:a16="http://schemas.microsoft.com/office/drawing/2014/main" id="{AFC88745-B867-F06B-8657-306E6FDEF94A}"/>
                    </a:ext>
                  </a:extLst>
                </p14:cNvPr>
                <p14:cNvContentPartPr/>
                <p14:nvPr/>
              </p14:nvContentPartPr>
              <p14:xfrm>
                <a:off x="4769605" y="5767188"/>
                <a:ext cx="63720" cy="94320"/>
              </p14:xfrm>
            </p:contentPart>
          </mc:Choice>
          <mc:Fallback xmlns="">
            <p:pic>
              <p:nvPicPr>
                <p:cNvPr id="209" name="Ink 208">
                  <a:extLst>
                    <a:ext uri="{FF2B5EF4-FFF2-40B4-BE49-F238E27FC236}">
                      <a16:creationId xmlns:a16="http://schemas.microsoft.com/office/drawing/2014/main" id="{AFC88745-B867-F06B-8657-306E6FDEF94A}"/>
                    </a:ext>
                  </a:extLst>
                </p:cNvPr>
                <p:cNvPicPr/>
                <p:nvPr/>
              </p:nvPicPr>
              <p:blipFill>
                <a:blip r:embed="rId262"/>
                <a:stretch>
                  <a:fillRect/>
                </a:stretch>
              </p:blipFill>
              <p:spPr>
                <a:xfrm>
                  <a:off x="4751965" y="5749548"/>
                  <a:ext cx="99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10" name="Ink 209">
                  <a:extLst>
                    <a:ext uri="{FF2B5EF4-FFF2-40B4-BE49-F238E27FC236}">
                      <a16:creationId xmlns:a16="http://schemas.microsoft.com/office/drawing/2014/main" id="{080E15B2-FEE2-0316-9E69-BAC0644448E5}"/>
                    </a:ext>
                  </a:extLst>
                </p14:cNvPr>
                <p14:cNvContentPartPr/>
                <p14:nvPr/>
              </p14:nvContentPartPr>
              <p14:xfrm>
                <a:off x="4794445" y="5779428"/>
                <a:ext cx="113040" cy="234720"/>
              </p14:xfrm>
            </p:contentPart>
          </mc:Choice>
          <mc:Fallback xmlns="">
            <p:pic>
              <p:nvPicPr>
                <p:cNvPr id="210" name="Ink 209">
                  <a:extLst>
                    <a:ext uri="{FF2B5EF4-FFF2-40B4-BE49-F238E27FC236}">
                      <a16:creationId xmlns:a16="http://schemas.microsoft.com/office/drawing/2014/main" id="{080E15B2-FEE2-0316-9E69-BAC0644448E5}"/>
                    </a:ext>
                  </a:extLst>
                </p:cNvPr>
                <p:cNvPicPr/>
                <p:nvPr/>
              </p:nvPicPr>
              <p:blipFill>
                <a:blip r:embed="rId264"/>
                <a:stretch>
                  <a:fillRect/>
                </a:stretch>
              </p:blipFill>
              <p:spPr>
                <a:xfrm>
                  <a:off x="4776805" y="5761428"/>
                  <a:ext cx="1486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1" name="Ink 210">
                  <a:extLst>
                    <a:ext uri="{FF2B5EF4-FFF2-40B4-BE49-F238E27FC236}">
                      <a16:creationId xmlns:a16="http://schemas.microsoft.com/office/drawing/2014/main" id="{49D72A9F-74D5-1432-47E5-789404F1DF05}"/>
                    </a:ext>
                  </a:extLst>
                </p14:cNvPr>
                <p14:cNvContentPartPr/>
                <p14:nvPr/>
              </p14:nvContentPartPr>
              <p14:xfrm>
                <a:off x="4891285" y="5923068"/>
                <a:ext cx="71640" cy="81360"/>
              </p14:xfrm>
            </p:contentPart>
          </mc:Choice>
          <mc:Fallback xmlns="">
            <p:pic>
              <p:nvPicPr>
                <p:cNvPr id="211" name="Ink 210">
                  <a:extLst>
                    <a:ext uri="{FF2B5EF4-FFF2-40B4-BE49-F238E27FC236}">
                      <a16:creationId xmlns:a16="http://schemas.microsoft.com/office/drawing/2014/main" id="{49D72A9F-74D5-1432-47E5-789404F1DF05}"/>
                    </a:ext>
                  </a:extLst>
                </p:cNvPr>
                <p:cNvPicPr/>
                <p:nvPr/>
              </p:nvPicPr>
              <p:blipFill>
                <a:blip r:embed="rId266"/>
                <a:stretch>
                  <a:fillRect/>
                </a:stretch>
              </p:blipFill>
              <p:spPr>
                <a:xfrm>
                  <a:off x="4873285" y="5905068"/>
                  <a:ext cx="107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13" name="Ink 212">
                  <a:extLst>
                    <a:ext uri="{FF2B5EF4-FFF2-40B4-BE49-F238E27FC236}">
                      <a16:creationId xmlns:a16="http://schemas.microsoft.com/office/drawing/2014/main" id="{E7697CAD-48C2-C675-CF7E-D9C9A22D1533}"/>
                    </a:ext>
                  </a:extLst>
                </p14:cNvPr>
                <p14:cNvContentPartPr/>
                <p14:nvPr/>
              </p14:nvContentPartPr>
              <p14:xfrm>
                <a:off x="5070205" y="5678268"/>
                <a:ext cx="47160" cy="107640"/>
              </p14:xfrm>
            </p:contentPart>
          </mc:Choice>
          <mc:Fallback xmlns="">
            <p:pic>
              <p:nvPicPr>
                <p:cNvPr id="213" name="Ink 212">
                  <a:extLst>
                    <a:ext uri="{FF2B5EF4-FFF2-40B4-BE49-F238E27FC236}">
                      <a16:creationId xmlns:a16="http://schemas.microsoft.com/office/drawing/2014/main" id="{E7697CAD-48C2-C675-CF7E-D9C9A22D1533}"/>
                    </a:ext>
                  </a:extLst>
                </p:cNvPr>
                <p:cNvPicPr/>
                <p:nvPr/>
              </p:nvPicPr>
              <p:blipFill>
                <a:blip r:embed="rId268"/>
                <a:stretch>
                  <a:fillRect/>
                </a:stretch>
              </p:blipFill>
              <p:spPr>
                <a:xfrm>
                  <a:off x="5052205" y="5660628"/>
                  <a:ext cx="82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14" name="Ink 213">
                  <a:extLst>
                    <a:ext uri="{FF2B5EF4-FFF2-40B4-BE49-F238E27FC236}">
                      <a16:creationId xmlns:a16="http://schemas.microsoft.com/office/drawing/2014/main" id="{034AE7D0-C99B-B1BA-C713-EBDC7F3E9644}"/>
                    </a:ext>
                  </a:extLst>
                </p14:cNvPr>
                <p14:cNvContentPartPr/>
                <p14:nvPr/>
              </p14:nvContentPartPr>
              <p14:xfrm>
                <a:off x="5116285" y="5685828"/>
                <a:ext cx="62280" cy="55440"/>
              </p14:xfrm>
            </p:contentPart>
          </mc:Choice>
          <mc:Fallback xmlns="">
            <p:pic>
              <p:nvPicPr>
                <p:cNvPr id="214" name="Ink 213">
                  <a:extLst>
                    <a:ext uri="{FF2B5EF4-FFF2-40B4-BE49-F238E27FC236}">
                      <a16:creationId xmlns:a16="http://schemas.microsoft.com/office/drawing/2014/main" id="{034AE7D0-C99B-B1BA-C713-EBDC7F3E9644}"/>
                    </a:ext>
                  </a:extLst>
                </p:cNvPr>
                <p:cNvPicPr/>
                <p:nvPr/>
              </p:nvPicPr>
              <p:blipFill>
                <a:blip r:embed="rId270"/>
                <a:stretch>
                  <a:fillRect/>
                </a:stretch>
              </p:blipFill>
              <p:spPr>
                <a:xfrm>
                  <a:off x="5098285" y="5668188"/>
                  <a:ext cx="97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5" name="Ink 214">
                  <a:extLst>
                    <a:ext uri="{FF2B5EF4-FFF2-40B4-BE49-F238E27FC236}">
                      <a16:creationId xmlns:a16="http://schemas.microsoft.com/office/drawing/2014/main" id="{04A0E2B2-1CD3-DBE2-606C-933D7C66543F}"/>
                    </a:ext>
                  </a:extLst>
                </p14:cNvPr>
                <p14:cNvContentPartPr/>
                <p14:nvPr/>
              </p14:nvContentPartPr>
              <p14:xfrm>
                <a:off x="5016565" y="5680068"/>
                <a:ext cx="50760" cy="173520"/>
              </p14:xfrm>
            </p:contentPart>
          </mc:Choice>
          <mc:Fallback xmlns="">
            <p:pic>
              <p:nvPicPr>
                <p:cNvPr id="215" name="Ink 214">
                  <a:extLst>
                    <a:ext uri="{FF2B5EF4-FFF2-40B4-BE49-F238E27FC236}">
                      <a16:creationId xmlns:a16="http://schemas.microsoft.com/office/drawing/2014/main" id="{04A0E2B2-1CD3-DBE2-606C-933D7C66543F}"/>
                    </a:ext>
                  </a:extLst>
                </p:cNvPr>
                <p:cNvPicPr/>
                <p:nvPr/>
              </p:nvPicPr>
              <p:blipFill>
                <a:blip r:embed="rId272"/>
                <a:stretch>
                  <a:fillRect/>
                </a:stretch>
              </p:blipFill>
              <p:spPr>
                <a:xfrm>
                  <a:off x="4998925" y="5662068"/>
                  <a:ext cx="864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6" name="Ink 215">
                  <a:extLst>
                    <a:ext uri="{FF2B5EF4-FFF2-40B4-BE49-F238E27FC236}">
                      <a16:creationId xmlns:a16="http://schemas.microsoft.com/office/drawing/2014/main" id="{F9BDEF18-C3F6-6290-7F34-5CEC8B8A94A2}"/>
                    </a:ext>
                  </a:extLst>
                </p14:cNvPr>
                <p14:cNvContentPartPr/>
                <p14:nvPr/>
              </p14:nvContentPartPr>
              <p14:xfrm>
                <a:off x="5244445" y="5668188"/>
                <a:ext cx="63360" cy="153360"/>
              </p14:xfrm>
            </p:contentPart>
          </mc:Choice>
          <mc:Fallback xmlns="">
            <p:pic>
              <p:nvPicPr>
                <p:cNvPr id="216" name="Ink 215">
                  <a:extLst>
                    <a:ext uri="{FF2B5EF4-FFF2-40B4-BE49-F238E27FC236}">
                      <a16:creationId xmlns:a16="http://schemas.microsoft.com/office/drawing/2014/main" id="{F9BDEF18-C3F6-6290-7F34-5CEC8B8A94A2}"/>
                    </a:ext>
                  </a:extLst>
                </p:cNvPr>
                <p:cNvPicPr/>
                <p:nvPr/>
              </p:nvPicPr>
              <p:blipFill>
                <a:blip r:embed="rId274"/>
                <a:stretch>
                  <a:fillRect/>
                </a:stretch>
              </p:blipFill>
              <p:spPr>
                <a:xfrm>
                  <a:off x="5226445" y="5650548"/>
                  <a:ext cx="99000" cy="18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5">
            <p14:nvContentPartPr>
              <p14:cNvPr id="223" name="Ink 222">
                <a:extLst>
                  <a:ext uri="{FF2B5EF4-FFF2-40B4-BE49-F238E27FC236}">
                    <a16:creationId xmlns:a16="http://schemas.microsoft.com/office/drawing/2014/main" id="{DE53A5EB-239A-D552-D043-C1DBA11477A3}"/>
                  </a:ext>
                </a:extLst>
              </p14:cNvPr>
              <p14:cNvContentPartPr/>
              <p14:nvPr/>
            </p14:nvContentPartPr>
            <p14:xfrm>
              <a:off x="4508005" y="6507778"/>
              <a:ext cx="168480" cy="12600"/>
            </p14:xfrm>
          </p:contentPart>
        </mc:Choice>
        <mc:Fallback>
          <p:pic>
            <p:nvPicPr>
              <p:cNvPr id="223" name="Ink 222">
                <a:extLst>
                  <a:ext uri="{FF2B5EF4-FFF2-40B4-BE49-F238E27FC236}">
                    <a16:creationId xmlns:a16="http://schemas.microsoft.com/office/drawing/2014/main" id="{DE53A5EB-239A-D552-D043-C1DBA11477A3}"/>
                  </a:ext>
                </a:extLst>
              </p:cNvPr>
              <p:cNvPicPr/>
              <p:nvPr/>
            </p:nvPicPr>
            <p:blipFill>
              <a:blip r:embed="rId276"/>
              <a:stretch>
                <a:fillRect/>
              </a:stretch>
            </p:blipFill>
            <p:spPr>
              <a:xfrm>
                <a:off x="4490005" y="6490278"/>
                <a:ext cx="204120" cy="47250"/>
              </a:xfrm>
              <a:prstGeom prst="rect">
                <a:avLst/>
              </a:prstGeom>
            </p:spPr>
          </p:pic>
        </mc:Fallback>
      </mc:AlternateContent>
      <p:grpSp>
        <p:nvGrpSpPr>
          <p:cNvPr id="228" name="Group 227">
            <a:extLst>
              <a:ext uri="{FF2B5EF4-FFF2-40B4-BE49-F238E27FC236}">
                <a16:creationId xmlns:a16="http://schemas.microsoft.com/office/drawing/2014/main" id="{36F1A9C1-591A-76E4-2ADA-2B8C2B8DE437}"/>
              </a:ext>
            </a:extLst>
          </p:cNvPr>
          <p:cNvGrpSpPr/>
          <p:nvPr/>
        </p:nvGrpSpPr>
        <p:grpSpPr>
          <a:xfrm>
            <a:off x="4494865" y="6343795"/>
            <a:ext cx="194760" cy="23400"/>
            <a:chOff x="2973925" y="5999028"/>
            <a:chExt cx="194760" cy="23400"/>
          </a:xfrm>
        </p:grpSpPr>
        <mc:AlternateContent xmlns:mc="http://schemas.openxmlformats.org/markup-compatibility/2006" xmlns:p14="http://schemas.microsoft.com/office/powerpoint/2010/main">
          <mc:Choice Requires="p14">
            <p:contentPart p14:bwMode="auto" r:id="rId277">
              <p14:nvContentPartPr>
                <p14:cNvPr id="224" name="Ink 223">
                  <a:extLst>
                    <a:ext uri="{FF2B5EF4-FFF2-40B4-BE49-F238E27FC236}">
                      <a16:creationId xmlns:a16="http://schemas.microsoft.com/office/drawing/2014/main" id="{05595394-DAC3-AB27-C44C-A605798552CD}"/>
                    </a:ext>
                  </a:extLst>
                </p14:cNvPr>
                <p14:cNvContentPartPr/>
                <p14:nvPr/>
              </p14:nvContentPartPr>
              <p14:xfrm>
                <a:off x="2973925" y="6004068"/>
                <a:ext cx="139320" cy="18360"/>
              </p14:xfrm>
            </p:contentPart>
          </mc:Choice>
          <mc:Fallback xmlns="">
            <p:pic>
              <p:nvPicPr>
                <p:cNvPr id="224" name="Ink 223">
                  <a:extLst>
                    <a:ext uri="{FF2B5EF4-FFF2-40B4-BE49-F238E27FC236}">
                      <a16:creationId xmlns:a16="http://schemas.microsoft.com/office/drawing/2014/main" id="{05595394-DAC3-AB27-C44C-A605798552CD}"/>
                    </a:ext>
                  </a:extLst>
                </p:cNvPr>
                <p:cNvPicPr/>
                <p:nvPr/>
              </p:nvPicPr>
              <p:blipFill>
                <a:blip r:embed="rId278"/>
                <a:stretch>
                  <a:fillRect/>
                </a:stretch>
              </p:blipFill>
              <p:spPr>
                <a:xfrm>
                  <a:off x="2955925" y="5986068"/>
                  <a:ext cx="1749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25" name="Ink 224">
                  <a:extLst>
                    <a:ext uri="{FF2B5EF4-FFF2-40B4-BE49-F238E27FC236}">
                      <a16:creationId xmlns:a16="http://schemas.microsoft.com/office/drawing/2014/main" id="{9754D12C-0B1D-A364-115F-A7F511C7509F}"/>
                    </a:ext>
                  </a:extLst>
                </p14:cNvPr>
                <p14:cNvContentPartPr/>
                <p14:nvPr/>
              </p14:nvContentPartPr>
              <p14:xfrm>
                <a:off x="3054205" y="6011268"/>
                <a:ext cx="6120" cy="10440"/>
              </p14:xfrm>
            </p:contentPart>
          </mc:Choice>
          <mc:Fallback xmlns="">
            <p:pic>
              <p:nvPicPr>
                <p:cNvPr id="225" name="Ink 224">
                  <a:extLst>
                    <a:ext uri="{FF2B5EF4-FFF2-40B4-BE49-F238E27FC236}">
                      <a16:creationId xmlns:a16="http://schemas.microsoft.com/office/drawing/2014/main" id="{9754D12C-0B1D-A364-115F-A7F511C7509F}"/>
                    </a:ext>
                  </a:extLst>
                </p:cNvPr>
                <p:cNvPicPr/>
                <p:nvPr/>
              </p:nvPicPr>
              <p:blipFill>
                <a:blip r:embed="rId280"/>
                <a:stretch>
                  <a:fillRect/>
                </a:stretch>
              </p:blipFill>
              <p:spPr>
                <a:xfrm>
                  <a:off x="3036205" y="5993628"/>
                  <a:ext cx="41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26" name="Ink 225">
                  <a:extLst>
                    <a:ext uri="{FF2B5EF4-FFF2-40B4-BE49-F238E27FC236}">
                      <a16:creationId xmlns:a16="http://schemas.microsoft.com/office/drawing/2014/main" id="{30DDE68B-70BA-1A9E-C18B-ACA66A65FFEF}"/>
                    </a:ext>
                  </a:extLst>
                </p14:cNvPr>
                <p14:cNvContentPartPr/>
                <p14:nvPr/>
              </p14:nvContentPartPr>
              <p14:xfrm>
                <a:off x="3049885" y="5999028"/>
                <a:ext cx="114840" cy="15120"/>
              </p14:xfrm>
            </p:contentPart>
          </mc:Choice>
          <mc:Fallback xmlns="">
            <p:pic>
              <p:nvPicPr>
                <p:cNvPr id="226" name="Ink 225">
                  <a:extLst>
                    <a:ext uri="{FF2B5EF4-FFF2-40B4-BE49-F238E27FC236}">
                      <a16:creationId xmlns:a16="http://schemas.microsoft.com/office/drawing/2014/main" id="{30DDE68B-70BA-1A9E-C18B-ACA66A65FFEF}"/>
                    </a:ext>
                  </a:extLst>
                </p:cNvPr>
                <p:cNvPicPr/>
                <p:nvPr/>
              </p:nvPicPr>
              <p:blipFill>
                <a:blip r:embed="rId282"/>
                <a:stretch>
                  <a:fillRect/>
                </a:stretch>
              </p:blipFill>
              <p:spPr>
                <a:xfrm>
                  <a:off x="3032245" y="5981028"/>
                  <a:ext cx="150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27" name="Ink 226">
                  <a:extLst>
                    <a:ext uri="{FF2B5EF4-FFF2-40B4-BE49-F238E27FC236}">
                      <a16:creationId xmlns:a16="http://schemas.microsoft.com/office/drawing/2014/main" id="{854A5BB1-7A04-B09F-259F-7C27BC62EF88}"/>
                    </a:ext>
                  </a:extLst>
                </p14:cNvPr>
                <p14:cNvContentPartPr/>
                <p14:nvPr/>
              </p14:nvContentPartPr>
              <p14:xfrm>
                <a:off x="3143485" y="6014148"/>
                <a:ext cx="25200" cy="3960"/>
              </p14:xfrm>
            </p:contentPart>
          </mc:Choice>
          <mc:Fallback xmlns="">
            <p:pic>
              <p:nvPicPr>
                <p:cNvPr id="227" name="Ink 226">
                  <a:extLst>
                    <a:ext uri="{FF2B5EF4-FFF2-40B4-BE49-F238E27FC236}">
                      <a16:creationId xmlns:a16="http://schemas.microsoft.com/office/drawing/2014/main" id="{854A5BB1-7A04-B09F-259F-7C27BC62EF88}"/>
                    </a:ext>
                  </a:extLst>
                </p:cNvPr>
                <p:cNvPicPr/>
                <p:nvPr/>
              </p:nvPicPr>
              <p:blipFill>
                <a:blip r:embed="rId284"/>
                <a:stretch>
                  <a:fillRect/>
                </a:stretch>
              </p:blipFill>
              <p:spPr>
                <a:xfrm>
                  <a:off x="3125845" y="5996508"/>
                  <a:ext cx="60840" cy="39600"/>
                </a:xfrm>
                <a:prstGeom prst="rect">
                  <a:avLst/>
                </a:prstGeom>
              </p:spPr>
            </p:pic>
          </mc:Fallback>
        </mc:AlternateContent>
      </p:grpSp>
      <p:grpSp>
        <p:nvGrpSpPr>
          <p:cNvPr id="310" name="Group 309">
            <a:extLst>
              <a:ext uri="{FF2B5EF4-FFF2-40B4-BE49-F238E27FC236}">
                <a16:creationId xmlns:a16="http://schemas.microsoft.com/office/drawing/2014/main" id="{FDC17302-FFD3-24FF-2290-262E0C5793DF}"/>
              </a:ext>
            </a:extLst>
          </p:cNvPr>
          <p:cNvGrpSpPr/>
          <p:nvPr/>
        </p:nvGrpSpPr>
        <p:grpSpPr>
          <a:xfrm rot="246481">
            <a:off x="2409245" y="476791"/>
            <a:ext cx="576720" cy="286560"/>
            <a:chOff x="765325" y="5858268"/>
            <a:chExt cx="576720" cy="286560"/>
          </a:xfrm>
        </p:grpSpPr>
        <mc:AlternateContent xmlns:mc="http://schemas.openxmlformats.org/markup-compatibility/2006" xmlns:p14="http://schemas.microsoft.com/office/powerpoint/2010/main">
          <mc:Choice Requires="p14">
            <p:contentPart p14:bwMode="auto" r:id="rId285">
              <p14:nvContentPartPr>
                <p14:cNvPr id="304" name="Ink 303">
                  <a:extLst>
                    <a:ext uri="{FF2B5EF4-FFF2-40B4-BE49-F238E27FC236}">
                      <a16:creationId xmlns:a16="http://schemas.microsoft.com/office/drawing/2014/main" id="{6F1C41DD-F7F5-9AC9-4BCA-84B90AEE4856}"/>
                    </a:ext>
                  </a:extLst>
                </p14:cNvPr>
                <p14:cNvContentPartPr/>
                <p14:nvPr/>
              </p14:nvContentPartPr>
              <p14:xfrm>
                <a:off x="765325" y="5908668"/>
                <a:ext cx="43920" cy="236160"/>
              </p14:xfrm>
            </p:contentPart>
          </mc:Choice>
          <mc:Fallback xmlns="">
            <p:pic>
              <p:nvPicPr>
                <p:cNvPr id="304" name="Ink 303">
                  <a:extLst>
                    <a:ext uri="{FF2B5EF4-FFF2-40B4-BE49-F238E27FC236}">
                      <a16:creationId xmlns:a16="http://schemas.microsoft.com/office/drawing/2014/main" id="{6F1C41DD-F7F5-9AC9-4BCA-84B90AEE4856}"/>
                    </a:ext>
                  </a:extLst>
                </p:cNvPr>
                <p:cNvPicPr/>
                <p:nvPr/>
              </p:nvPicPr>
              <p:blipFill>
                <a:blip r:embed="rId441"/>
                <a:stretch>
                  <a:fillRect/>
                </a:stretch>
              </p:blipFill>
              <p:spPr>
                <a:xfrm>
                  <a:off x="747685" y="5891028"/>
                  <a:ext cx="795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05" name="Ink 304">
                  <a:extLst>
                    <a:ext uri="{FF2B5EF4-FFF2-40B4-BE49-F238E27FC236}">
                      <a16:creationId xmlns:a16="http://schemas.microsoft.com/office/drawing/2014/main" id="{B2728ECB-463D-D24E-F15C-8B5DB0C1B93B}"/>
                    </a:ext>
                  </a:extLst>
                </p14:cNvPr>
                <p14:cNvContentPartPr/>
                <p14:nvPr/>
              </p14:nvContentPartPr>
              <p14:xfrm>
                <a:off x="797365" y="5885988"/>
                <a:ext cx="103680" cy="42120"/>
              </p14:xfrm>
            </p:contentPart>
          </mc:Choice>
          <mc:Fallback xmlns="">
            <p:pic>
              <p:nvPicPr>
                <p:cNvPr id="305" name="Ink 304">
                  <a:extLst>
                    <a:ext uri="{FF2B5EF4-FFF2-40B4-BE49-F238E27FC236}">
                      <a16:creationId xmlns:a16="http://schemas.microsoft.com/office/drawing/2014/main" id="{B2728ECB-463D-D24E-F15C-8B5DB0C1B93B}"/>
                    </a:ext>
                  </a:extLst>
                </p:cNvPr>
                <p:cNvPicPr/>
                <p:nvPr/>
              </p:nvPicPr>
              <p:blipFill>
                <a:blip r:embed="rId443"/>
                <a:stretch>
                  <a:fillRect/>
                </a:stretch>
              </p:blipFill>
              <p:spPr>
                <a:xfrm>
                  <a:off x="779725" y="5868348"/>
                  <a:ext cx="139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06" name="Ink 305">
                  <a:extLst>
                    <a:ext uri="{FF2B5EF4-FFF2-40B4-BE49-F238E27FC236}">
                      <a16:creationId xmlns:a16="http://schemas.microsoft.com/office/drawing/2014/main" id="{E5F2FE7C-EF0E-82D8-11DF-A5C92D7240B0}"/>
                    </a:ext>
                  </a:extLst>
                </p14:cNvPr>
                <p14:cNvContentPartPr/>
                <p14:nvPr/>
              </p14:nvContentPartPr>
              <p14:xfrm>
                <a:off x="808165" y="6011268"/>
                <a:ext cx="90720" cy="27720"/>
              </p14:xfrm>
            </p:contentPart>
          </mc:Choice>
          <mc:Fallback xmlns="">
            <p:pic>
              <p:nvPicPr>
                <p:cNvPr id="306" name="Ink 305">
                  <a:extLst>
                    <a:ext uri="{FF2B5EF4-FFF2-40B4-BE49-F238E27FC236}">
                      <a16:creationId xmlns:a16="http://schemas.microsoft.com/office/drawing/2014/main" id="{E5F2FE7C-EF0E-82D8-11DF-A5C92D7240B0}"/>
                    </a:ext>
                  </a:extLst>
                </p:cNvPr>
                <p:cNvPicPr/>
                <p:nvPr/>
              </p:nvPicPr>
              <p:blipFill>
                <a:blip r:embed="rId445"/>
                <a:stretch>
                  <a:fillRect/>
                </a:stretch>
              </p:blipFill>
              <p:spPr>
                <a:xfrm>
                  <a:off x="790165" y="5993628"/>
                  <a:ext cx="1263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07" name="Ink 306">
                  <a:extLst>
                    <a:ext uri="{FF2B5EF4-FFF2-40B4-BE49-F238E27FC236}">
                      <a16:creationId xmlns:a16="http://schemas.microsoft.com/office/drawing/2014/main" id="{C7D47070-26C6-9DFF-54EF-F014E584B3DD}"/>
                    </a:ext>
                  </a:extLst>
                </p14:cNvPr>
                <p14:cNvContentPartPr/>
                <p14:nvPr/>
              </p14:nvContentPartPr>
              <p14:xfrm>
                <a:off x="965485" y="5972388"/>
                <a:ext cx="40680" cy="130680"/>
              </p14:xfrm>
            </p:contentPart>
          </mc:Choice>
          <mc:Fallback xmlns="">
            <p:pic>
              <p:nvPicPr>
                <p:cNvPr id="307" name="Ink 306">
                  <a:extLst>
                    <a:ext uri="{FF2B5EF4-FFF2-40B4-BE49-F238E27FC236}">
                      <a16:creationId xmlns:a16="http://schemas.microsoft.com/office/drawing/2014/main" id="{C7D47070-26C6-9DFF-54EF-F014E584B3DD}"/>
                    </a:ext>
                  </a:extLst>
                </p:cNvPr>
                <p:cNvPicPr/>
                <p:nvPr/>
              </p:nvPicPr>
              <p:blipFill>
                <a:blip r:embed="rId447"/>
                <a:stretch>
                  <a:fillRect/>
                </a:stretch>
              </p:blipFill>
              <p:spPr>
                <a:xfrm>
                  <a:off x="947485" y="5954388"/>
                  <a:ext cx="763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08" name="Ink 307">
                  <a:extLst>
                    <a:ext uri="{FF2B5EF4-FFF2-40B4-BE49-F238E27FC236}">
                      <a16:creationId xmlns:a16="http://schemas.microsoft.com/office/drawing/2014/main" id="{C5B033CE-4677-F609-5416-0DE7581CD4CB}"/>
                    </a:ext>
                  </a:extLst>
                </p14:cNvPr>
                <p14:cNvContentPartPr/>
                <p14:nvPr/>
              </p14:nvContentPartPr>
              <p14:xfrm>
                <a:off x="1049725" y="5987508"/>
                <a:ext cx="78480" cy="100080"/>
              </p14:xfrm>
            </p:contentPart>
          </mc:Choice>
          <mc:Fallback xmlns="">
            <p:pic>
              <p:nvPicPr>
                <p:cNvPr id="308" name="Ink 307">
                  <a:extLst>
                    <a:ext uri="{FF2B5EF4-FFF2-40B4-BE49-F238E27FC236}">
                      <a16:creationId xmlns:a16="http://schemas.microsoft.com/office/drawing/2014/main" id="{C5B033CE-4677-F609-5416-0DE7581CD4CB}"/>
                    </a:ext>
                  </a:extLst>
                </p:cNvPr>
                <p:cNvPicPr/>
                <p:nvPr/>
              </p:nvPicPr>
              <p:blipFill>
                <a:blip r:embed="rId449"/>
                <a:stretch>
                  <a:fillRect/>
                </a:stretch>
              </p:blipFill>
              <p:spPr>
                <a:xfrm>
                  <a:off x="1032085" y="5969508"/>
                  <a:ext cx="114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09" name="Ink 308">
                  <a:extLst>
                    <a:ext uri="{FF2B5EF4-FFF2-40B4-BE49-F238E27FC236}">
                      <a16:creationId xmlns:a16="http://schemas.microsoft.com/office/drawing/2014/main" id="{A0E3B200-8282-E9FA-9800-B08183D1F6E6}"/>
                    </a:ext>
                  </a:extLst>
                </p14:cNvPr>
                <p14:cNvContentPartPr/>
                <p14:nvPr/>
              </p14:nvContentPartPr>
              <p14:xfrm>
                <a:off x="1194445" y="5858268"/>
                <a:ext cx="147600" cy="242280"/>
              </p14:xfrm>
            </p:contentPart>
          </mc:Choice>
          <mc:Fallback xmlns="">
            <p:pic>
              <p:nvPicPr>
                <p:cNvPr id="309" name="Ink 308">
                  <a:extLst>
                    <a:ext uri="{FF2B5EF4-FFF2-40B4-BE49-F238E27FC236}">
                      <a16:creationId xmlns:a16="http://schemas.microsoft.com/office/drawing/2014/main" id="{A0E3B200-8282-E9FA-9800-B08183D1F6E6}"/>
                    </a:ext>
                  </a:extLst>
                </p:cNvPr>
                <p:cNvPicPr/>
                <p:nvPr/>
              </p:nvPicPr>
              <p:blipFill>
                <a:blip r:embed="rId451"/>
                <a:stretch>
                  <a:fillRect/>
                </a:stretch>
              </p:blipFill>
              <p:spPr>
                <a:xfrm>
                  <a:off x="1176445" y="5840628"/>
                  <a:ext cx="183240" cy="277920"/>
                </a:xfrm>
                <a:prstGeom prst="rect">
                  <a:avLst/>
                </a:prstGeom>
              </p:spPr>
            </p:pic>
          </mc:Fallback>
        </mc:AlternateContent>
      </p:grpSp>
      <p:grpSp>
        <p:nvGrpSpPr>
          <p:cNvPr id="325" name="Group 324">
            <a:extLst>
              <a:ext uri="{FF2B5EF4-FFF2-40B4-BE49-F238E27FC236}">
                <a16:creationId xmlns:a16="http://schemas.microsoft.com/office/drawing/2014/main" id="{D6D6F8F6-365F-A9AD-0933-46FB4FB0A2BA}"/>
              </a:ext>
            </a:extLst>
          </p:cNvPr>
          <p:cNvGrpSpPr/>
          <p:nvPr/>
        </p:nvGrpSpPr>
        <p:grpSpPr>
          <a:xfrm>
            <a:off x="3243755" y="448911"/>
            <a:ext cx="1375920" cy="410400"/>
            <a:chOff x="1644805" y="5770428"/>
            <a:chExt cx="1375920" cy="410400"/>
          </a:xfrm>
        </p:grpSpPr>
        <mc:AlternateContent xmlns:mc="http://schemas.openxmlformats.org/markup-compatibility/2006" xmlns:p14="http://schemas.microsoft.com/office/powerpoint/2010/main">
          <mc:Choice Requires="p14">
            <p:contentPart p14:bwMode="auto" r:id="rId452">
              <p14:nvContentPartPr>
                <p14:cNvPr id="311" name="Ink 310">
                  <a:extLst>
                    <a:ext uri="{FF2B5EF4-FFF2-40B4-BE49-F238E27FC236}">
                      <a16:creationId xmlns:a16="http://schemas.microsoft.com/office/drawing/2014/main" id="{FC21BA6C-385F-9504-AB52-FCC317D08F52}"/>
                    </a:ext>
                  </a:extLst>
                </p14:cNvPr>
                <p14:cNvContentPartPr/>
                <p14:nvPr/>
              </p14:nvContentPartPr>
              <p14:xfrm>
                <a:off x="1644805" y="5884908"/>
                <a:ext cx="51120" cy="295920"/>
              </p14:xfrm>
            </p:contentPart>
          </mc:Choice>
          <mc:Fallback xmlns="">
            <p:pic>
              <p:nvPicPr>
                <p:cNvPr id="311" name="Ink 310">
                  <a:extLst>
                    <a:ext uri="{FF2B5EF4-FFF2-40B4-BE49-F238E27FC236}">
                      <a16:creationId xmlns:a16="http://schemas.microsoft.com/office/drawing/2014/main" id="{FC21BA6C-385F-9504-AB52-FCC317D08F52}"/>
                    </a:ext>
                  </a:extLst>
                </p:cNvPr>
                <p:cNvPicPr/>
                <p:nvPr/>
              </p:nvPicPr>
              <p:blipFill>
                <a:blip r:embed="rId453"/>
                <a:stretch>
                  <a:fillRect/>
                </a:stretch>
              </p:blipFill>
              <p:spPr>
                <a:xfrm>
                  <a:off x="1627165" y="5866908"/>
                  <a:ext cx="867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12" name="Ink 311">
                  <a:extLst>
                    <a:ext uri="{FF2B5EF4-FFF2-40B4-BE49-F238E27FC236}">
                      <a16:creationId xmlns:a16="http://schemas.microsoft.com/office/drawing/2014/main" id="{C61357E6-D05E-1CA8-30E4-F2DF15606840}"/>
                    </a:ext>
                  </a:extLst>
                </p14:cNvPr>
                <p14:cNvContentPartPr/>
                <p14:nvPr/>
              </p14:nvContentPartPr>
              <p14:xfrm>
                <a:off x="1669285" y="5937468"/>
                <a:ext cx="111600" cy="116640"/>
              </p14:xfrm>
            </p:contentPart>
          </mc:Choice>
          <mc:Fallback xmlns="">
            <p:pic>
              <p:nvPicPr>
                <p:cNvPr id="312" name="Ink 311">
                  <a:extLst>
                    <a:ext uri="{FF2B5EF4-FFF2-40B4-BE49-F238E27FC236}">
                      <a16:creationId xmlns:a16="http://schemas.microsoft.com/office/drawing/2014/main" id="{C61357E6-D05E-1CA8-30E4-F2DF15606840}"/>
                    </a:ext>
                  </a:extLst>
                </p:cNvPr>
                <p:cNvPicPr/>
                <p:nvPr/>
              </p:nvPicPr>
              <p:blipFill>
                <a:blip r:embed="rId455"/>
                <a:stretch>
                  <a:fillRect/>
                </a:stretch>
              </p:blipFill>
              <p:spPr>
                <a:xfrm>
                  <a:off x="1651645" y="5919828"/>
                  <a:ext cx="1472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14" name="Ink 313">
                  <a:extLst>
                    <a:ext uri="{FF2B5EF4-FFF2-40B4-BE49-F238E27FC236}">
                      <a16:creationId xmlns:a16="http://schemas.microsoft.com/office/drawing/2014/main" id="{14CFC704-4A49-80CB-8676-33BE2051C37B}"/>
                    </a:ext>
                  </a:extLst>
                </p14:cNvPr>
                <p14:cNvContentPartPr/>
                <p14:nvPr/>
              </p14:nvContentPartPr>
              <p14:xfrm>
                <a:off x="1814725" y="5831988"/>
                <a:ext cx="374760" cy="216720"/>
              </p14:xfrm>
            </p:contentPart>
          </mc:Choice>
          <mc:Fallback xmlns="">
            <p:pic>
              <p:nvPicPr>
                <p:cNvPr id="314" name="Ink 313">
                  <a:extLst>
                    <a:ext uri="{FF2B5EF4-FFF2-40B4-BE49-F238E27FC236}">
                      <a16:creationId xmlns:a16="http://schemas.microsoft.com/office/drawing/2014/main" id="{14CFC704-4A49-80CB-8676-33BE2051C37B}"/>
                    </a:ext>
                  </a:extLst>
                </p:cNvPr>
                <p:cNvPicPr/>
                <p:nvPr/>
              </p:nvPicPr>
              <p:blipFill>
                <a:blip r:embed="rId457"/>
                <a:stretch>
                  <a:fillRect/>
                </a:stretch>
              </p:blipFill>
              <p:spPr>
                <a:xfrm>
                  <a:off x="1796725" y="5813988"/>
                  <a:ext cx="4104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15" name="Ink 314">
                  <a:extLst>
                    <a:ext uri="{FF2B5EF4-FFF2-40B4-BE49-F238E27FC236}">
                      <a16:creationId xmlns:a16="http://schemas.microsoft.com/office/drawing/2014/main" id="{76AB464C-DBA0-AAE0-381C-57E74E0EC607}"/>
                    </a:ext>
                  </a:extLst>
                </p14:cNvPr>
                <p14:cNvContentPartPr/>
                <p14:nvPr/>
              </p14:nvContentPartPr>
              <p14:xfrm>
                <a:off x="2118205" y="5930628"/>
                <a:ext cx="120960" cy="99000"/>
              </p14:xfrm>
            </p:contentPart>
          </mc:Choice>
          <mc:Fallback xmlns="">
            <p:pic>
              <p:nvPicPr>
                <p:cNvPr id="315" name="Ink 314">
                  <a:extLst>
                    <a:ext uri="{FF2B5EF4-FFF2-40B4-BE49-F238E27FC236}">
                      <a16:creationId xmlns:a16="http://schemas.microsoft.com/office/drawing/2014/main" id="{76AB464C-DBA0-AAE0-381C-57E74E0EC607}"/>
                    </a:ext>
                  </a:extLst>
                </p:cNvPr>
                <p:cNvPicPr/>
                <p:nvPr/>
              </p:nvPicPr>
              <p:blipFill>
                <a:blip r:embed="rId459"/>
                <a:stretch>
                  <a:fillRect/>
                </a:stretch>
              </p:blipFill>
              <p:spPr>
                <a:xfrm>
                  <a:off x="2100205" y="5912988"/>
                  <a:ext cx="156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16" name="Ink 315">
                  <a:extLst>
                    <a:ext uri="{FF2B5EF4-FFF2-40B4-BE49-F238E27FC236}">
                      <a16:creationId xmlns:a16="http://schemas.microsoft.com/office/drawing/2014/main" id="{D9578469-D3B0-D6E2-57D5-6FF14BB27963}"/>
                    </a:ext>
                  </a:extLst>
                </p14:cNvPr>
                <p14:cNvContentPartPr/>
                <p14:nvPr/>
              </p14:nvContentPartPr>
              <p14:xfrm>
                <a:off x="2293165" y="5836668"/>
                <a:ext cx="1080" cy="13320"/>
              </p14:xfrm>
            </p:contentPart>
          </mc:Choice>
          <mc:Fallback xmlns="">
            <p:pic>
              <p:nvPicPr>
                <p:cNvPr id="316" name="Ink 315">
                  <a:extLst>
                    <a:ext uri="{FF2B5EF4-FFF2-40B4-BE49-F238E27FC236}">
                      <a16:creationId xmlns:a16="http://schemas.microsoft.com/office/drawing/2014/main" id="{D9578469-D3B0-D6E2-57D5-6FF14BB27963}"/>
                    </a:ext>
                  </a:extLst>
                </p:cNvPr>
                <p:cNvPicPr/>
                <p:nvPr/>
              </p:nvPicPr>
              <p:blipFill>
                <a:blip r:embed="rId461"/>
                <a:stretch>
                  <a:fillRect/>
                </a:stretch>
              </p:blipFill>
              <p:spPr>
                <a:xfrm>
                  <a:off x="2275165" y="5818668"/>
                  <a:ext cx="367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17" name="Ink 316">
                  <a:extLst>
                    <a:ext uri="{FF2B5EF4-FFF2-40B4-BE49-F238E27FC236}">
                      <a16:creationId xmlns:a16="http://schemas.microsoft.com/office/drawing/2014/main" id="{D14DFE2E-047C-ACDB-F54C-A5C2AEB87874}"/>
                    </a:ext>
                  </a:extLst>
                </p14:cNvPr>
                <p14:cNvContentPartPr/>
                <p14:nvPr/>
              </p14:nvContentPartPr>
              <p14:xfrm>
                <a:off x="2323045" y="5770428"/>
                <a:ext cx="697680" cy="291240"/>
              </p14:xfrm>
            </p:contentPart>
          </mc:Choice>
          <mc:Fallback xmlns="">
            <p:pic>
              <p:nvPicPr>
                <p:cNvPr id="317" name="Ink 316">
                  <a:extLst>
                    <a:ext uri="{FF2B5EF4-FFF2-40B4-BE49-F238E27FC236}">
                      <a16:creationId xmlns:a16="http://schemas.microsoft.com/office/drawing/2014/main" id="{D14DFE2E-047C-ACDB-F54C-A5C2AEB87874}"/>
                    </a:ext>
                  </a:extLst>
                </p:cNvPr>
                <p:cNvPicPr/>
                <p:nvPr/>
              </p:nvPicPr>
              <p:blipFill>
                <a:blip r:embed="rId463"/>
                <a:stretch>
                  <a:fillRect/>
                </a:stretch>
              </p:blipFill>
              <p:spPr>
                <a:xfrm>
                  <a:off x="2305045" y="5752788"/>
                  <a:ext cx="733320" cy="326880"/>
                </a:xfrm>
                <a:prstGeom prst="rect">
                  <a:avLst/>
                </a:prstGeom>
              </p:spPr>
            </p:pic>
          </mc:Fallback>
        </mc:AlternateContent>
      </p:grpSp>
      <p:grpSp>
        <p:nvGrpSpPr>
          <p:cNvPr id="331" name="Group 330">
            <a:extLst>
              <a:ext uri="{FF2B5EF4-FFF2-40B4-BE49-F238E27FC236}">
                <a16:creationId xmlns:a16="http://schemas.microsoft.com/office/drawing/2014/main" id="{05F1AACC-7A66-29DC-AC20-8C90919437AD}"/>
              </a:ext>
            </a:extLst>
          </p:cNvPr>
          <p:cNvGrpSpPr/>
          <p:nvPr/>
        </p:nvGrpSpPr>
        <p:grpSpPr>
          <a:xfrm>
            <a:off x="4712195" y="474601"/>
            <a:ext cx="1006920" cy="254880"/>
            <a:chOff x="3113245" y="5811108"/>
            <a:chExt cx="1006920" cy="254880"/>
          </a:xfrm>
        </p:grpSpPr>
        <mc:AlternateContent xmlns:mc="http://schemas.openxmlformats.org/markup-compatibility/2006" xmlns:p14="http://schemas.microsoft.com/office/powerpoint/2010/main">
          <mc:Choice Requires="p14">
            <p:contentPart p14:bwMode="auto" r:id="rId464">
              <p14:nvContentPartPr>
                <p14:cNvPr id="327" name="Ink 326">
                  <a:extLst>
                    <a:ext uri="{FF2B5EF4-FFF2-40B4-BE49-F238E27FC236}">
                      <a16:creationId xmlns:a16="http://schemas.microsoft.com/office/drawing/2014/main" id="{2009DB49-A580-4FBD-894C-009EDD91DED1}"/>
                    </a:ext>
                  </a:extLst>
                </p14:cNvPr>
                <p14:cNvContentPartPr/>
                <p14:nvPr/>
              </p14:nvContentPartPr>
              <p14:xfrm>
                <a:off x="3113245" y="5896428"/>
                <a:ext cx="137160" cy="150120"/>
              </p14:xfrm>
            </p:contentPart>
          </mc:Choice>
          <mc:Fallback xmlns="">
            <p:pic>
              <p:nvPicPr>
                <p:cNvPr id="327" name="Ink 326">
                  <a:extLst>
                    <a:ext uri="{FF2B5EF4-FFF2-40B4-BE49-F238E27FC236}">
                      <a16:creationId xmlns:a16="http://schemas.microsoft.com/office/drawing/2014/main" id="{2009DB49-A580-4FBD-894C-009EDD91DED1}"/>
                    </a:ext>
                  </a:extLst>
                </p:cNvPr>
                <p:cNvPicPr/>
                <p:nvPr/>
              </p:nvPicPr>
              <p:blipFill>
                <a:blip r:embed="rId465"/>
                <a:stretch>
                  <a:fillRect/>
                </a:stretch>
              </p:blipFill>
              <p:spPr>
                <a:xfrm>
                  <a:off x="3095245" y="5878788"/>
                  <a:ext cx="172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28" name="Ink 327">
                  <a:extLst>
                    <a:ext uri="{FF2B5EF4-FFF2-40B4-BE49-F238E27FC236}">
                      <a16:creationId xmlns:a16="http://schemas.microsoft.com/office/drawing/2014/main" id="{4D78977A-19E2-9DD3-6BE8-64C8ACE3A595}"/>
                    </a:ext>
                  </a:extLst>
                </p14:cNvPr>
                <p14:cNvContentPartPr/>
                <p14:nvPr/>
              </p14:nvContentPartPr>
              <p14:xfrm>
                <a:off x="3269125" y="5811828"/>
                <a:ext cx="482040" cy="224280"/>
              </p14:xfrm>
            </p:contentPart>
          </mc:Choice>
          <mc:Fallback xmlns="">
            <p:pic>
              <p:nvPicPr>
                <p:cNvPr id="328" name="Ink 327">
                  <a:extLst>
                    <a:ext uri="{FF2B5EF4-FFF2-40B4-BE49-F238E27FC236}">
                      <a16:creationId xmlns:a16="http://schemas.microsoft.com/office/drawing/2014/main" id="{4D78977A-19E2-9DD3-6BE8-64C8ACE3A595}"/>
                    </a:ext>
                  </a:extLst>
                </p:cNvPr>
                <p:cNvPicPr/>
                <p:nvPr/>
              </p:nvPicPr>
              <p:blipFill>
                <a:blip r:embed="rId467"/>
                <a:stretch>
                  <a:fillRect/>
                </a:stretch>
              </p:blipFill>
              <p:spPr>
                <a:xfrm>
                  <a:off x="3251485" y="5794188"/>
                  <a:ext cx="5176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29" name="Ink 328">
                  <a:extLst>
                    <a:ext uri="{FF2B5EF4-FFF2-40B4-BE49-F238E27FC236}">
                      <a16:creationId xmlns:a16="http://schemas.microsoft.com/office/drawing/2014/main" id="{8BBC506E-7193-34C1-26AE-ACAE19462180}"/>
                    </a:ext>
                  </a:extLst>
                </p14:cNvPr>
                <p14:cNvContentPartPr/>
                <p14:nvPr/>
              </p14:nvContentPartPr>
              <p14:xfrm>
                <a:off x="3757645" y="5811108"/>
                <a:ext cx="61560" cy="160200"/>
              </p14:xfrm>
            </p:contentPart>
          </mc:Choice>
          <mc:Fallback xmlns="">
            <p:pic>
              <p:nvPicPr>
                <p:cNvPr id="329" name="Ink 328">
                  <a:extLst>
                    <a:ext uri="{FF2B5EF4-FFF2-40B4-BE49-F238E27FC236}">
                      <a16:creationId xmlns:a16="http://schemas.microsoft.com/office/drawing/2014/main" id="{8BBC506E-7193-34C1-26AE-ACAE19462180}"/>
                    </a:ext>
                  </a:extLst>
                </p:cNvPr>
                <p:cNvPicPr/>
                <p:nvPr/>
              </p:nvPicPr>
              <p:blipFill>
                <a:blip r:embed="rId469"/>
                <a:stretch>
                  <a:fillRect/>
                </a:stretch>
              </p:blipFill>
              <p:spPr>
                <a:xfrm>
                  <a:off x="3740005" y="5793108"/>
                  <a:ext cx="972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30" name="Ink 329">
                  <a:extLst>
                    <a:ext uri="{FF2B5EF4-FFF2-40B4-BE49-F238E27FC236}">
                      <a16:creationId xmlns:a16="http://schemas.microsoft.com/office/drawing/2014/main" id="{AEEDAB4A-E881-7515-5522-F8686DE13102}"/>
                    </a:ext>
                  </a:extLst>
                </p14:cNvPr>
                <p14:cNvContentPartPr/>
                <p14:nvPr/>
              </p14:nvContentPartPr>
              <p14:xfrm>
                <a:off x="3844405" y="5920188"/>
                <a:ext cx="275760" cy="145800"/>
              </p14:xfrm>
            </p:contentPart>
          </mc:Choice>
          <mc:Fallback xmlns="">
            <p:pic>
              <p:nvPicPr>
                <p:cNvPr id="330" name="Ink 329">
                  <a:extLst>
                    <a:ext uri="{FF2B5EF4-FFF2-40B4-BE49-F238E27FC236}">
                      <a16:creationId xmlns:a16="http://schemas.microsoft.com/office/drawing/2014/main" id="{AEEDAB4A-E881-7515-5522-F8686DE13102}"/>
                    </a:ext>
                  </a:extLst>
                </p:cNvPr>
                <p:cNvPicPr/>
                <p:nvPr/>
              </p:nvPicPr>
              <p:blipFill>
                <a:blip r:embed="rId471"/>
                <a:stretch>
                  <a:fillRect/>
                </a:stretch>
              </p:blipFill>
              <p:spPr>
                <a:xfrm>
                  <a:off x="3826765" y="5902188"/>
                  <a:ext cx="311400" cy="181440"/>
                </a:xfrm>
                <a:prstGeom prst="rect">
                  <a:avLst/>
                </a:prstGeom>
              </p:spPr>
            </p:pic>
          </mc:Fallback>
        </mc:AlternateContent>
      </p:grpSp>
      <p:grpSp>
        <p:nvGrpSpPr>
          <p:cNvPr id="335" name="Group 334">
            <a:extLst>
              <a:ext uri="{FF2B5EF4-FFF2-40B4-BE49-F238E27FC236}">
                <a16:creationId xmlns:a16="http://schemas.microsoft.com/office/drawing/2014/main" id="{2A1CCDC0-805A-D9AB-C220-8781B1DDA94D}"/>
              </a:ext>
            </a:extLst>
          </p:cNvPr>
          <p:cNvGrpSpPr/>
          <p:nvPr/>
        </p:nvGrpSpPr>
        <p:grpSpPr>
          <a:xfrm>
            <a:off x="3103095" y="1035771"/>
            <a:ext cx="447120" cy="180360"/>
            <a:chOff x="1474165" y="6447228"/>
            <a:chExt cx="447120" cy="180360"/>
          </a:xfrm>
        </p:grpSpPr>
        <mc:AlternateContent xmlns:mc="http://schemas.openxmlformats.org/markup-compatibility/2006" xmlns:p14="http://schemas.microsoft.com/office/powerpoint/2010/main">
          <mc:Choice Requires="p14">
            <p:contentPart p14:bwMode="auto" r:id="rId472">
              <p14:nvContentPartPr>
                <p14:cNvPr id="332" name="Ink 331">
                  <a:extLst>
                    <a:ext uri="{FF2B5EF4-FFF2-40B4-BE49-F238E27FC236}">
                      <a16:creationId xmlns:a16="http://schemas.microsoft.com/office/drawing/2014/main" id="{15B1E0CB-C4B7-057F-ADE0-0444076625E8}"/>
                    </a:ext>
                  </a:extLst>
                </p14:cNvPr>
                <p14:cNvContentPartPr/>
                <p14:nvPr/>
              </p14:nvContentPartPr>
              <p14:xfrm>
                <a:off x="1585045" y="6456588"/>
                <a:ext cx="64440" cy="171000"/>
              </p14:xfrm>
            </p:contentPart>
          </mc:Choice>
          <mc:Fallback xmlns="">
            <p:pic>
              <p:nvPicPr>
                <p:cNvPr id="332" name="Ink 331">
                  <a:extLst>
                    <a:ext uri="{FF2B5EF4-FFF2-40B4-BE49-F238E27FC236}">
                      <a16:creationId xmlns:a16="http://schemas.microsoft.com/office/drawing/2014/main" id="{15B1E0CB-C4B7-057F-ADE0-0444076625E8}"/>
                    </a:ext>
                  </a:extLst>
                </p:cNvPr>
                <p:cNvPicPr/>
                <p:nvPr/>
              </p:nvPicPr>
              <p:blipFill>
                <a:blip r:embed="rId473"/>
                <a:stretch>
                  <a:fillRect/>
                </a:stretch>
              </p:blipFill>
              <p:spPr>
                <a:xfrm>
                  <a:off x="1567405" y="6438588"/>
                  <a:ext cx="1000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33" name="Ink 332">
                  <a:extLst>
                    <a:ext uri="{FF2B5EF4-FFF2-40B4-BE49-F238E27FC236}">
                      <a16:creationId xmlns:a16="http://schemas.microsoft.com/office/drawing/2014/main" id="{9B71106A-A6BE-2E8D-D451-F39FE119BBEC}"/>
                    </a:ext>
                  </a:extLst>
                </p14:cNvPr>
                <p14:cNvContentPartPr/>
                <p14:nvPr/>
              </p14:nvContentPartPr>
              <p14:xfrm>
                <a:off x="1679725" y="6450828"/>
                <a:ext cx="241560" cy="165600"/>
              </p14:xfrm>
            </p:contentPart>
          </mc:Choice>
          <mc:Fallback xmlns="">
            <p:pic>
              <p:nvPicPr>
                <p:cNvPr id="333" name="Ink 332">
                  <a:extLst>
                    <a:ext uri="{FF2B5EF4-FFF2-40B4-BE49-F238E27FC236}">
                      <a16:creationId xmlns:a16="http://schemas.microsoft.com/office/drawing/2014/main" id="{9B71106A-A6BE-2E8D-D451-F39FE119BBEC}"/>
                    </a:ext>
                  </a:extLst>
                </p:cNvPr>
                <p:cNvPicPr/>
                <p:nvPr/>
              </p:nvPicPr>
              <p:blipFill>
                <a:blip r:embed="rId475"/>
                <a:stretch>
                  <a:fillRect/>
                </a:stretch>
              </p:blipFill>
              <p:spPr>
                <a:xfrm>
                  <a:off x="1661725" y="6432828"/>
                  <a:ext cx="2772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34" name="Ink 333">
                  <a:extLst>
                    <a:ext uri="{FF2B5EF4-FFF2-40B4-BE49-F238E27FC236}">
                      <a16:creationId xmlns:a16="http://schemas.microsoft.com/office/drawing/2014/main" id="{F790365D-8F3E-B5C0-A077-4D863D784994}"/>
                    </a:ext>
                  </a:extLst>
                </p14:cNvPr>
                <p14:cNvContentPartPr/>
                <p14:nvPr/>
              </p14:nvContentPartPr>
              <p14:xfrm>
                <a:off x="1474165" y="6447228"/>
                <a:ext cx="333000" cy="59040"/>
              </p14:xfrm>
            </p:contentPart>
          </mc:Choice>
          <mc:Fallback xmlns="">
            <p:pic>
              <p:nvPicPr>
                <p:cNvPr id="334" name="Ink 333">
                  <a:extLst>
                    <a:ext uri="{FF2B5EF4-FFF2-40B4-BE49-F238E27FC236}">
                      <a16:creationId xmlns:a16="http://schemas.microsoft.com/office/drawing/2014/main" id="{F790365D-8F3E-B5C0-A077-4D863D784994}"/>
                    </a:ext>
                  </a:extLst>
                </p:cNvPr>
                <p:cNvPicPr/>
                <p:nvPr/>
              </p:nvPicPr>
              <p:blipFill>
                <a:blip r:embed="rId477"/>
                <a:stretch>
                  <a:fillRect/>
                </a:stretch>
              </p:blipFill>
              <p:spPr>
                <a:xfrm>
                  <a:off x="1456525" y="6429228"/>
                  <a:ext cx="368640" cy="94680"/>
                </a:xfrm>
                <a:prstGeom prst="rect">
                  <a:avLst/>
                </a:prstGeom>
              </p:spPr>
            </p:pic>
          </mc:Fallback>
        </mc:AlternateContent>
      </p:grpSp>
      <p:grpSp>
        <p:nvGrpSpPr>
          <p:cNvPr id="348" name="Group 347">
            <a:extLst>
              <a:ext uri="{FF2B5EF4-FFF2-40B4-BE49-F238E27FC236}">
                <a16:creationId xmlns:a16="http://schemas.microsoft.com/office/drawing/2014/main" id="{4966EEAC-778A-F987-7F7F-91C8599D3935}"/>
              </a:ext>
            </a:extLst>
          </p:cNvPr>
          <p:cNvGrpSpPr/>
          <p:nvPr/>
        </p:nvGrpSpPr>
        <p:grpSpPr>
          <a:xfrm rot="420307">
            <a:off x="3768635" y="1043071"/>
            <a:ext cx="460800" cy="224280"/>
            <a:chOff x="2169685" y="6424548"/>
            <a:chExt cx="460800" cy="224280"/>
          </a:xfrm>
        </p:grpSpPr>
        <mc:AlternateContent xmlns:mc="http://schemas.openxmlformats.org/markup-compatibility/2006" xmlns:p14="http://schemas.microsoft.com/office/powerpoint/2010/main">
          <mc:Choice Requires="p14">
            <p:contentPart p14:bwMode="auto" r:id="rId478">
              <p14:nvContentPartPr>
                <p14:cNvPr id="336" name="Ink 335">
                  <a:extLst>
                    <a:ext uri="{FF2B5EF4-FFF2-40B4-BE49-F238E27FC236}">
                      <a16:creationId xmlns:a16="http://schemas.microsoft.com/office/drawing/2014/main" id="{C50892FF-0436-B01C-8E2F-955A9DE5BF57}"/>
                    </a:ext>
                  </a:extLst>
                </p14:cNvPr>
                <p14:cNvContentPartPr/>
                <p14:nvPr/>
              </p14:nvContentPartPr>
              <p14:xfrm>
                <a:off x="2169685" y="6424548"/>
                <a:ext cx="117360" cy="224280"/>
              </p14:xfrm>
            </p:contentPart>
          </mc:Choice>
          <mc:Fallback xmlns="">
            <p:pic>
              <p:nvPicPr>
                <p:cNvPr id="336" name="Ink 335">
                  <a:extLst>
                    <a:ext uri="{FF2B5EF4-FFF2-40B4-BE49-F238E27FC236}">
                      <a16:creationId xmlns:a16="http://schemas.microsoft.com/office/drawing/2014/main" id="{C50892FF-0436-B01C-8E2F-955A9DE5BF57}"/>
                    </a:ext>
                  </a:extLst>
                </p:cNvPr>
                <p:cNvPicPr/>
                <p:nvPr/>
              </p:nvPicPr>
              <p:blipFill>
                <a:blip r:embed="rId479"/>
                <a:stretch>
                  <a:fillRect/>
                </a:stretch>
              </p:blipFill>
              <p:spPr>
                <a:xfrm>
                  <a:off x="2152045" y="6406908"/>
                  <a:ext cx="1530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37" name="Ink 336">
                  <a:extLst>
                    <a:ext uri="{FF2B5EF4-FFF2-40B4-BE49-F238E27FC236}">
                      <a16:creationId xmlns:a16="http://schemas.microsoft.com/office/drawing/2014/main" id="{F0B24A8C-46F5-62C6-29F5-21EED0244041}"/>
                    </a:ext>
                  </a:extLst>
                </p14:cNvPr>
                <p14:cNvContentPartPr/>
                <p14:nvPr/>
              </p14:nvContentPartPr>
              <p14:xfrm>
                <a:off x="2362285" y="6462708"/>
                <a:ext cx="27000" cy="122040"/>
              </p14:xfrm>
            </p:contentPart>
          </mc:Choice>
          <mc:Fallback xmlns="">
            <p:pic>
              <p:nvPicPr>
                <p:cNvPr id="337" name="Ink 336">
                  <a:extLst>
                    <a:ext uri="{FF2B5EF4-FFF2-40B4-BE49-F238E27FC236}">
                      <a16:creationId xmlns:a16="http://schemas.microsoft.com/office/drawing/2014/main" id="{F0B24A8C-46F5-62C6-29F5-21EED0244041}"/>
                    </a:ext>
                  </a:extLst>
                </p:cNvPr>
                <p:cNvPicPr/>
                <p:nvPr/>
              </p:nvPicPr>
              <p:blipFill>
                <a:blip r:embed="rId481"/>
                <a:stretch>
                  <a:fillRect/>
                </a:stretch>
              </p:blipFill>
              <p:spPr>
                <a:xfrm>
                  <a:off x="2344645" y="6444708"/>
                  <a:ext cx="62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38" name="Ink 337">
                  <a:extLst>
                    <a:ext uri="{FF2B5EF4-FFF2-40B4-BE49-F238E27FC236}">
                      <a16:creationId xmlns:a16="http://schemas.microsoft.com/office/drawing/2014/main" id="{94D8C01A-0B42-AE58-341E-3836F014BEDB}"/>
                    </a:ext>
                  </a:extLst>
                </p14:cNvPr>
                <p14:cNvContentPartPr/>
                <p14:nvPr/>
              </p14:nvContentPartPr>
              <p14:xfrm>
                <a:off x="2416285" y="6439308"/>
                <a:ext cx="55080" cy="140760"/>
              </p14:xfrm>
            </p:contentPart>
          </mc:Choice>
          <mc:Fallback xmlns="">
            <p:pic>
              <p:nvPicPr>
                <p:cNvPr id="338" name="Ink 337">
                  <a:extLst>
                    <a:ext uri="{FF2B5EF4-FFF2-40B4-BE49-F238E27FC236}">
                      <a16:creationId xmlns:a16="http://schemas.microsoft.com/office/drawing/2014/main" id="{94D8C01A-0B42-AE58-341E-3836F014BEDB}"/>
                    </a:ext>
                  </a:extLst>
                </p:cNvPr>
                <p:cNvPicPr/>
                <p:nvPr/>
              </p:nvPicPr>
              <p:blipFill>
                <a:blip r:embed="rId483"/>
                <a:stretch>
                  <a:fillRect/>
                </a:stretch>
              </p:blipFill>
              <p:spPr>
                <a:xfrm>
                  <a:off x="2398645" y="6421308"/>
                  <a:ext cx="907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39" name="Ink 338">
                  <a:extLst>
                    <a:ext uri="{FF2B5EF4-FFF2-40B4-BE49-F238E27FC236}">
                      <a16:creationId xmlns:a16="http://schemas.microsoft.com/office/drawing/2014/main" id="{BECBE269-D07D-2D8A-2B07-70680423EEC3}"/>
                    </a:ext>
                  </a:extLst>
                </p14:cNvPr>
                <p14:cNvContentPartPr/>
                <p14:nvPr/>
              </p14:nvContentPartPr>
              <p14:xfrm>
                <a:off x="2392885" y="6506628"/>
                <a:ext cx="103680" cy="38160"/>
              </p14:xfrm>
            </p:contentPart>
          </mc:Choice>
          <mc:Fallback xmlns="">
            <p:pic>
              <p:nvPicPr>
                <p:cNvPr id="339" name="Ink 338">
                  <a:extLst>
                    <a:ext uri="{FF2B5EF4-FFF2-40B4-BE49-F238E27FC236}">
                      <a16:creationId xmlns:a16="http://schemas.microsoft.com/office/drawing/2014/main" id="{BECBE269-D07D-2D8A-2B07-70680423EEC3}"/>
                    </a:ext>
                  </a:extLst>
                </p:cNvPr>
                <p:cNvPicPr/>
                <p:nvPr/>
              </p:nvPicPr>
              <p:blipFill>
                <a:blip r:embed="rId485"/>
                <a:stretch>
                  <a:fillRect/>
                </a:stretch>
              </p:blipFill>
              <p:spPr>
                <a:xfrm>
                  <a:off x="2374885" y="6488628"/>
                  <a:ext cx="1393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40" name="Ink 339">
                  <a:extLst>
                    <a:ext uri="{FF2B5EF4-FFF2-40B4-BE49-F238E27FC236}">
                      <a16:creationId xmlns:a16="http://schemas.microsoft.com/office/drawing/2014/main" id="{A02F276B-1CB3-6BBD-9870-19385DDF3553}"/>
                    </a:ext>
                  </a:extLst>
                </p14:cNvPr>
                <p14:cNvContentPartPr/>
                <p14:nvPr/>
              </p14:nvContentPartPr>
              <p14:xfrm>
                <a:off x="2514565" y="6443628"/>
                <a:ext cx="115920" cy="124200"/>
              </p14:xfrm>
            </p:contentPart>
          </mc:Choice>
          <mc:Fallback xmlns="">
            <p:pic>
              <p:nvPicPr>
                <p:cNvPr id="340" name="Ink 339">
                  <a:extLst>
                    <a:ext uri="{FF2B5EF4-FFF2-40B4-BE49-F238E27FC236}">
                      <a16:creationId xmlns:a16="http://schemas.microsoft.com/office/drawing/2014/main" id="{A02F276B-1CB3-6BBD-9870-19385DDF3553}"/>
                    </a:ext>
                  </a:extLst>
                </p:cNvPr>
                <p:cNvPicPr/>
                <p:nvPr/>
              </p:nvPicPr>
              <p:blipFill>
                <a:blip r:embed="rId487"/>
                <a:stretch>
                  <a:fillRect/>
                </a:stretch>
              </p:blipFill>
              <p:spPr>
                <a:xfrm>
                  <a:off x="2496925" y="6425628"/>
                  <a:ext cx="151560" cy="159840"/>
                </a:xfrm>
                <a:prstGeom prst="rect">
                  <a:avLst/>
                </a:prstGeom>
              </p:spPr>
            </p:pic>
          </mc:Fallback>
        </mc:AlternateContent>
      </p:grpSp>
      <p:grpSp>
        <p:nvGrpSpPr>
          <p:cNvPr id="368" name="Group 367">
            <a:extLst>
              <a:ext uri="{FF2B5EF4-FFF2-40B4-BE49-F238E27FC236}">
                <a16:creationId xmlns:a16="http://schemas.microsoft.com/office/drawing/2014/main" id="{29EAE6AF-F035-241F-3A35-F4AC55AF601D}"/>
              </a:ext>
            </a:extLst>
          </p:cNvPr>
          <p:cNvGrpSpPr/>
          <p:nvPr/>
        </p:nvGrpSpPr>
        <p:grpSpPr>
          <a:xfrm rot="152633">
            <a:off x="4687238" y="898740"/>
            <a:ext cx="4225320" cy="578376"/>
            <a:chOff x="3298285" y="6169092"/>
            <a:chExt cx="4225320" cy="578376"/>
          </a:xfrm>
        </p:grpSpPr>
        <mc:AlternateContent xmlns:mc="http://schemas.openxmlformats.org/markup-compatibility/2006" xmlns:p14="http://schemas.microsoft.com/office/powerpoint/2010/main">
          <mc:Choice Requires="p14">
            <p:contentPart p14:bwMode="auto" r:id="rId488">
              <p14:nvContentPartPr>
                <p14:cNvPr id="342" name="Ink 341">
                  <a:extLst>
                    <a:ext uri="{FF2B5EF4-FFF2-40B4-BE49-F238E27FC236}">
                      <a16:creationId xmlns:a16="http://schemas.microsoft.com/office/drawing/2014/main" id="{DA549B9E-EB38-C09F-1714-D94EB034B53F}"/>
                    </a:ext>
                  </a:extLst>
                </p14:cNvPr>
                <p14:cNvContentPartPr/>
                <p14:nvPr/>
              </p14:nvContentPartPr>
              <p14:xfrm>
                <a:off x="3298285" y="6399348"/>
                <a:ext cx="217440" cy="183960"/>
              </p14:xfrm>
            </p:contentPart>
          </mc:Choice>
          <mc:Fallback xmlns="">
            <p:pic>
              <p:nvPicPr>
                <p:cNvPr id="342" name="Ink 341">
                  <a:extLst>
                    <a:ext uri="{FF2B5EF4-FFF2-40B4-BE49-F238E27FC236}">
                      <a16:creationId xmlns:a16="http://schemas.microsoft.com/office/drawing/2014/main" id="{DA549B9E-EB38-C09F-1714-D94EB034B53F}"/>
                    </a:ext>
                  </a:extLst>
                </p:cNvPr>
                <p:cNvPicPr/>
                <p:nvPr/>
              </p:nvPicPr>
              <p:blipFill>
                <a:blip r:embed="rId491"/>
                <a:stretch>
                  <a:fillRect/>
                </a:stretch>
              </p:blipFill>
              <p:spPr>
                <a:xfrm>
                  <a:off x="3280285" y="6381708"/>
                  <a:ext cx="2530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43" name="Ink 342">
                  <a:extLst>
                    <a:ext uri="{FF2B5EF4-FFF2-40B4-BE49-F238E27FC236}">
                      <a16:creationId xmlns:a16="http://schemas.microsoft.com/office/drawing/2014/main" id="{72261179-8ACF-9100-9677-61282B979EFF}"/>
                    </a:ext>
                  </a:extLst>
                </p14:cNvPr>
                <p14:cNvContentPartPr/>
                <p14:nvPr/>
              </p14:nvContentPartPr>
              <p14:xfrm>
                <a:off x="3596005" y="6412308"/>
                <a:ext cx="101520" cy="87480"/>
              </p14:xfrm>
            </p:contentPart>
          </mc:Choice>
          <mc:Fallback xmlns="">
            <p:pic>
              <p:nvPicPr>
                <p:cNvPr id="343" name="Ink 342">
                  <a:extLst>
                    <a:ext uri="{FF2B5EF4-FFF2-40B4-BE49-F238E27FC236}">
                      <a16:creationId xmlns:a16="http://schemas.microsoft.com/office/drawing/2014/main" id="{72261179-8ACF-9100-9677-61282B979EFF}"/>
                    </a:ext>
                  </a:extLst>
                </p:cNvPr>
                <p:cNvPicPr/>
                <p:nvPr/>
              </p:nvPicPr>
              <p:blipFill>
                <a:blip r:embed="rId493"/>
                <a:stretch>
                  <a:fillRect/>
                </a:stretch>
              </p:blipFill>
              <p:spPr>
                <a:xfrm>
                  <a:off x="3578005" y="6394668"/>
                  <a:ext cx="137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44" name="Ink 343">
                  <a:extLst>
                    <a:ext uri="{FF2B5EF4-FFF2-40B4-BE49-F238E27FC236}">
                      <a16:creationId xmlns:a16="http://schemas.microsoft.com/office/drawing/2014/main" id="{480DC629-C113-2D1F-99C2-6D18494893D4}"/>
                    </a:ext>
                  </a:extLst>
                </p14:cNvPr>
                <p14:cNvContentPartPr/>
                <p14:nvPr/>
              </p14:nvContentPartPr>
              <p14:xfrm>
                <a:off x="3885805" y="6355428"/>
                <a:ext cx="101520" cy="173520"/>
              </p14:xfrm>
            </p:contentPart>
          </mc:Choice>
          <mc:Fallback xmlns="">
            <p:pic>
              <p:nvPicPr>
                <p:cNvPr id="344" name="Ink 343">
                  <a:extLst>
                    <a:ext uri="{FF2B5EF4-FFF2-40B4-BE49-F238E27FC236}">
                      <a16:creationId xmlns:a16="http://schemas.microsoft.com/office/drawing/2014/main" id="{480DC629-C113-2D1F-99C2-6D18494893D4}"/>
                    </a:ext>
                  </a:extLst>
                </p:cNvPr>
                <p:cNvPicPr/>
                <p:nvPr/>
              </p:nvPicPr>
              <p:blipFill>
                <a:blip r:embed="rId495"/>
                <a:stretch>
                  <a:fillRect/>
                </a:stretch>
              </p:blipFill>
              <p:spPr>
                <a:xfrm>
                  <a:off x="3868165" y="6337788"/>
                  <a:ext cx="1371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45" name="Ink 344">
                  <a:extLst>
                    <a:ext uri="{FF2B5EF4-FFF2-40B4-BE49-F238E27FC236}">
                      <a16:creationId xmlns:a16="http://schemas.microsoft.com/office/drawing/2014/main" id="{5524C994-AD10-3855-5823-21E2578040A2}"/>
                    </a:ext>
                  </a:extLst>
                </p14:cNvPr>
                <p14:cNvContentPartPr/>
                <p14:nvPr/>
              </p14:nvContentPartPr>
              <p14:xfrm>
                <a:off x="3819205" y="6344268"/>
                <a:ext cx="114480" cy="288360"/>
              </p14:xfrm>
            </p:contentPart>
          </mc:Choice>
          <mc:Fallback xmlns="">
            <p:pic>
              <p:nvPicPr>
                <p:cNvPr id="345" name="Ink 344">
                  <a:extLst>
                    <a:ext uri="{FF2B5EF4-FFF2-40B4-BE49-F238E27FC236}">
                      <a16:creationId xmlns:a16="http://schemas.microsoft.com/office/drawing/2014/main" id="{5524C994-AD10-3855-5823-21E2578040A2}"/>
                    </a:ext>
                  </a:extLst>
                </p:cNvPr>
                <p:cNvPicPr/>
                <p:nvPr/>
              </p:nvPicPr>
              <p:blipFill>
                <a:blip r:embed="rId497"/>
                <a:stretch>
                  <a:fillRect/>
                </a:stretch>
              </p:blipFill>
              <p:spPr>
                <a:xfrm>
                  <a:off x="3801565" y="6326268"/>
                  <a:ext cx="1501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46" name="Ink 345">
                  <a:extLst>
                    <a:ext uri="{FF2B5EF4-FFF2-40B4-BE49-F238E27FC236}">
                      <a16:creationId xmlns:a16="http://schemas.microsoft.com/office/drawing/2014/main" id="{0685296D-21D2-4F83-95D9-FFE8206A59B8}"/>
                    </a:ext>
                  </a:extLst>
                </p14:cNvPr>
                <p14:cNvContentPartPr/>
                <p14:nvPr/>
              </p14:nvContentPartPr>
              <p14:xfrm>
                <a:off x="4050325" y="6378828"/>
                <a:ext cx="96120" cy="239040"/>
              </p14:xfrm>
            </p:contentPart>
          </mc:Choice>
          <mc:Fallback xmlns="">
            <p:pic>
              <p:nvPicPr>
                <p:cNvPr id="346" name="Ink 345">
                  <a:extLst>
                    <a:ext uri="{FF2B5EF4-FFF2-40B4-BE49-F238E27FC236}">
                      <a16:creationId xmlns:a16="http://schemas.microsoft.com/office/drawing/2014/main" id="{0685296D-21D2-4F83-95D9-FFE8206A59B8}"/>
                    </a:ext>
                  </a:extLst>
                </p:cNvPr>
                <p:cNvPicPr/>
                <p:nvPr/>
              </p:nvPicPr>
              <p:blipFill>
                <a:blip r:embed="rId499"/>
                <a:stretch>
                  <a:fillRect/>
                </a:stretch>
              </p:blipFill>
              <p:spPr>
                <a:xfrm>
                  <a:off x="4032685" y="6361188"/>
                  <a:ext cx="1317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49" name="Ink 348">
                  <a:extLst>
                    <a:ext uri="{FF2B5EF4-FFF2-40B4-BE49-F238E27FC236}">
                      <a16:creationId xmlns:a16="http://schemas.microsoft.com/office/drawing/2014/main" id="{10ACE155-D7D4-7ECC-D606-985E2F9BE9D9}"/>
                    </a:ext>
                  </a:extLst>
                </p14:cNvPr>
                <p14:cNvContentPartPr/>
                <p14:nvPr/>
              </p14:nvContentPartPr>
              <p14:xfrm>
                <a:off x="4558285" y="6329148"/>
                <a:ext cx="92160" cy="103680"/>
              </p14:xfrm>
            </p:contentPart>
          </mc:Choice>
          <mc:Fallback xmlns="">
            <p:pic>
              <p:nvPicPr>
                <p:cNvPr id="349" name="Ink 348">
                  <a:extLst>
                    <a:ext uri="{FF2B5EF4-FFF2-40B4-BE49-F238E27FC236}">
                      <a16:creationId xmlns:a16="http://schemas.microsoft.com/office/drawing/2014/main" id="{10ACE155-D7D4-7ECC-D606-985E2F9BE9D9}"/>
                    </a:ext>
                  </a:extLst>
                </p:cNvPr>
                <p:cNvPicPr/>
                <p:nvPr/>
              </p:nvPicPr>
              <p:blipFill>
                <a:blip r:embed="rId501"/>
                <a:stretch>
                  <a:fillRect/>
                </a:stretch>
              </p:blipFill>
              <p:spPr>
                <a:xfrm>
                  <a:off x="4540285" y="6311508"/>
                  <a:ext cx="127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50" name="Ink 349">
                  <a:extLst>
                    <a:ext uri="{FF2B5EF4-FFF2-40B4-BE49-F238E27FC236}">
                      <a16:creationId xmlns:a16="http://schemas.microsoft.com/office/drawing/2014/main" id="{E5B320CA-3851-95C5-8DAD-A2B7B7C1EF52}"/>
                    </a:ext>
                  </a:extLst>
                </p14:cNvPr>
                <p14:cNvContentPartPr/>
                <p14:nvPr/>
              </p14:nvContentPartPr>
              <p14:xfrm>
                <a:off x="4618765" y="6303588"/>
                <a:ext cx="120600" cy="250560"/>
              </p14:xfrm>
            </p:contentPart>
          </mc:Choice>
          <mc:Fallback xmlns="">
            <p:pic>
              <p:nvPicPr>
                <p:cNvPr id="350" name="Ink 349">
                  <a:extLst>
                    <a:ext uri="{FF2B5EF4-FFF2-40B4-BE49-F238E27FC236}">
                      <a16:creationId xmlns:a16="http://schemas.microsoft.com/office/drawing/2014/main" id="{E5B320CA-3851-95C5-8DAD-A2B7B7C1EF52}"/>
                    </a:ext>
                  </a:extLst>
                </p:cNvPr>
                <p:cNvPicPr/>
                <p:nvPr/>
              </p:nvPicPr>
              <p:blipFill>
                <a:blip r:embed="rId503"/>
                <a:stretch>
                  <a:fillRect/>
                </a:stretch>
              </p:blipFill>
              <p:spPr>
                <a:xfrm>
                  <a:off x="4600765" y="6285588"/>
                  <a:ext cx="1562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51" name="Ink 350">
                  <a:extLst>
                    <a:ext uri="{FF2B5EF4-FFF2-40B4-BE49-F238E27FC236}">
                      <a16:creationId xmlns:a16="http://schemas.microsoft.com/office/drawing/2014/main" id="{9FB711B9-DEE5-7CC8-A456-0FB67C49A086}"/>
                    </a:ext>
                  </a:extLst>
                </p14:cNvPr>
                <p14:cNvContentPartPr/>
                <p14:nvPr/>
              </p14:nvContentPartPr>
              <p14:xfrm>
                <a:off x="4736485" y="6435348"/>
                <a:ext cx="13320" cy="100800"/>
              </p14:xfrm>
            </p:contentPart>
          </mc:Choice>
          <mc:Fallback xmlns="">
            <p:pic>
              <p:nvPicPr>
                <p:cNvPr id="351" name="Ink 350">
                  <a:extLst>
                    <a:ext uri="{FF2B5EF4-FFF2-40B4-BE49-F238E27FC236}">
                      <a16:creationId xmlns:a16="http://schemas.microsoft.com/office/drawing/2014/main" id="{9FB711B9-DEE5-7CC8-A456-0FB67C49A086}"/>
                    </a:ext>
                  </a:extLst>
                </p:cNvPr>
                <p:cNvPicPr/>
                <p:nvPr/>
              </p:nvPicPr>
              <p:blipFill>
                <a:blip r:embed="rId505"/>
                <a:stretch>
                  <a:fillRect/>
                </a:stretch>
              </p:blipFill>
              <p:spPr>
                <a:xfrm>
                  <a:off x="4718485" y="6417708"/>
                  <a:ext cx="48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52" name="Ink 351">
                  <a:extLst>
                    <a:ext uri="{FF2B5EF4-FFF2-40B4-BE49-F238E27FC236}">
                      <a16:creationId xmlns:a16="http://schemas.microsoft.com/office/drawing/2014/main" id="{163DB259-20CF-6E9B-A3DB-C6FA72E43098}"/>
                    </a:ext>
                  </a:extLst>
                </p14:cNvPr>
                <p14:cNvContentPartPr/>
                <p14:nvPr/>
              </p14:nvContentPartPr>
              <p14:xfrm>
                <a:off x="4847725" y="6423828"/>
                <a:ext cx="80640" cy="11160"/>
              </p14:xfrm>
            </p:contentPart>
          </mc:Choice>
          <mc:Fallback xmlns="">
            <p:pic>
              <p:nvPicPr>
                <p:cNvPr id="352" name="Ink 351">
                  <a:extLst>
                    <a:ext uri="{FF2B5EF4-FFF2-40B4-BE49-F238E27FC236}">
                      <a16:creationId xmlns:a16="http://schemas.microsoft.com/office/drawing/2014/main" id="{163DB259-20CF-6E9B-A3DB-C6FA72E43098}"/>
                    </a:ext>
                  </a:extLst>
                </p:cNvPr>
                <p:cNvPicPr/>
                <p:nvPr/>
              </p:nvPicPr>
              <p:blipFill>
                <a:blip r:embed="rId507"/>
                <a:stretch>
                  <a:fillRect/>
                </a:stretch>
              </p:blipFill>
              <p:spPr>
                <a:xfrm>
                  <a:off x="4829725" y="6406188"/>
                  <a:ext cx="1162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54" name="Ink 353">
                  <a:extLst>
                    <a:ext uri="{FF2B5EF4-FFF2-40B4-BE49-F238E27FC236}">
                      <a16:creationId xmlns:a16="http://schemas.microsoft.com/office/drawing/2014/main" id="{E8D38DBB-52E6-DA71-AB0E-E1FC67191E83}"/>
                    </a:ext>
                  </a:extLst>
                </p14:cNvPr>
                <p14:cNvContentPartPr/>
                <p14:nvPr/>
              </p14:nvContentPartPr>
              <p14:xfrm>
                <a:off x="5089285" y="6292428"/>
                <a:ext cx="106200" cy="160920"/>
              </p14:xfrm>
            </p:contentPart>
          </mc:Choice>
          <mc:Fallback xmlns="">
            <p:pic>
              <p:nvPicPr>
                <p:cNvPr id="354" name="Ink 353">
                  <a:extLst>
                    <a:ext uri="{FF2B5EF4-FFF2-40B4-BE49-F238E27FC236}">
                      <a16:creationId xmlns:a16="http://schemas.microsoft.com/office/drawing/2014/main" id="{E8D38DBB-52E6-DA71-AB0E-E1FC67191E83}"/>
                    </a:ext>
                  </a:extLst>
                </p:cNvPr>
                <p:cNvPicPr/>
                <p:nvPr/>
              </p:nvPicPr>
              <p:blipFill>
                <a:blip r:embed="rId509"/>
                <a:stretch>
                  <a:fillRect/>
                </a:stretch>
              </p:blipFill>
              <p:spPr>
                <a:xfrm>
                  <a:off x="5071285" y="6274428"/>
                  <a:ext cx="141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55" name="Ink 354">
                  <a:extLst>
                    <a:ext uri="{FF2B5EF4-FFF2-40B4-BE49-F238E27FC236}">
                      <a16:creationId xmlns:a16="http://schemas.microsoft.com/office/drawing/2014/main" id="{EE45C9BA-E027-B371-C0EB-380E20BCD37A}"/>
                    </a:ext>
                  </a:extLst>
                </p14:cNvPr>
                <p14:cNvContentPartPr/>
                <p14:nvPr/>
              </p14:nvContentPartPr>
              <p14:xfrm>
                <a:off x="5097565" y="6384588"/>
                <a:ext cx="76320" cy="6840"/>
              </p14:xfrm>
            </p:contentPart>
          </mc:Choice>
          <mc:Fallback xmlns="">
            <p:pic>
              <p:nvPicPr>
                <p:cNvPr id="355" name="Ink 354">
                  <a:extLst>
                    <a:ext uri="{FF2B5EF4-FFF2-40B4-BE49-F238E27FC236}">
                      <a16:creationId xmlns:a16="http://schemas.microsoft.com/office/drawing/2014/main" id="{EE45C9BA-E027-B371-C0EB-380E20BCD37A}"/>
                    </a:ext>
                  </a:extLst>
                </p:cNvPr>
                <p:cNvPicPr/>
                <p:nvPr/>
              </p:nvPicPr>
              <p:blipFill>
                <a:blip r:embed="rId511"/>
                <a:stretch>
                  <a:fillRect/>
                </a:stretch>
              </p:blipFill>
              <p:spPr>
                <a:xfrm>
                  <a:off x="5079565" y="6366948"/>
                  <a:ext cx="1119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56" name="Ink 355">
                  <a:extLst>
                    <a:ext uri="{FF2B5EF4-FFF2-40B4-BE49-F238E27FC236}">
                      <a16:creationId xmlns:a16="http://schemas.microsoft.com/office/drawing/2014/main" id="{7CA4A034-9D12-70BF-328C-1338EF94225A}"/>
                    </a:ext>
                  </a:extLst>
                </p14:cNvPr>
                <p14:cNvContentPartPr/>
                <p14:nvPr/>
              </p14:nvContentPartPr>
              <p14:xfrm>
                <a:off x="5070205" y="6238068"/>
                <a:ext cx="188280" cy="23760"/>
              </p14:xfrm>
            </p:contentPart>
          </mc:Choice>
          <mc:Fallback xmlns="">
            <p:pic>
              <p:nvPicPr>
                <p:cNvPr id="356" name="Ink 355">
                  <a:extLst>
                    <a:ext uri="{FF2B5EF4-FFF2-40B4-BE49-F238E27FC236}">
                      <a16:creationId xmlns:a16="http://schemas.microsoft.com/office/drawing/2014/main" id="{7CA4A034-9D12-70BF-328C-1338EF94225A}"/>
                    </a:ext>
                  </a:extLst>
                </p:cNvPr>
                <p:cNvPicPr/>
                <p:nvPr/>
              </p:nvPicPr>
              <p:blipFill>
                <a:blip r:embed="rId513"/>
                <a:stretch>
                  <a:fillRect/>
                </a:stretch>
              </p:blipFill>
              <p:spPr>
                <a:xfrm>
                  <a:off x="5052205" y="6220428"/>
                  <a:ext cx="223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57" name="Ink 356">
                  <a:extLst>
                    <a:ext uri="{FF2B5EF4-FFF2-40B4-BE49-F238E27FC236}">
                      <a16:creationId xmlns:a16="http://schemas.microsoft.com/office/drawing/2014/main" id="{8A948582-736F-924C-C901-6E2441361039}"/>
                    </a:ext>
                  </a:extLst>
                </p14:cNvPr>
                <p14:cNvContentPartPr/>
                <p14:nvPr/>
              </p14:nvContentPartPr>
              <p14:xfrm>
                <a:off x="5241205" y="6277308"/>
                <a:ext cx="154080" cy="176760"/>
              </p14:xfrm>
            </p:contentPart>
          </mc:Choice>
          <mc:Fallback xmlns="">
            <p:pic>
              <p:nvPicPr>
                <p:cNvPr id="357" name="Ink 356">
                  <a:extLst>
                    <a:ext uri="{FF2B5EF4-FFF2-40B4-BE49-F238E27FC236}">
                      <a16:creationId xmlns:a16="http://schemas.microsoft.com/office/drawing/2014/main" id="{8A948582-736F-924C-C901-6E2441361039}"/>
                    </a:ext>
                  </a:extLst>
                </p:cNvPr>
                <p:cNvPicPr/>
                <p:nvPr/>
              </p:nvPicPr>
              <p:blipFill>
                <a:blip r:embed="rId515"/>
                <a:stretch>
                  <a:fillRect/>
                </a:stretch>
              </p:blipFill>
              <p:spPr>
                <a:xfrm>
                  <a:off x="5223205" y="6259668"/>
                  <a:ext cx="1897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58" name="Ink 357">
                  <a:extLst>
                    <a:ext uri="{FF2B5EF4-FFF2-40B4-BE49-F238E27FC236}">
                      <a16:creationId xmlns:a16="http://schemas.microsoft.com/office/drawing/2014/main" id="{02D0335F-354F-CE79-4939-E4668310332E}"/>
                    </a:ext>
                  </a:extLst>
                </p14:cNvPr>
                <p14:cNvContentPartPr/>
                <p14:nvPr/>
              </p14:nvContentPartPr>
              <p14:xfrm>
                <a:off x="5537485" y="6261828"/>
                <a:ext cx="76680" cy="155160"/>
              </p14:xfrm>
            </p:contentPart>
          </mc:Choice>
          <mc:Fallback xmlns="">
            <p:pic>
              <p:nvPicPr>
                <p:cNvPr id="358" name="Ink 357">
                  <a:extLst>
                    <a:ext uri="{FF2B5EF4-FFF2-40B4-BE49-F238E27FC236}">
                      <a16:creationId xmlns:a16="http://schemas.microsoft.com/office/drawing/2014/main" id="{02D0335F-354F-CE79-4939-E4668310332E}"/>
                    </a:ext>
                  </a:extLst>
                </p:cNvPr>
                <p:cNvPicPr/>
                <p:nvPr/>
              </p:nvPicPr>
              <p:blipFill>
                <a:blip r:embed="rId517"/>
                <a:stretch>
                  <a:fillRect/>
                </a:stretch>
              </p:blipFill>
              <p:spPr>
                <a:xfrm>
                  <a:off x="5519485" y="6244188"/>
                  <a:ext cx="1123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59" name="Ink 358">
                  <a:extLst>
                    <a:ext uri="{FF2B5EF4-FFF2-40B4-BE49-F238E27FC236}">
                      <a16:creationId xmlns:a16="http://schemas.microsoft.com/office/drawing/2014/main" id="{04920FF1-36E0-E7D8-D428-43E8FE468A67}"/>
                    </a:ext>
                  </a:extLst>
                </p14:cNvPr>
                <p14:cNvContentPartPr/>
                <p14:nvPr/>
              </p14:nvContentPartPr>
              <p14:xfrm>
                <a:off x="5511565" y="6281628"/>
                <a:ext cx="139320" cy="142920"/>
              </p14:xfrm>
            </p:contentPart>
          </mc:Choice>
          <mc:Fallback xmlns="">
            <p:pic>
              <p:nvPicPr>
                <p:cNvPr id="359" name="Ink 358">
                  <a:extLst>
                    <a:ext uri="{FF2B5EF4-FFF2-40B4-BE49-F238E27FC236}">
                      <a16:creationId xmlns:a16="http://schemas.microsoft.com/office/drawing/2014/main" id="{04920FF1-36E0-E7D8-D428-43E8FE468A67}"/>
                    </a:ext>
                  </a:extLst>
                </p:cNvPr>
                <p:cNvPicPr/>
                <p:nvPr/>
              </p:nvPicPr>
              <p:blipFill>
                <a:blip r:embed="rId519"/>
                <a:stretch>
                  <a:fillRect/>
                </a:stretch>
              </p:blipFill>
              <p:spPr>
                <a:xfrm>
                  <a:off x="5493565" y="6263988"/>
                  <a:ext cx="1749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60" name="Ink 359">
                  <a:extLst>
                    <a:ext uri="{FF2B5EF4-FFF2-40B4-BE49-F238E27FC236}">
                      <a16:creationId xmlns:a16="http://schemas.microsoft.com/office/drawing/2014/main" id="{241D4AB8-2BF5-A71C-A977-9715578440C9}"/>
                    </a:ext>
                  </a:extLst>
                </p14:cNvPr>
                <p14:cNvContentPartPr/>
                <p14:nvPr/>
              </p14:nvContentPartPr>
              <p14:xfrm>
                <a:off x="5657725" y="6373428"/>
                <a:ext cx="135360" cy="93240"/>
              </p14:xfrm>
            </p:contentPart>
          </mc:Choice>
          <mc:Fallback xmlns="">
            <p:pic>
              <p:nvPicPr>
                <p:cNvPr id="360" name="Ink 359">
                  <a:extLst>
                    <a:ext uri="{FF2B5EF4-FFF2-40B4-BE49-F238E27FC236}">
                      <a16:creationId xmlns:a16="http://schemas.microsoft.com/office/drawing/2014/main" id="{241D4AB8-2BF5-A71C-A977-9715578440C9}"/>
                    </a:ext>
                  </a:extLst>
                </p:cNvPr>
                <p:cNvPicPr/>
                <p:nvPr/>
              </p:nvPicPr>
              <p:blipFill>
                <a:blip r:embed="rId521"/>
                <a:stretch>
                  <a:fillRect/>
                </a:stretch>
              </p:blipFill>
              <p:spPr>
                <a:xfrm>
                  <a:off x="5640085" y="6355788"/>
                  <a:ext cx="171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61" name="Ink 360">
                  <a:extLst>
                    <a:ext uri="{FF2B5EF4-FFF2-40B4-BE49-F238E27FC236}">
                      <a16:creationId xmlns:a16="http://schemas.microsoft.com/office/drawing/2014/main" id="{0108371B-4B1B-06B4-7D15-46B1B58604C0}"/>
                    </a:ext>
                  </a:extLst>
                </p14:cNvPr>
                <p14:cNvContentPartPr/>
                <p14:nvPr/>
              </p14:nvContentPartPr>
              <p14:xfrm>
                <a:off x="4297645" y="6222948"/>
                <a:ext cx="137520" cy="524520"/>
              </p14:xfrm>
            </p:contentPart>
          </mc:Choice>
          <mc:Fallback xmlns="">
            <p:pic>
              <p:nvPicPr>
                <p:cNvPr id="361" name="Ink 360">
                  <a:extLst>
                    <a:ext uri="{FF2B5EF4-FFF2-40B4-BE49-F238E27FC236}">
                      <a16:creationId xmlns:a16="http://schemas.microsoft.com/office/drawing/2014/main" id="{0108371B-4B1B-06B4-7D15-46B1B58604C0}"/>
                    </a:ext>
                  </a:extLst>
                </p:cNvPr>
                <p:cNvPicPr/>
                <p:nvPr/>
              </p:nvPicPr>
              <p:blipFill>
                <a:blip r:embed="rId523"/>
                <a:stretch>
                  <a:fillRect/>
                </a:stretch>
              </p:blipFill>
              <p:spPr>
                <a:xfrm>
                  <a:off x="4279645" y="6204948"/>
                  <a:ext cx="17316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62" name="Ink 361">
                  <a:extLst>
                    <a:ext uri="{FF2B5EF4-FFF2-40B4-BE49-F238E27FC236}">
                      <a16:creationId xmlns:a16="http://schemas.microsoft.com/office/drawing/2014/main" id="{5C80B777-CF62-7D8C-8D9A-E62237FA5FAE}"/>
                    </a:ext>
                  </a:extLst>
                </p14:cNvPr>
                <p14:cNvContentPartPr/>
                <p14:nvPr/>
              </p14:nvContentPartPr>
              <p14:xfrm>
                <a:off x="5807845" y="6181188"/>
                <a:ext cx="213480" cy="381600"/>
              </p14:xfrm>
            </p:contentPart>
          </mc:Choice>
          <mc:Fallback xmlns="">
            <p:pic>
              <p:nvPicPr>
                <p:cNvPr id="362" name="Ink 361">
                  <a:extLst>
                    <a:ext uri="{FF2B5EF4-FFF2-40B4-BE49-F238E27FC236}">
                      <a16:creationId xmlns:a16="http://schemas.microsoft.com/office/drawing/2014/main" id="{5C80B777-CF62-7D8C-8D9A-E62237FA5FAE}"/>
                    </a:ext>
                  </a:extLst>
                </p:cNvPr>
                <p:cNvPicPr/>
                <p:nvPr/>
              </p:nvPicPr>
              <p:blipFill>
                <a:blip r:embed="rId525"/>
                <a:stretch>
                  <a:fillRect/>
                </a:stretch>
              </p:blipFill>
              <p:spPr>
                <a:xfrm>
                  <a:off x="5789845" y="6163188"/>
                  <a:ext cx="24912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63" name="Ink 362">
                  <a:extLst>
                    <a:ext uri="{FF2B5EF4-FFF2-40B4-BE49-F238E27FC236}">
                      <a16:creationId xmlns:a16="http://schemas.microsoft.com/office/drawing/2014/main" id="{EA19DD97-2650-2E67-E42F-D27E34867E14}"/>
                    </a:ext>
                  </a:extLst>
                </p14:cNvPr>
                <p14:cNvContentPartPr/>
                <p14:nvPr/>
              </p14:nvContentPartPr>
              <p14:xfrm>
                <a:off x="6211765" y="6301788"/>
                <a:ext cx="109800" cy="131400"/>
              </p14:xfrm>
            </p:contentPart>
          </mc:Choice>
          <mc:Fallback xmlns="">
            <p:pic>
              <p:nvPicPr>
                <p:cNvPr id="363" name="Ink 362">
                  <a:extLst>
                    <a:ext uri="{FF2B5EF4-FFF2-40B4-BE49-F238E27FC236}">
                      <a16:creationId xmlns:a16="http://schemas.microsoft.com/office/drawing/2014/main" id="{EA19DD97-2650-2E67-E42F-D27E34867E14}"/>
                    </a:ext>
                  </a:extLst>
                </p:cNvPr>
                <p:cNvPicPr/>
                <p:nvPr/>
              </p:nvPicPr>
              <p:blipFill>
                <a:blip r:embed="rId527"/>
                <a:stretch>
                  <a:fillRect/>
                </a:stretch>
              </p:blipFill>
              <p:spPr>
                <a:xfrm>
                  <a:off x="6193765" y="6284148"/>
                  <a:ext cx="1454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64" name="Ink 363">
                  <a:extLst>
                    <a:ext uri="{FF2B5EF4-FFF2-40B4-BE49-F238E27FC236}">
                      <a16:creationId xmlns:a16="http://schemas.microsoft.com/office/drawing/2014/main" id="{3F52C056-36C8-B64B-346A-CD38D1A4201A}"/>
                    </a:ext>
                  </a:extLst>
                </p14:cNvPr>
                <p14:cNvContentPartPr/>
                <p14:nvPr/>
              </p14:nvContentPartPr>
              <p14:xfrm>
                <a:off x="6252805" y="6210708"/>
                <a:ext cx="27000" cy="10440"/>
              </p14:xfrm>
            </p:contentPart>
          </mc:Choice>
          <mc:Fallback xmlns="">
            <p:pic>
              <p:nvPicPr>
                <p:cNvPr id="364" name="Ink 363">
                  <a:extLst>
                    <a:ext uri="{FF2B5EF4-FFF2-40B4-BE49-F238E27FC236}">
                      <a16:creationId xmlns:a16="http://schemas.microsoft.com/office/drawing/2014/main" id="{3F52C056-36C8-B64B-346A-CD38D1A4201A}"/>
                    </a:ext>
                  </a:extLst>
                </p:cNvPr>
                <p:cNvPicPr/>
                <p:nvPr/>
              </p:nvPicPr>
              <p:blipFill>
                <a:blip r:embed="rId529"/>
                <a:stretch>
                  <a:fillRect/>
                </a:stretch>
              </p:blipFill>
              <p:spPr>
                <a:xfrm>
                  <a:off x="6234805" y="6193068"/>
                  <a:ext cx="626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65" name="Ink 364">
                  <a:extLst>
                    <a:ext uri="{FF2B5EF4-FFF2-40B4-BE49-F238E27FC236}">
                      <a16:creationId xmlns:a16="http://schemas.microsoft.com/office/drawing/2014/main" id="{5220B1AA-ECDE-AC65-D099-66B327529B28}"/>
                    </a:ext>
                  </a:extLst>
                </p14:cNvPr>
                <p14:cNvContentPartPr/>
                <p14:nvPr/>
              </p14:nvContentPartPr>
              <p14:xfrm>
                <a:off x="6521419" y="6169092"/>
                <a:ext cx="598320" cy="270720"/>
              </p14:xfrm>
            </p:contentPart>
          </mc:Choice>
          <mc:Fallback xmlns="">
            <p:pic>
              <p:nvPicPr>
                <p:cNvPr id="365" name="Ink 364">
                  <a:extLst>
                    <a:ext uri="{FF2B5EF4-FFF2-40B4-BE49-F238E27FC236}">
                      <a16:creationId xmlns:a16="http://schemas.microsoft.com/office/drawing/2014/main" id="{5220B1AA-ECDE-AC65-D099-66B327529B28}"/>
                    </a:ext>
                  </a:extLst>
                </p:cNvPr>
                <p:cNvPicPr/>
                <p:nvPr/>
              </p:nvPicPr>
              <p:blipFill>
                <a:blip r:embed="rId531"/>
                <a:stretch>
                  <a:fillRect/>
                </a:stretch>
              </p:blipFill>
              <p:spPr>
                <a:xfrm>
                  <a:off x="6503419" y="6151092"/>
                  <a:ext cx="63396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66" name="Ink 365">
                  <a:extLst>
                    <a:ext uri="{FF2B5EF4-FFF2-40B4-BE49-F238E27FC236}">
                      <a16:creationId xmlns:a16="http://schemas.microsoft.com/office/drawing/2014/main" id="{6CE2861D-B77A-C924-8518-3257FA7783E3}"/>
                    </a:ext>
                  </a:extLst>
                </p14:cNvPr>
                <p14:cNvContentPartPr/>
                <p14:nvPr/>
              </p14:nvContentPartPr>
              <p14:xfrm>
                <a:off x="6999140" y="6175573"/>
                <a:ext cx="430920" cy="218520"/>
              </p14:xfrm>
            </p:contentPart>
          </mc:Choice>
          <mc:Fallback xmlns="">
            <p:pic>
              <p:nvPicPr>
                <p:cNvPr id="366" name="Ink 365">
                  <a:extLst>
                    <a:ext uri="{FF2B5EF4-FFF2-40B4-BE49-F238E27FC236}">
                      <a16:creationId xmlns:a16="http://schemas.microsoft.com/office/drawing/2014/main" id="{6CE2861D-B77A-C924-8518-3257FA7783E3}"/>
                    </a:ext>
                  </a:extLst>
                </p:cNvPr>
                <p:cNvPicPr/>
                <p:nvPr/>
              </p:nvPicPr>
              <p:blipFill>
                <a:blip r:embed="rId533"/>
                <a:stretch>
                  <a:fillRect/>
                </a:stretch>
              </p:blipFill>
              <p:spPr>
                <a:xfrm>
                  <a:off x="6981140" y="6157573"/>
                  <a:ext cx="4665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67" name="Ink 366">
                  <a:extLst>
                    <a:ext uri="{FF2B5EF4-FFF2-40B4-BE49-F238E27FC236}">
                      <a16:creationId xmlns:a16="http://schemas.microsoft.com/office/drawing/2014/main" id="{F2E21C68-36B7-739B-9199-6430B8624278}"/>
                    </a:ext>
                  </a:extLst>
                </p14:cNvPr>
                <p14:cNvContentPartPr/>
                <p14:nvPr/>
              </p14:nvContentPartPr>
              <p14:xfrm>
                <a:off x="7384645" y="6295668"/>
                <a:ext cx="138960" cy="31680"/>
              </p14:xfrm>
            </p:contentPart>
          </mc:Choice>
          <mc:Fallback xmlns="">
            <p:pic>
              <p:nvPicPr>
                <p:cNvPr id="367" name="Ink 366">
                  <a:extLst>
                    <a:ext uri="{FF2B5EF4-FFF2-40B4-BE49-F238E27FC236}">
                      <a16:creationId xmlns:a16="http://schemas.microsoft.com/office/drawing/2014/main" id="{F2E21C68-36B7-739B-9199-6430B8624278}"/>
                    </a:ext>
                  </a:extLst>
                </p:cNvPr>
                <p:cNvPicPr/>
                <p:nvPr/>
              </p:nvPicPr>
              <p:blipFill>
                <a:blip r:embed="rId535"/>
                <a:stretch>
                  <a:fillRect/>
                </a:stretch>
              </p:blipFill>
              <p:spPr>
                <a:xfrm>
                  <a:off x="7366645" y="6277668"/>
                  <a:ext cx="174600" cy="67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6">
            <p14:nvContentPartPr>
              <p14:cNvPr id="341" name="Ink 340">
                <a:extLst>
                  <a:ext uri="{FF2B5EF4-FFF2-40B4-BE49-F238E27FC236}">
                    <a16:creationId xmlns:a16="http://schemas.microsoft.com/office/drawing/2014/main" id="{ADB09D31-5830-2706-B53F-EE628E70B9B0}"/>
                  </a:ext>
                </a:extLst>
              </p14:cNvPr>
              <p14:cNvContentPartPr/>
              <p14:nvPr/>
            </p14:nvContentPartPr>
            <p14:xfrm>
              <a:off x="4387748" y="965939"/>
              <a:ext cx="151200" cy="363600"/>
            </p14:xfrm>
          </p:contentPart>
        </mc:Choice>
        <mc:Fallback>
          <p:pic>
            <p:nvPicPr>
              <p:cNvPr id="341" name="Ink 340">
                <a:extLst>
                  <a:ext uri="{FF2B5EF4-FFF2-40B4-BE49-F238E27FC236}">
                    <a16:creationId xmlns:a16="http://schemas.microsoft.com/office/drawing/2014/main" id="{ADB09D31-5830-2706-B53F-EE628E70B9B0}"/>
                  </a:ext>
                </a:extLst>
              </p:cNvPr>
              <p:cNvPicPr/>
              <p:nvPr/>
            </p:nvPicPr>
            <p:blipFill>
              <a:blip r:embed="rId537"/>
              <a:stretch>
                <a:fillRect/>
              </a:stretch>
            </p:blipFill>
            <p:spPr>
              <a:xfrm>
                <a:off x="4369791" y="947939"/>
                <a:ext cx="186755" cy="399240"/>
              </a:xfrm>
              <a:prstGeom prst="rect">
                <a:avLst/>
              </a:prstGeom>
            </p:spPr>
          </p:pic>
        </mc:Fallback>
      </mc:AlternateContent>
      <p:grpSp>
        <p:nvGrpSpPr>
          <p:cNvPr id="303" name="Group 302">
            <a:extLst>
              <a:ext uri="{FF2B5EF4-FFF2-40B4-BE49-F238E27FC236}">
                <a16:creationId xmlns:a16="http://schemas.microsoft.com/office/drawing/2014/main" id="{FD1BEE29-45A9-70A2-4A5F-D31BDB35AAAE}"/>
              </a:ext>
            </a:extLst>
          </p:cNvPr>
          <p:cNvGrpSpPr/>
          <p:nvPr/>
        </p:nvGrpSpPr>
        <p:grpSpPr>
          <a:xfrm>
            <a:off x="1672055" y="523593"/>
            <a:ext cx="281160" cy="389880"/>
            <a:chOff x="163045" y="5791668"/>
            <a:chExt cx="281160" cy="389880"/>
          </a:xfrm>
        </p:grpSpPr>
        <mc:AlternateContent xmlns:mc="http://schemas.openxmlformats.org/markup-compatibility/2006" xmlns:p14="http://schemas.microsoft.com/office/powerpoint/2010/main">
          <mc:Choice Requires="p14">
            <p:contentPart p14:bwMode="auto" r:id="rId538">
              <p14:nvContentPartPr>
                <p14:cNvPr id="301" name="Ink 300">
                  <a:extLst>
                    <a:ext uri="{FF2B5EF4-FFF2-40B4-BE49-F238E27FC236}">
                      <a16:creationId xmlns:a16="http://schemas.microsoft.com/office/drawing/2014/main" id="{AD7E81BA-2F2E-A1A4-603E-8BC3E6592151}"/>
                    </a:ext>
                  </a:extLst>
                </p14:cNvPr>
                <p14:cNvContentPartPr/>
                <p14:nvPr/>
              </p14:nvContentPartPr>
              <p14:xfrm>
                <a:off x="163045" y="5857548"/>
                <a:ext cx="111240" cy="179280"/>
              </p14:xfrm>
            </p:contentPart>
          </mc:Choice>
          <mc:Fallback xmlns="">
            <p:pic>
              <p:nvPicPr>
                <p:cNvPr id="301" name="Ink 300">
                  <a:extLst>
                    <a:ext uri="{FF2B5EF4-FFF2-40B4-BE49-F238E27FC236}">
                      <a16:creationId xmlns:a16="http://schemas.microsoft.com/office/drawing/2014/main" id="{AD7E81BA-2F2E-A1A4-603E-8BC3E6592151}"/>
                    </a:ext>
                  </a:extLst>
                </p:cNvPr>
                <p:cNvPicPr/>
                <p:nvPr/>
              </p:nvPicPr>
              <p:blipFill>
                <a:blip r:embed="rId437"/>
                <a:stretch>
                  <a:fillRect/>
                </a:stretch>
              </p:blipFill>
              <p:spPr>
                <a:xfrm>
                  <a:off x="145045" y="5839908"/>
                  <a:ext cx="1468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02" name="Ink 301">
                  <a:extLst>
                    <a:ext uri="{FF2B5EF4-FFF2-40B4-BE49-F238E27FC236}">
                      <a16:creationId xmlns:a16="http://schemas.microsoft.com/office/drawing/2014/main" id="{4051CE72-9416-2ED9-F0AC-47B2665CC927}"/>
                    </a:ext>
                  </a:extLst>
                </p14:cNvPr>
                <p14:cNvContentPartPr/>
                <p14:nvPr/>
              </p14:nvContentPartPr>
              <p14:xfrm>
                <a:off x="235765" y="5791668"/>
                <a:ext cx="208440" cy="389880"/>
              </p14:xfrm>
            </p:contentPart>
          </mc:Choice>
          <mc:Fallback xmlns="">
            <p:pic>
              <p:nvPicPr>
                <p:cNvPr id="302" name="Ink 301">
                  <a:extLst>
                    <a:ext uri="{FF2B5EF4-FFF2-40B4-BE49-F238E27FC236}">
                      <a16:creationId xmlns:a16="http://schemas.microsoft.com/office/drawing/2014/main" id="{4051CE72-9416-2ED9-F0AC-47B2665CC927}"/>
                    </a:ext>
                  </a:extLst>
                </p:cNvPr>
                <p:cNvPicPr/>
                <p:nvPr/>
              </p:nvPicPr>
              <p:blipFill>
                <a:blip r:embed="rId439"/>
                <a:stretch>
                  <a:fillRect/>
                </a:stretch>
              </p:blipFill>
              <p:spPr>
                <a:xfrm>
                  <a:off x="218125" y="5773668"/>
                  <a:ext cx="244080" cy="425520"/>
                </a:xfrm>
                <a:prstGeom prst="rect">
                  <a:avLst/>
                </a:prstGeom>
              </p:spPr>
            </p:pic>
          </mc:Fallback>
        </mc:AlternateContent>
      </p:grpSp>
      <p:cxnSp>
        <p:nvCxnSpPr>
          <p:cNvPr id="11" name="Straight Connector 10">
            <a:extLst>
              <a:ext uri="{FF2B5EF4-FFF2-40B4-BE49-F238E27FC236}">
                <a16:creationId xmlns:a16="http://schemas.microsoft.com/office/drawing/2014/main" id="{6438F1D5-4AF9-4D2A-B511-A43749191AAE}"/>
              </a:ext>
            </a:extLst>
          </p:cNvPr>
          <p:cNvCxnSpPr>
            <a:cxnSpLocks/>
          </p:cNvCxnSpPr>
          <p:nvPr/>
        </p:nvCxnSpPr>
        <p:spPr>
          <a:xfrm>
            <a:off x="5631306" y="4542019"/>
            <a:ext cx="187377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2512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C406DF-C8F6-79DC-097E-51D4B4785E9A}"/>
              </a:ext>
            </a:extLst>
          </p:cNvPr>
          <p:cNvSpPr>
            <a:spLocks noGrp="1"/>
          </p:cNvSpPr>
          <p:nvPr>
            <p:ph type="sldNum" sz="quarter" idx="12"/>
          </p:nvPr>
        </p:nvSpPr>
        <p:spPr/>
        <p:txBody>
          <a:bodyPr/>
          <a:lstStyle/>
          <a:p>
            <a:pPr>
              <a:defRPr/>
            </a:pPr>
            <a:fld id="{C3734F09-793E-4A16-AED9-BB093119DCA3}" type="slidenum">
              <a:rPr lang="en-US" altLang="en-US" smtClean="0"/>
              <a:pPr>
                <a:defRPr/>
              </a:pPr>
              <a:t>14</a:t>
            </a:fld>
            <a:endParaRPr lang="en-US" altLang="en-US"/>
          </a:p>
        </p:txBody>
      </p:sp>
      <p:grpSp>
        <p:nvGrpSpPr>
          <p:cNvPr id="6" name="Group 5">
            <a:extLst>
              <a:ext uri="{FF2B5EF4-FFF2-40B4-BE49-F238E27FC236}">
                <a16:creationId xmlns:a16="http://schemas.microsoft.com/office/drawing/2014/main" id="{0DEC001F-D5BD-A526-84B2-B9BEF6E359BD}"/>
              </a:ext>
            </a:extLst>
          </p:cNvPr>
          <p:cNvGrpSpPr/>
          <p:nvPr/>
        </p:nvGrpSpPr>
        <p:grpSpPr>
          <a:xfrm rot="393960">
            <a:off x="3116481" y="262308"/>
            <a:ext cx="257400" cy="312120"/>
            <a:chOff x="1375885" y="468348"/>
            <a:chExt cx="257400" cy="31212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38CE0B9F-22F2-A94A-8D8F-0028CC3FB95A}"/>
                    </a:ext>
                  </a:extLst>
                </p14:cNvPr>
                <p14:cNvContentPartPr/>
                <p14:nvPr/>
              </p14:nvContentPartPr>
              <p14:xfrm>
                <a:off x="1375885" y="476988"/>
                <a:ext cx="76680" cy="93960"/>
              </p14:xfrm>
            </p:contentPart>
          </mc:Choice>
          <mc:Fallback xmlns="">
            <p:pic>
              <p:nvPicPr>
                <p:cNvPr id="3" name="Ink 2">
                  <a:extLst>
                    <a:ext uri="{FF2B5EF4-FFF2-40B4-BE49-F238E27FC236}">
                      <a16:creationId xmlns:a16="http://schemas.microsoft.com/office/drawing/2014/main" id="{38CE0B9F-22F2-A94A-8D8F-0028CC3FB95A}"/>
                    </a:ext>
                  </a:extLst>
                </p:cNvPr>
                <p:cNvPicPr/>
                <p:nvPr/>
              </p:nvPicPr>
              <p:blipFill>
                <a:blip r:embed="rId3"/>
                <a:stretch>
                  <a:fillRect/>
                </a:stretch>
              </p:blipFill>
              <p:spPr>
                <a:xfrm>
                  <a:off x="1358245" y="458988"/>
                  <a:ext cx="112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4EEDB99-73AC-40CE-283E-5CB044E06CF4}"/>
                    </a:ext>
                  </a:extLst>
                </p14:cNvPr>
                <p14:cNvContentPartPr/>
                <p14:nvPr/>
              </p14:nvContentPartPr>
              <p14:xfrm>
                <a:off x="1425565" y="468348"/>
                <a:ext cx="97200" cy="286920"/>
              </p14:xfrm>
            </p:contentPart>
          </mc:Choice>
          <mc:Fallback xmlns="">
            <p:pic>
              <p:nvPicPr>
                <p:cNvPr id="4" name="Ink 3">
                  <a:extLst>
                    <a:ext uri="{FF2B5EF4-FFF2-40B4-BE49-F238E27FC236}">
                      <a16:creationId xmlns:a16="http://schemas.microsoft.com/office/drawing/2014/main" id="{24EEDB99-73AC-40CE-283E-5CB044E06CF4}"/>
                    </a:ext>
                  </a:extLst>
                </p:cNvPr>
                <p:cNvPicPr/>
                <p:nvPr/>
              </p:nvPicPr>
              <p:blipFill>
                <a:blip r:embed="rId5"/>
                <a:stretch>
                  <a:fillRect/>
                </a:stretch>
              </p:blipFill>
              <p:spPr>
                <a:xfrm>
                  <a:off x="1407925" y="450348"/>
                  <a:ext cx="13284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A603A0DE-9EE1-891B-2140-EF3989FEAF47}"/>
                    </a:ext>
                  </a:extLst>
                </p14:cNvPr>
                <p14:cNvContentPartPr/>
                <p14:nvPr/>
              </p14:nvContentPartPr>
              <p14:xfrm>
                <a:off x="1535365" y="669948"/>
                <a:ext cx="97920" cy="110520"/>
              </p14:xfrm>
            </p:contentPart>
          </mc:Choice>
          <mc:Fallback xmlns="">
            <p:pic>
              <p:nvPicPr>
                <p:cNvPr id="5" name="Ink 4">
                  <a:extLst>
                    <a:ext uri="{FF2B5EF4-FFF2-40B4-BE49-F238E27FC236}">
                      <a16:creationId xmlns:a16="http://schemas.microsoft.com/office/drawing/2014/main" id="{A603A0DE-9EE1-891B-2140-EF3989FEAF47}"/>
                    </a:ext>
                  </a:extLst>
                </p:cNvPr>
                <p:cNvPicPr/>
                <p:nvPr/>
              </p:nvPicPr>
              <p:blipFill>
                <a:blip r:embed="rId7"/>
                <a:stretch>
                  <a:fillRect/>
                </a:stretch>
              </p:blipFill>
              <p:spPr>
                <a:xfrm>
                  <a:off x="1517365" y="651948"/>
                  <a:ext cx="133560" cy="146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E6FD55C-34FF-9970-1AF0-EF3219FCF5E2}"/>
                  </a:ext>
                </a:extLst>
              </p14:cNvPr>
              <p14:cNvContentPartPr/>
              <p14:nvPr/>
            </p14:nvContentPartPr>
            <p14:xfrm rot="282353">
              <a:off x="3504325" y="527028"/>
              <a:ext cx="100440" cy="11880"/>
            </p14:xfrm>
          </p:contentPart>
        </mc:Choice>
        <mc:Fallback>
          <p:pic>
            <p:nvPicPr>
              <p:cNvPr id="7" name="Ink 6">
                <a:extLst>
                  <a:ext uri="{FF2B5EF4-FFF2-40B4-BE49-F238E27FC236}">
                    <a16:creationId xmlns:a16="http://schemas.microsoft.com/office/drawing/2014/main" id="{1E6FD55C-34FF-9970-1AF0-EF3219FCF5E2}"/>
                  </a:ext>
                </a:extLst>
              </p:cNvPr>
              <p:cNvPicPr/>
              <p:nvPr/>
            </p:nvPicPr>
            <p:blipFill>
              <a:blip r:embed="rId9"/>
              <a:stretch>
                <a:fillRect/>
              </a:stretch>
            </p:blipFill>
            <p:spPr>
              <a:xfrm rot="282353">
                <a:off x="3486325" y="509557"/>
                <a:ext cx="136080" cy="46472"/>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273AA7D2-1083-FEAF-69E1-E53B62EB3938}"/>
                  </a:ext>
                </a:extLst>
              </p14:cNvPr>
              <p14:cNvContentPartPr/>
              <p14:nvPr/>
            </p14:nvContentPartPr>
            <p14:xfrm rot="599495">
              <a:off x="3504325" y="408828"/>
              <a:ext cx="93240" cy="19080"/>
            </p14:xfrm>
          </p:contentPart>
        </mc:Choice>
        <mc:Fallback>
          <p:pic>
            <p:nvPicPr>
              <p:cNvPr id="8" name="Ink 7">
                <a:extLst>
                  <a:ext uri="{FF2B5EF4-FFF2-40B4-BE49-F238E27FC236}">
                    <a16:creationId xmlns:a16="http://schemas.microsoft.com/office/drawing/2014/main" id="{273AA7D2-1083-FEAF-69E1-E53B62EB3938}"/>
                  </a:ext>
                </a:extLst>
              </p:cNvPr>
              <p:cNvPicPr/>
              <p:nvPr/>
            </p:nvPicPr>
            <p:blipFill>
              <a:blip r:embed="rId11"/>
              <a:stretch>
                <a:fillRect/>
              </a:stretch>
            </p:blipFill>
            <p:spPr>
              <a:xfrm rot="599495">
                <a:off x="3486325" y="390828"/>
                <a:ext cx="128880" cy="54720"/>
              </a:xfrm>
              <a:prstGeom prst="rect">
                <a:avLst/>
              </a:prstGeom>
            </p:spPr>
          </p:pic>
        </mc:Fallback>
      </mc:AlternateContent>
      <p:grpSp>
        <p:nvGrpSpPr>
          <p:cNvPr id="13" name="Group 12">
            <a:extLst>
              <a:ext uri="{FF2B5EF4-FFF2-40B4-BE49-F238E27FC236}">
                <a16:creationId xmlns:a16="http://schemas.microsoft.com/office/drawing/2014/main" id="{806F03A6-A30B-3D99-0404-10B0EF1B18D2}"/>
              </a:ext>
            </a:extLst>
          </p:cNvPr>
          <p:cNvGrpSpPr/>
          <p:nvPr/>
        </p:nvGrpSpPr>
        <p:grpSpPr>
          <a:xfrm>
            <a:off x="3999325" y="238338"/>
            <a:ext cx="582480" cy="315360"/>
            <a:chOff x="2475325" y="283308"/>
            <a:chExt cx="582480" cy="31536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5A7B3B1A-6801-3ED8-D5BE-212AFCB865FD}"/>
                    </a:ext>
                  </a:extLst>
                </p14:cNvPr>
                <p14:cNvContentPartPr/>
                <p14:nvPr/>
              </p14:nvContentPartPr>
              <p14:xfrm>
                <a:off x="2475325" y="429468"/>
                <a:ext cx="126000" cy="164520"/>
              </p14:xfrm>
            </p:contentPart>
          </mc:Choice>
          <mc:Fallback xmlns="">
            <p:pic>
              <p:nvPicPr>
                <p:cNvPr id="9" name="Ink 8">
                  <a:extLst>
                    <a:ext uri="{FF2B5EF4-FFF2-40B4-BE49-F238E27FC236}">
                      <a16:creationId xmlns:a16="http://schemas.microsoft.com/office/drawing/2014/main" id="{5A7B3B1A-6801-3ED8-D5BE-212AFCB865FD}"/>
                    </a:ext>
                  </a:extLst>
                </p:cNvPr>
                <p:cNvPicPr/>
                <p:nvPr/>
              </p:nvPicPr>
              <p:blipFill>
                <a:blip r:embed="rId13"/>
                <a:stretch>
                  <a:fillRect/>
                </a:stretch>
              </p:blipFill>
              <p:spPr>
                <a:xfrm>
                  <a:off x="2457685" y="411828"/>
                  <a:ext cx="1616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A5B02324-2CE0-1D65-DDE4-EBD6A63B4315}"/>
                    </a:ext>
                  </a:extLst>
                </p14:cNvPr>
                <p14:cNvContentPartPr/>
                <p14:nvPr/>
              </p14:nvContentPartPr>
              <p14:xfrm>
                <a:off x="2717605" y="402108"/>
                <a:ext cx="118080" cy="196560"/>
              </p14:xfrm>
            </p:contentPart>
          </mc:Choice>
          <mc:Fallback xmlns="">
            <p:pic>
              <p:nvPicPr>
                <p:cNvPr id="10" name="Ink 9">
                  <a:extLst>
                    <a:ext uri="{FF2B5EF4-FFF2-40B4-BE49-F238E27FC236}">
                      <a16:creationId xmlns:a16="http://schemas.microsoft.com/office/drawing/2014/main" id="{A5B02324-2CE0-1D65-DDE4-EBD6A63B4315}"/>
                    </a:ext>
                  </a:extLst>
                </p:cNvPr>
                <p:cNvPicPr/>
                <p:nvPr/>
              </p:nvPicPr>
              <p:blipFill>
                <a:blip r:embed="rId15"/>
                <a:stretch>
                  <a:fillRect/>
                </a:stretch>
              </p:blipFill>
              <p:spPr>
                <a:xfrm>
                  <a:off x="2699605" y="384468"/>
                  <a:ext cx="1537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975AC6DE-4B72-7927-AF77-DFEDEFA9CFF0}"/>
                    </a:ext>
                  </a:extLst>
                </p14:cNvPr>
                <p14:cNvContentPartPr/>
                <p14:nvPr/>
              </p14:nvContentPartPr>
              <p14:xfrm>
                <a:off x="2761525" y="513348"/>
                <a:ext cx="94680" cy="24120"/>
              </p14:xfrm>
            </p:contentPart>
          </mc:Choice>
          <mc:Fallback xmlns="">
            <p:pic>
              <p:nvPicPr>
                <p:cNvPr id="11" name="Ink 10">
                  <a:extLst>
                    <a:ext uri="{FF2B5EF4-FFF2-40B4-BE49-F238E27FC236}">
                      <a16:creationId xmlns:a16="http://schemas.microsoft.com/office/drawing/2014/main" id="{975AC6DE-4B72-7927-AF77-DFEDEFA9CFF0}"/>
                    </a:ext>
                  </a:extLst>
                </p:cNvPr>
                <p:cNvPicPr/>
                <p:nvPr/>
              </p:nvPicPr>
              <p:blipFill>
                <a:blip r:embed="rId17"/>
                <a:stretch>
                  <a:fillRect/>
                </a:stretch>
              </p:blipFill>
              <p:spPr>
                <a:xfrm>
                  <a:off x="2743525" y="495348"/>
                  <a:ext cx="130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C0941122-F2C6-4E5D-0D56-C9C81C9A6155}"/>
                    </a:ext>
                  </a:extLst>
                </p14:cNvPr>
                <p14:cNvContentPartPr/>
                <p14:nvPr/>
              </p14:nvContentPartPr>
              <p14:xfrm>
                <a:off x="2948365" y="283308"/>
                <a:ext cx="109440" cy="119880"/>
              </p14:xfrm>
            </p:contentPart>
          </mc:Choice>
          <mc:Fallback xmlns="">
            <p:pic>
              <p:nvPicPr>
                <p:cNvPr id="12" name="Ink 11">
                  <a:extLst>
                    <a:ext uri="{FF2B5EF4-FFF2-40B4-BE49-F238E27FC236}">
                      <a16:creationId xmlns:a16="http://schemas.microsoft.com/office/drawing/2014/main" id="{C0941122-F2C6-4E5D-0D56-C9C81C9A6155}"/>
                    </a:ext>
                  </a:extLst>
                </p:cNvPr>
                <p:cNvPicPr/>
                <p:nvPr/>
              </p:nvPicPr>
              <p:blipFill>
                <a:blip r:embed="rId19"/>
                <a:stretch>
                  <a:fillRect/>
                </a:stretch>
              </p:blipFill>
              <p:spPr>
                <a:xfrm>
                  <a:off x="2930365" y="265668"/>
                  <a:ext cx="145080" cy="155520"/>
                </a:xfrm>
                <a:prstGeom prst="rect">
                  <a:avLst/>
                </a:prstGeom>
              </p:spPr>
            </p:pic>
          </mc:Fallback>
        </mc:AlternateContent>
      </p:grpSp>
      <p:grpSp>
        <p:nvGrpSpPr>
          <p:cNvPr id="16" name="Group 15">
            <a:extLst>
              <a:ext uri="{FF2B5EF4-FFF2-40B4-BE49-F238E27FC236}">
                <a16:creationId xmlns:a16="http://schemas.microsoft.com/office/drawing/2014/main" id="{0BD6D963-103F-2C1E-E185-ABAFAB02C085}"/>
              </a:ext>
            </a:extLst>
          </p:cNvPr>
          <p:cNvGrpSpPr/>
          <p:nvPr/>
        </p:nvGrpSpPr>
        <p:grpSpPr>
          <a:xfrm>
            <a:off x="4849465" y="354622"/>
            <a:ext cx="183240" cy="208080"/>
            <a:chOff x="3243565" y="362508"/>
            <a:chExt cx="183240" cy="208080"/>
          </a:xfrm>
        </p:grpSpPr>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B1CD7978-B173-5E0D-F7CF-D8CBAF450F0F}"/>
                    </a:ext>
                  </a:extLst>
                </p14:cNvPr>
                <p14:cNvContentPartPr/>
                <p14:nvPr/>
              </p14:nvContentPartPr>
              <p14:xfrm>
                <a:off x="3324205" y="362508"/>
                <a:ext cx="50040" cy="208080"/>
              </p14:xfrm>
            </p:contentPart>
          </mc:Choice>
          <mc:Fallback xmlns="">
            <p:pic>
              <p:nvPicPr>
                <p:cNvPr id="14" name="Ink 13">
                  <a:extLst>
                    <a:ext uri="{FF2B5EF4-FFF2-40B4-BE49-F238E27FC236}">
                      <a16:creationId xmlns:a16="http://schemas.microsoft.com/office/drawing/2014/main" id="{B1CD7978-B173-5E0D-F7CF-D8CBAF450F0F}"/>
                    </a:ext>
                  </a:extLst>
                </p:cNvPr>
                <p:cNvPicPr/>
                <p:nvPr/>
              </p:nvPicPr>
              <p:blipFill>
                <a:blip r:embed="rId21"/>
                <a:stretch>
                  <a:fillRect/>
                </a:stretch>
              </p:blipFill>
              <p:spPr>
                <a:xfrm>
                  <a:off x="3306205" y="344868"/>
                  <a:ext cx="856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E459272C-B3B1-6459-8C29-1D62053FB854}"/>
                    </a:ext>
                  </a:extLst>
                </p14:cNvPr>
                <p14:cNvContentPartPr/>
                <p14:nvPr/>
              </p14:nvContentPartPr>
              <p14:xfrm>
                <a:off x="3243565" y="474108"/>
                <a:ext cx="183240" cy="21240"/>
              </p14:xfrm>
            </p:contentPart>
          </mc:Choice>
          <mc:Fallback xmlns="">
            <p:pic>
              <p:nvPicPr>
                <p:cNvPr id="15" name="Ink 14">
                  <a:extLst>
                    <a:ext uri="{FF2B5EF4-FFF2-40B4-BE49-F238E27FC236}">
                      <a16:creationId xmlns:a16="http://schemas.microsoft.com/office/drawing/2014/main" id="{E459272C-B3B1-6459-8C29-1D62053FB854}"/>
                    </a:ext>
                  </a:extLst>
                </p:cNvPr>
                <p:cNvPicPr/>
                <p:nvPr/>
              </p:nvPicPr>
              <p:blipFill>
                <a:blip r:embed="rId23"/>
                <a:stretch>
                  <a:fillRect/>
                </a:stretch>
              </p:blipFill>
              <p:spPr>
                <a:xfrm>
                  <a:off x="3225565" y="456108"/>
                  <a:ext cx="218880" cy="5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85B988F4-5880-A9C4-651C-23B1A6FB9F73}"/>
                  </a:ext>
                </a:extLst>
              </p14:cNvPr>
              <p14:cNvContentPartPr/>
              <p14:nvPr/>
            </p14:nvContentPartPr>
            <p14:xfrm>
              <a:off x="5355805" y="191958"/>
              <a:ext cx="50040" cy="91080"/>
            </p14:xfrm>
          </p:contentPart>
        </mc:Choice>
        <mc:Fallback>
          <p:pic>
            <p:nvPicPr>
              <p:cNvPr id="17" name="Ink 16">
                <a:extLst>
                  <a:ext uri="{FF2B5EF4-FFF2-40B4-BE49-F238E27FC236}">
                    <a16:creationId xmlns:a16="http://schemas.microsoft.com/office/drawing/2014/main" id="{85B988F4-5880-A9C4-651C-23B1A6FB9F73}"/>
                  </a:ext>
                </a:extLst>
              </p:cNvPr>
              <p:cNvPicPr/>
              <p:nvPr/>
            </p:nvPicPr>
            <p:blipFill>
              <a:blip r:embed="rId25"/>
              <a:stretch>
                <a:fillRect/>
              </a:stretch>
            </p:blipFill>
            <p:spPr>
              <a:xfrm>
                <a:off x="5337805" y="173887"/>
                <a:ext cx="85680" cy="126861"/>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3D13ECEC-AF6A-80BC-3370-4EEA08CB74B0}"/>
                  </a:ext>
                </a:extLst>
              </p14:cNvPr>
              <p14:cNvContentPartPr/>
              <p14:nvPr/>
            </p14:nvContentPartPr>
            <p14:xfrm>
              <a:off x="5385685" y="189078"/>
              <a:ext cx="135000" cy="219960"/>
            </p14:xfrm>
          </p:contentPart>
        </mc:Choice>
        <mc:Fallback>
          <p:pic>
            <p:nvPicPr>
              <p:cNvPr id="18" name="Ink 17">
                <a:extLst>
                  <a:ext uri="{FF2B5EF4-FFF2-40B4-BE49-F238E27FC236}">
                    <a16:creationId xmlns:a16="http://schemas.microsoft.com/office/drawing/2014/main" id="{3D13ECEC-AF6A-80BC-3370-4EEA08CB74B0}"/>
                  </a:ext>
                </a:extLst>
              </p:cNvPr>
              <p:cNvPicPr/>
              <p:nvPr/>
            </p:nvPicPr>
            <p:blipFill>
              <a:blip r:embed="rId27"/>
              <a:stretch>
                <a:fillRect/>
              </a:stretch>
            </p:blipFill>
            <p:spPr>
              <a:xfrm>
                <a:off x="5367685" y="171078"/>
                <a:ext cx="1706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028981F1-08BE-BC6A-26A1-77D7CD5E5979}"/>
                  </a:ext>
                </a:extLst>
              </p14:cNvPr>
              <p14:cNvContentPartPr/>
              <p14:nvPr/>
            </p14:nvContentPartPr>
            <p14:xfrm>
              <a:off x="5491525" y="326958"/>
              <a:ext cx="38160" cy="111960"/>
            </p14:xfrm>
          </p:contentPart>
        </mc:Choice>
        <mc:Fallback>
          <p:pic>
            <p:nvPicPr>
              <p:cNvPr id="19" name="Ink 18">
                <a:extLst>
                  <a:ext uri="{FF2B5EF4-FFF2-40B4-BE49-F238E27FC236}">
                    <a16:creationId xmlns:a16="http://schemas.microsoft.com/office/drawing/2014/main" id="{028981F1-08BE-BC6A-26A1-77D7CD5E5979}"/>
                  </a:ext>
                </a:extLst>
              </p:cNvPr>
              <p:cNvPicPr/>
              <p:nvPr/>
            </p:nvPicPr>
            <p:blipFill>
              <a:blip r:embed="rId29"/>
              <a:stretch>
                <a:fillRect/>
              </a:stretch>
            </p:blipFill>
            <p:spPr>
              <a:xfrm>
                <a:off x="5473354" y="308958"/>
                <a:ext cx="74139"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0302C0D3-60C6-CA2E-EA1A-D9A4F7C307BD}"/>
                  </a:ext>
                </a:extLst>
              </p14:cNvPr>
              <p14:cNvContentPartPr/>
              <p14:nvPr/>
            </p14:nvContentPartPr>
            <p14:xfrm>
              <a:off x="5680165" y="324078"/>
              <a:ext cx="76320" cy="5400"/>
            </p14:xfrm>
          </p:contentPart>
        </mc:Choice>
        <mc:Fallback>
          <p:pic>
            <p:nvPicPr>
              <p:cNvPr id="20" name="Ink 19">
                <a:extLst>
                  <a:ext uri="{FF2B5EF4-FFF2-40B4-BE49-F238E27FC236}">
                    <a16:creationId xmlns:a16="http://schemas.microsoft.com/office/drawing/2014/main" id="{0302C0D3-60C6-CA2E-EA1A-D9A4F7C307BD}"/>
                  </a:ext>
                </a:extLst>
              </p:cNvPr>
              <p:cNvPicPr/>
              <p:nvPr/>
            </p:nvPicPr>
            <p:blipFill>
              <a:blip r:embed="rId31"/>
              <a:stretch>
                <a:fillRect/>
              </a:stretch>
            </p:blipFill>
            <p:spPr>
              <a:xfrm>
                <a:off x="5662165" y="306078"/>
                <a:ext cx="111960" cy="41040"/>
              </a:xfrm>
              <a:prstGeom prst="rect">
                <a:avLst/>
              </a:prstGeom>
            </p:spPr>
          </p:pic>
        </mc:Fallback>
      </mc:AlternateContent>
      <p:grpSp>
        <p:nvGrpSpPr>
          <p:cNvPr id="43" name="Group 42">
            <a:extLst>
              <a:ext uri="{FF2B5EF4-FFF2-40B4-BE49-F238E27FC236}">
                <a16:creationId xmlns:a16="http://schemas.microsoft.com/office/drawing/2014/main" id="{F310825A-9FE9-03F6-EBF9-0F156E185BE2}"/>
              </a:ext>
            </a:extLst>
          </p:cNvPr>
          <p:cNvGrpSpPr/>
          <p:nvPr/>
        </p:nvGrpSpPr>
        <p:grpSpPr>
          <a:xfrm>
            <a:off x="5325205" y="513378"/>
            <a:ext cx="1398240" cy="373020"/>
            <a:chOff x="3801205" y="558348"/>
            <a:chExt cx="1398240" cy="373020"/>
          </a:xfrm>
        </p:grpSpPr>
        <mc:AlternateContent xmlns:mc="http://schemas.openxmlformats.org/markup-compatibility/2006" xmlns:p14="http://schemas.microsoft.com/office/powerpoint/2010/main">
          <mc:Choice Requires="p14">
            <p:contentPart p14:bwMode="auto" r:id="rId32">
              <p14:nvContentPartPr>
                <p14:cNvPr id="31" name="Ink 30">
                  <a:extLst>
                    <a:ext uri="{FF2B5EF4-FFF2-40B4-BE49-F238E27FC236}">
                      <a16:creationId xmlns:a16="http://schemas.microsoft.com/office/drawing/2014/main" id="{511D0A94-99CF-EF91-1D97-2ADE1D7755CE}"/>
                    </a:ext>
                  </a:extLst>
                </p14:cNvPr>
                <p14:cNvContentPartPr/>
                <p14:nvPr/>
              </p14:nvContentPartPr>
              <p14:xfrm>
                <a:off x="4308445" y="619248"/>
                <a:ext cx="21960" cy="159480"/>
              </p14:xfrm>
            </p:contentPart>
          </mc:Choice>
          <mc:Fallback xmlns="">
            <p:pic>
              <p:nvPicPr>
                <p:cNvPr id="31" name="Ink 30">
                  <a:extLst>
                    <a:ext uri="{FF2B5EF4-FFF2-40B4-BE49-F238E27FC236}">
                      <a16:creationId xmlns:a16="http://schemas.microsoft.com/office/drawing/2014/main" id="{511D0A94-99CF-EF91-1D97-2ADE1D7755CE}"/>
                    </a:ext>
                  </a:extLst>
                </p:cNvPr>
                <p:cNvPicPr/>
                <p:nvPr/>
              </p:nvPicPr>
              <p:blipFill>
                <a:blip r:embed="rId33"/>
                <a:stretch>
                  <a:fillRect/>
                </a:stretch>
              </p:blipFill>
              <p:spPr>
                <a:xfrm>
                  <a:off x="4290805" y="601248"/>
                  <a:ext cx="576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 name="Ink 31">
                  <a:extLst>
                    <a:ext uri="{FF2B5EF4-FFF2-40B4-BE49-F238E27FC236}">
                      <a16:creationId xmlns:a16="http://schemas.microsoft.com/office/drawing/2014/main" id="{4E54688D-BBB6-908A-B46C-F075612B09B3}"/>
                    </a:ext>
                  </a:extLst>
                </p14:cNvPr>
                <p14:cNvContentPartPr/>
                <p14:nvPr/>
              </p14:nvContentPartPr>
              <p14:xfrm>
                <a:off x="4430125" y="680808"/>
                <a:ext cx="132480" cy="14040"/>
              </p14:xfrm>
            </p:contentPart>
          </mc:Choice>
          <mc:Fallback xmlns="">
            <p:pic>
              <p:nvPicPr>
                <p:cNvPr id="32" name="Ink 31">
                  <a:extLst>
                    <a:ext uri="{FF2B5EF4-FFF2-40B4-BE49-F238E27FC236}">
                      <a16:creationId xmlns:a16="http://schemas.microsoft.com/office/drawing/2014/main" id="{4E54688D-BBB6-908A-B46C-F075612B09B3}"/>
                    </a:ext>
                  </a:extLst>
                </p:cNvPr>
                <p:cNvPicPr/>
                <p:nvPr/>
              </p:nvPicPr>
              <p:blipFill>
                <a:blip r:embed="rId35"/>
                <a:stretch>
                  <a:fillRect/>
                </a:stretch>
              </p:blipFill>
              <p:spPr>
                <a:xfrm>
                  <a:off x="4412125" y="662808"/>
                  <a:ext cx="1681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Ink 33">
                  <a:extLst>
                    <a:ext uri="{FF2B5EF4-FFF2-40B4-BE49-F238E27FC236}">
                      <a16:creationId xmlns:a16="http://schemas.microsoft.com/office/drawing/2014/main" id="{87D31364-7535-8FE3-E62E-0601EFE18DD6}"/>
                    </a:ext>
                  </a:extLst>
                </p14:cNvPr>
                <p14:cNvContentPartPr/>
                <p14:nvPr/>
              </p14:nvContentPartPr>
              <p14:xfrm>
                <a:off x="4554325" y="635448"/>
                <a:ext cx="122760" cy="155160"/>
              </p14:xfrm>
            </p:contentPart>
          </mc:Choice>
          <mc:Fallback xmlns="">
            <p:pic>
              <p:nvPicPr>
                <p:cNvPr id="34" name="Ink 33">
                  <a:extLst>
                    <a:ext uri="{FF2B5EF4-FFF2-40B4-BE49-F238E27FC236}">
                      <a16:creationId xmlns:a16="http://schemas.microsoft.com/office/drawing/2014/main" id="{87D31364-7535-8FE3-E62E-0601EFE18DD6}"/>
                    </a:ext>
                  </a:extLst>
                </p:cNvPr>
                <p:cNvPicPr/>
                <p:nvPr/>
              </p:nvPicPr>
              <p:blipFill>
                <a:blip r:embed="rId37"/>
                <a:stretch>
                  <a:fillRect/>
                </a:stretch>
              </p:blipFill>
              <p:spPr>
                <a:xfrm>
                  <a:off x="4536325" y="617808"/>
                  <a:ext cx="1584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Ink 34">
                  <a:extLst>
                    <a:ext uri="{FF2B5EF4-FFF2-40B4-BE49-F238E27FC236}">
                      <a16:creationId xmlns:a16="http://schemas.microsoft.com/office/drawing/2014/main" id="{AF71F4EA-BFA1-40DD-6A20-995F495B9C16}"/>
                    </a:ext>
                  </a:extLst>
                </p14:cNvPr>
                <p14:cNvContentPartPr/>
                <p14:nvPr/>
              </p14:nvContentPartPr>
              <p14:xfrm>
                <a:off x="4600045" y="703848"/>
                <a:ext cx="127800" cy="25920"/>
              </p14:xfrm>
            </p:contentPart>
          </mc:Choice>
          <mc:Fallback xmlns="">
            <p:pic>
              <p:nvPicPr>
                <p:cNvPr id="35" name="Ink 34">
                  <a:extLst>
                    <a:ext uri="{FF2B5EF4-FFF2-40B4-BE49-F238E27FC236}">
                      <a16:creationId xmlns:a16="http://schemas.microsoft.com/office/drawing/2014/main" id="{AF71F4EA-BFA1-40DD-6A20-995F495B9C16}"/>
                    </a:ext>
                  </a:extLst>
                </p:cNvPr>
                <p:cNvPicPr/>
                <p:nvPr/>
              </p:nvPicPr>
              <p:blipFill>
                <a:blip r:embed="rId39"/>
                <a:stretch>
                  <a:fillRect/>
                </a:stretch>
              </p:blipFill>
              <p:spPr>
                <a:xfrm>
                  <a:off x="4582405" y="686208"/>
                  <a:ext cx="1634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Ink 35">
                  <a:extLst>
                    <a:ext uri="{FF2B5EF4-FFF2-40B4-BE49-F238E27FC236}">
                      <a16:creationId xmlns:a16="http://schemas.microsoft.com/office/drawing/2014/main" id="{A9044ADC-94C5-BC7C-876A-A48A35EEBB19}"/>
                    </a:ext>
                  </a:extLst>
                </p14:cNvPr>
                <p14:cNvContentPartPr/>
                <p14:nvPr/>
              </p14:nvContentPartPr>
              <p14:xfrm>
                <a:off x="4170925" y="624288"/>
                <a:ext cx="83880" cy="307080"/>
              </p14:xfrm>
            </p:contentPart>
          </mc:Choice>
          <mc:Fallback xmlns="">
            <p:pic>
              <p:nvPicPr>
                <p:cNvPr id="36" name="Ink 35">
                  <a:extLst>
                    <a:ext uri="{FF2B5EF4-FFF2-40B4-BE49-F238E27FC236}">
                      <a16:creationId xmlns:a16="http://schemas.microsoft.com/office/drawing/2014/main" id="{A9044ADC-94C5-BC7C-876A-A48A35EEBB19}"/>
                    </a:ext>
                  </a:extLst>
                </p:cNvPr>
                <p:cNvPicPr/>
                <p:nvPr/>
              </p:nvPicPr>
              <p:blipFill>
                <a:blip r:embed="rId41"/>
                <a:stretch>
                  <a:fillRect/>
                </a:stretch>
              </p:blipFill>
              <p:spPr>
                <a:xfrm>
                  <a:off x="4152925" y="606288"/>
                  <a:ext cx="11952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 name="Ink 37">
                  <a:extLst>
                    <a:ext uri="{FF2B5EF4-FFF2-40B4-BE49-F238E27FC236}">
                      <a16:creationId xmlns:a16="http://schemas.microsoft.com/office/drawing/2014/main" id="{1DB84F9F-0523-5045-099A-497D332E5EBF}"/>
                    </a:ext>
                  </a:extLst>
                </p14:cNvPr>
                <p14:cNvContentPartPr/>
                <p14:nvPr/>
              </p14:nvContentPartPr>
              <p14:xfrm>
                <a:off x="4728205" y="592248"/>
                <a:ext cx="139320" cy="320760"/>
              </p14:xfrm>
            </p:contentPart>
          </mc:Choice>
          <mc:Fallback xmlns="">
            <p:pic>
              <p:nvPicPr>
                <p:cNvPr id="38" name="Ink 37">
                  <a:extLst>
                    <a:ext uri="{FF2B5EF4-FFF2-40B4-BE49-F238E27FC236}">
                      <a16:creationId xmlns:a16="http://schemas.microsoft.com/office/drawing/2014/main" id="{1DB84F9F-0523-5045-099A-497D332E5EBF}"/>
                    </a:ext>
                  </a:extLst>
                </p:cNvPr>
                <p:cNvPicPr/>
                <p:nvPr/>
              </p:nvPicPr>
              <p:blipFill>
                <a:blip r:embed="rId43"/>
                <a:stretch>
                  <a:fillRect/>
                </a:stretch>
              </p:blipFill>
              <p:spPr>
                <a:xfrm>
                  <a:off x="4710565" y="574608"/>
                  <a:ext cx="1749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0" name="Ink 39">
                  <a:extLst>
                    <a:ext uri="{FF2B5EF4-FFF2-40B4-BE49-F238E27FC236}">
                      <a16:creationId xmlns:a16="http://schemas.microsoft.com/office/drawing/2014/main" id="{32968255-6F5F-6C34-7C35-A1B5362D6484}"/>
                    </a:ext>
                  </a:extLst>
                </p14:cNvPr>
                <p14:cNvContentPartPr/>
                <p14:nvPr/>
              </p14:nvContentPartPr>
              <p14:xfrm>
                <a:off x="3801205" y="558348"/>
                <a:ext cx="147960" cy="25920"/>
              </p14:xfrm>
            </p:contentPart>
          </mc:Choice>
          <mc:Fallback xmlns="">
            <p:pic>
              <p:nvPicPr>
                <p:cNvPr id="40" name="Ink 39">
                  <a:extLst>
                    <a:ext uri="{FF2B5EF4-FFF2-40B4-BE49-F238E27FC236}">
                      <a16:creationId xmlns:a16="http://schemas.microsoft.com/office/drawing/2014/main" id="{32968255-6F5F-6C34-7C35-A1B5362D6484}"/>
                    </a:ext>
                  </a:extLst>
                </p:cNvPr>
                <p:cNvPicPr/>
                <p:nvPr/>
              </p:nvPicPr>
              <p:blipFill>
                <a:blip r:embed="rId45"/>
                <a:stretch>
                  <a:fillRect/>
                </a:stretch>
              </p:blipFill>
              <p:spPr>
                <a:xfrm>
                  <a:off x="3783565" y="540348"/>
                  <a:ext cx="183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1" name="Ink 40">
                  <a:extLst>
                    <a:ext uri="{FF2B5EF4-FFF2-40B4-BE49-F238E27FC236}">
                      <a16:creationId xmlns:a16="http://schemas.microsoft.com/office/drawing/2014/main" id="{4E24B84C-3D96-EEF3-B38B-439E19BA125B}"/>
                    </a:ext>
                  </a:extLst>
                </p14:cNvPr>
                <p14:cNvContentPartPr/>
                <p14:nvPr/>
              </p14:nvContentPartPr>
              <p14:xfrm>
                <a:off x="3802285" y="564828"/>
                <a:ext cx="836640" cy="37800"/>
              </p14:xfrm>
            </p:contentPart>
          </mc:Choice>
          <mc:Fallback xmlns="">
            <p:pic>
              <p:nvPicPr>
                <p:cNvPr id="41" name="Ink 40">
                  <a:extLst>
                    <a:ext uri="{FF2B5EF4-FFF2-40B4-BE49-F238E27FC236}">
                      <a16:creationId xmlns:a16="http://schemas.microsoft.com/office/drawing/2014/main" id="{4E24B84C-3D96-EEF3-B38B-439E19BA125B}"/>
                    </a:ext>
                  </a:extLst>
                </p:cNvPr>
                <p:cNvPicPr/>
                <p:nvPr/>
              </p:nvPicPr>
              <p:blipFill>
                <a:blip r:embed="rId47"/>
                <a:stretch>
                  <a:fillRect/>
                </a:stretch>
              </p:blipFill>
              <p:spPr>
                <a:xfrm>
                  <a:off x="3784285" y="547188"/>
                  <a:ext cx="8722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2" name="Ink 41">
                  <a:extLst>
                    <a:ext uri="{FF2B5EF4-FFF2-40B4-BE49-F238E27FC236}">
                      <a16:creationId xmlns:a16="http://schemas.microsoft.com/office/drawing/2014/main" id="{B07FBCCA-24B6-28AA-C6EB-8576CD321477}"/>
                    </a:ext>
                  </a:extLst>
                </p14:cNvPr>
                <p14:cNvContentPartPr/>
                <p14:nvPr/>
              </p14:nvContentPartPr>
              <p14:xfrm>
                <a:off x="4513285" y="569148"/>
                <a:ext cx="686160" cy="11520"/>
              </p14:xfrm>
            </p:contentPart>
          </mc:Choice>
          <mc:Fallback xmlns="">
            <p:pic>
              <p:nvPicPr>
                <p:cNvPr id="42" name="Ink 41">
                  <a:extLst>
                    <a:ext uri="{FF2B5EF4-FFF2-40B4-BE49-F238E27FC236}">
                      <a16:creationId xmlns:a16="http://schemas.microsoft.com/office/drawing/2014/main" id="{B07FBCCA-24B6-28AA-C6EB-8576CD321477}"/>
                    </a:ext>
                  </a:extLst>
                </p:cNvPr>
                <p:cNvPicPr/>
                <p:nvPr/>
              </p:nvPicPr>
              <p:blipFill>
                <a:blip r:embed="rId49"/>
                <a:stretch>
                  <a:fillRect/>
                </a:stretch>
              </p:blipFill>
              <p:spPr>
                <a:xfrm>
                  <a:off x="4495285" y="551148"/>
                  <a:ext cx="721800" cy="47160"/>
                </a:xfrm>
                <a:prstGeom prst="rect">
                  <a:avLst/>
                </a:prstGeom>
              </p:spPr>
            </p:pic>
          </mc:Fallback>
        </mc:AlternateContent>
      </p:grpSp>
      <p:grpSp>
        <p:nvGrpSpPr>
          <p:cNvPr id="52" name="Group 51">
            <a:extLst>
              <a:ext uri="{FF2B5EF4-FFF2-40B4-BE49-F238E27FC236}">
                <a16:creationId xmlns:a16="http://schemas.microsoft.com/office/drawing/2014/main" id="{EEE44116-724C-59A0-AFEB-B72FDCD725F6}"/>
              </a:ext>
            </a:extLst>
          </p:cNvPr>
          <p:cNvGrpSpPr/>
          <p:nvPr/>
        </p:nvGrpSpPr>
        <p:grpSpPr>
          <a:xfrm>
            <a:off x="5967805" y="131778"/>
            <a:ext cx="713520" cy="298440"/>
            <a:chOff x="4443805" y="176748"/>
            <a:chExt cx="713520" cy="298440"/>
          </a:xfrm>
        </p:grpSpPr>
        <mc:AlternateContent xmlns:mc="http://schemas.openxmlformats.org/markup-compatibility/2006" xmlns:p14="http://schemas.microsoft.com/office/powerpoint/2010/main">
          <mc:Choice Requires="p14">
            <p:contentPart p14:bwMode="auto" r:id="rId50">
              <p14:nvContentPartPr>
                <p14:cNvPr id="22" name="Ink 21">
                  <a:extLst>
                    <a:ext uri="{FF2B5EF4-FFF2-40B4-BE49-F238E27FC236}">
                      <a16:creationId xmlns:a16="http://schemas.microsoft.com/office/drawing/2014/main" id="{122A40A4-AFA8-FFFD-0A95-BCCE2E8845EC}"/>
                    </a:ext>
                  </a:extLst>
                </p14:cNvPr>
                <p14:cNvContentPartPr/>
                <p14:nvPr/>
              </p14:nvContentPartPr>
              <p14:xfrm>
                <a:off x="4443805" y="271428"/>
                <a:ext cx="140760" cy="174240"/>
              </p14:xfrm>
            </p:contentPart>
          </mc:Choice>
          <mc:Fallback xmlns="">
            <p:pic>
              <p:nvPicPr>
                <p:cNvPr id="22" name="Ink 21">
                  <a:extLst>
                    <a:ext uri="{FF2B5EF4-FFF2-40B4-BE49-F238E27FC236}">
                      <a16:creationId xmlns:a16="http://schemas.microsoft.com/office/drawing/2014/main" id="{122A40A4-AFA8-FFFD-0A95-BCCE2E8845EC}"/>
                    </a:ext>
                  </a:extLst>
                </p:cNvPr>
                <p:cNvPicPr/>
                <p:nvPr/>
              </p:nvPicPr>
              <p:blipFill>
                <a:blip r:embed="rId51"/>
                <a:stretch>
                  <a:fillRect/>
                </a:stretch>
              </p:blipFill>
              <p:spPr>
                <a:xfrm>
                  <a:off x="4425805" y="253428"/>
                  <a:ext cx="1764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3" name="Ink 22">
                  <a:extLst>
                    <a:ext uri="{FF2B5EF4-FFF2-40B4-BE49-F238E27FC236}">
                      <a16:creationId xmlns:a16="http://schemas.microsoft.com/office/drawing/2014/main" id="{80F47755-95F0-1085-361D-1BEBAABE5AC7}"/>
                    </a:ext>
                  </a:extLst>
                </p14:cNvPr>
                <p14:cNvContentPartPr/>
                <p14:nvPr/>
              </p14:nvContentPartPr>
              <p14:xfrm>
                <a:off x="4668085" y="284748"/>
                <a:ext cx="105120" cy="140040"/>
              </p14:xfrm>
            </p:contentPart>
          </mc:Choice>
          <mc:Fallback xmlns="">
            <p:pic>
              <p:nvPicPr>
                <p:cNvPr id="23" name="Ink 22">
                  <a:extLst>
                    <a:ext uri="{FF2B5EF4-FFF2-40B4-BE49-F238E27FC236}">
                      <a16:creationId xmlns:a16="http://schemas.microsoft.com/office/drawing/2014/main" id="{80F47755-95F0-1085-361D-1BEBAABE5AC7}"/>
                    </a:ext>
                  </a:extLst>
                </p:cNvPr>
                <p:cNvPicPr/>
                <p:nvPr/>
              </p:nvPicPr>
              <p:blipFill>
                <a:blip r:embed="rId53"/>
                <a:stretch>
                  <a:fillRect/>
                </a:stretch>
              </p:blipFill>
              <p:spPr>
                <a:xfrm>
                  <a:off x="4650085" y="267108"/>
                  <a:ext cx="140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4" name="Ink 23">
                  <a:extLst>
                    <a:ext uri="{FF2B5EF4-FFF2-40B4-BE49-F238E27FC236}">
                      <a16:creationId xmlns:a16="http://schemas.microsoft.com/office/drawing/2014/main" id="{B033199C-95FD-9FE2-DB9F-5BD906BC6A38}"/>
                    </a:ext>
                  </a:extLst>
                </p14:cNvPr>
                <p14:cNvContentPartPr/>
                <p14:nvPr/>
              </p14:nvContentPartPr>
              <p14:xfrm>
                <a:off x="4692205" y="361068"/>
                <a:ext cx="95400" cy="17640"/>
              </p14:xfrm>
            </p:contentPart>
          </mc:Choice>
          <mc:Fallback xmlns="">
            <p:pic>
              <p:nvPicPr>
                <p:cNvPr id="24" name="Ink 23">
                  <a:extLst>
                    <a:ext uri="{FF2B5EF4-FFF2-40B4-BE49-F238E27FC236}">
                      <a16:creationId xmlns:a16="http://schemas.microsoft.com/office/drawing/2014/main" id="{B033199C-95FD-9FE2-DB9F-5BD906BC6A38}"/>
                    </a:ext>
                  </a:extLst>
                </p:cNvPr>
                <p:cNvPicPr/>
                <p:nvPr/>
              </p:nvPicPr>
              <p:blipFill>
                <a:blip r:embed="rId55"/>
                <a:stretch>
                  <a:fillRect/>
                </a:stretch>
              </p:blipFill>
              <p:spPr>
                <a:xfrm>
                  <a:off x="4674205" y="343068"/>
                  <a:ext cx="1310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4" name="Ink 43">
                  <a:extLst>
                    <a:ext uri="{FF2B5EF4-FFF2-40B4-BE49-F238E27FC236}">
                      <a16:creationId xmlns:a16="http://schemas.microsoft.com/office/drawing/2014/main" id="{829161C6-E797-586E-4AE6-D78A9CA974F0}"/>
                    </a:ext>
                  </a:extLst>
                </p14:cNvPr>
                <p14:cNvContentPartPr/>
                <p14:nvPr/>
              </p14:nvContentPartPr>
              <p14:xfrm>
                <a:off x="4929085" y="176748"/>
                <a:ext cx="9360" cy="7560"/>
              </p14:xfrm>
            </p:contentPart>
          </mc:Choice>
          <mc:Fallback xmlns="">
            <p:pic>
              <p:nvPicPr>
                <p:cNvPr id="44" name="Ink 43">
                  <a:extLst>
                    <a:ext uri="{FF2B5EF4-FFF2-40B4-BE49-F238E27FC236}">
                      <a16:creationId xmlns:a16="http://schemas.microsoft.com/office/drawing/2014/main" id="{829161C6-E797-586E-4AE6-D78A9CA974F0}"/>
                    </a:ext>
                  </a:extLst>
                </p:cNvPr>
                <p:cNvPicPr/>
                <p:nvPr/>
              </p:nvPicPr>
              <p:blipFill>
                <a:blip r:embed="rId57"/>
                <a:stretch>
                  <a:fillRect/>
                </a:stretch>
              </p:blipFill>
              <p:spPr>
                <a:xfrm>
                  <a:off x="4911445" y="159108"/>
                  <a:ext cx="45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5" name="Ink 44">
                  <a:extLst>
                    <a:ext uri="{FF2B5EF4-FFF2-40B4-BE49-F238E27FC236}">
                      <a16:creationId xmlns:a16="http://schemas.microsoft.com/office/drawing/2014/main" id="{225189E3-D998-5502-F115-ABB09E3473E7}"/>
                    </a:ext>
                  </a:extLst>
                </p14:cNvPr>
                <p14:cNvContentPartPr/>
                <p14:nvPr/>
              </p14:nvContentPartPr>
              <p14:xfrm>
                <a:off x="4875085" y="243708"/>
                <a:ext cx="75960" cy="119160"/>
              </p14:xfrm>
            </p:contentPart>
          </mc:Choice>
          <mc:Fallback xmlns="">
            <p:pic>
              <p:nvPicPr>
                <p:cNvPr id="45" name="Ink 44">
                  <a:extLst>
                    <a:ext uri="{FF2B5EF4-FFF2-40B4-BE49-F238E27FC236}">
                      <a16:creationId xmlns:a16="http://schemas.microsoft.com/office/drawing/2014/main" id="{225189E3-D998-5502-F115-ABB09E3473E7}"/>
                    </a:ext>
                  </a:extLst>
                </p:cNvPr>
                <p:cNvPicPr/>
                <p:nvPr/>
              </p:nvPicPr>
              <p:blipFill>
                <a:blip r:embed="rId59"/>
                <a:stretch>
                  <a:fillRect/>
                </a:stretch>
              </p:blipFill>
              <p:spPr>
                <a:xfrm>
                  <a:off x="4857445" y="226068"/>
                  <a:ext cx="111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6" name="Ink 45">
                  <a:extLst>
                    <a:ext uri="{FF2B5EF4-FFF2-40B4-BE49-F238E27FC236}">
                      <a16:creationId xmlns:a16="http://schemas.microsoft.com/office/drawing/2014/main" id="{E09CF5CC-2420-A52B-F8BB-B6EAE3352A82}"/>
                    </a:ext>
                  </a:extLst>
                </p14:cNvPr>
                <p14:cNvContentPartPr/>
                <p14:nvPr/>
              </p14:nvContentPartPr>
              <p14:xfrm>
                <a:off x="4815325" y="239388"/>
                <a:ext cx="181800" cy="207720"/>
              </p14:xfrm>
            </p:contentPart>
          </mc:Choice>
          <mc:Fallback xmlns="">
            <p:pic>
              <p:nvPicPr>
                <p:cNvPr id="46" name="Ink 45">
                  <a:extLst>
                    <a:ext uri="{FF2B5EF4-FFF2-40B4-BE49-F238E27FC236}">
                      <a16:creationId xmlns:a16="http://schemas.microsoft.com/office/drawing/2014/main" id="{E09CF5CC-2420-A52B-F8BB-B6EAE3352A82}"/>
                    </a:ext>
                  </a:extLst>
                </p:cNvPr>
                <p:cNvPicPr/>
                <p:nvPr/>
              </p:nvPicPr>
              <p:blipFill>
                <a:blip r:embed="rId61"/>
                <a:stretch>
                  <a:fillRect/>
                </a:stretch>
              </p:blipFill>
              <p:spPr>
                <a:xfrm>
                  <a:off x="4797685" y="221388"/>
                  <a:ext cx="2174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9" name="Ink 48">
                  <a:extLst>
                    <a:ext uri="{FF2B5EF4-FFF2-40B4-BE49-F238E27FC236}">
                      <a16:creationId xmlns:a16="http://schemas.microsoft.com/office/drawing/2014/main" id="{74282101-9EFC-7E02-3C3C-0A37121459AC}"/>
                    </a:ext>
                  </a:extLst>
                </p14:cNvPr>
                <p14:cNvContentPartPr/>
                <p14:nvPr/>
              </p14:nvContentPartPr>
              <p14:xfrm>
                <a:off x="4951405" y="339828"/>
                <a:ext cx="52560" cy="74520"/>
              </p14:xfrm>
            </p:contentPart>
          </mc:Choice>
          <mc:Fallback xmlns="">
            <p:pic>
              <p:nvPicPr>
                <p:cNvPr id="49" name="Ink 48">
                  <a:extLst>
                    <a:ext uri="{FF2B5EF4-FFF2-40B4-BE49-F238E27FC236}">
                      <a16:creationId xmlns:a16="http://schemas.microsoft.com/office/drawing/2014/main" id="{74282101-9EFC-7E02-3C3C-0A37121459AC}"/>
                    </a:ext>
                  </a:extLst>
                </p:cNvPr>
                <p:cNvPicPr/>
                <p:nvPr/>
              </p:nvPicPr>
              <p:blipFill>
                <a:blip r:embed="rId63"/>
                <a:stretch>
                  <a:fillRect/>
                </a:stretch>
              </p:blipFill>
              <p:spPr>
                <a:xfrm>
                  <a:off x="4933765" y="321828"/>
                  <a:ext cx="88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 name="Ink 50">
                  <a:extLst>
                    <a:ext uri="{FF2B5EF4-FFF2-40B4-BE49-F238E27FC236}">
                      <a16:creationId xmlns:a16="http://schemas.microsoft.com/office/drawing/2014/main" id="{5B106015-25BC-13C0-A2AD-CE4798BF5EE6}"/>
                    </a:ext>
                  </a:extLst>
                </p14:cNvPr>
                <p14:cNvContentPartPr/>
                <p14:nvPr/>
              </p14:nvContentPartPr>
              <p14:xfrm>
                <a:off x="5061205" y="389868"/>
                <a:ext cx="96120" cy="85320"/>
              </p14:xfrm>
            </p:contentPart>
          </mc:Choice>
          <mc:Fallback xmlns="">
            <p:pic>
              <p:nvPicPr>
                <p:cNvPr id="51" name="Ink 50">
                  <a:extLst>
                    <a:ext uri="{FF2B5EF4-FFF2-40B4-BE49-F238E27FC236}">
                      <a16:creationId xmlns:a16="http://schemas.microsoft.com/office/drawing/2014/main" id="{5B106015-25BC-13C0-A2AD-CE4798BF5EE6}"/>
                    </a:ext>
                  </a:extLst>
                </p:cNvPr>
                <p:cNvPicPr/>
                <p:nvPr/>
              </p:nvPicPr>
              <p:blipFill>
                <a:blip r:embed="rId65"/>
                <a:stretch>
                  <a:fillRect/>
                </a:stretch>
              </p:blipFill>
              <p:spPr>
                <a:xfrm>
                  <a:off x="5043205" y="372228"/>
                  <a:ext cx="131760" cy="120960"/>
                </a:xfrm>
                <a:prstGeom prst="rect">
                  <a:avLst/>
                </a:prstGeom>
              </p:spPr>
            </p:pic>
          </mc:Fallback>
        </mc:AlternateContent>
      </p:grpSp>
      <p:grpSp>
        <p:nvGrpSpPr>
          <p:cNvPr id="63" name="Group 62">
            <a:extLst>
              <a:ext uri="{FF2B5EF4-FFF2-40B4-BE49-F238E27FC236}">
                <a16:creationId xmlns:a16="http://schemas.microsoft.com/office/drawing/2014/main" id="{31AF5217-6A54-CB52-2C84-8B4E8690E1F4}"/>
              </a:ext>
            </a:extLst>
          </p:cNvPr>
          <p:cNvGrpSpPr/>
          <p:nvPr/>
        </p:nvGrpSpPr>
        <p:grpSpPr>
          <a:xfrm rot="201035">
            <a:off x="2664085" y="1207458"/>
            <a:ext cx="1644480" cy="432360"/>
            <a:chOff x="954325" y="1314348"/>
            <a:chExt cx="1644480" cy="432360"/>
          </a:xfrm>
        </p:grpSpPr>
        <mc:AlternateContent xmlns:mc="http://schemas.openxmlformats.org/markup-compatibility/2006" xmlns:p14="http://schemas.microsoft.com/office/powerpoint/2010/main">
          <mc:Choice Requires="p14">
            <p:contentPart p14:bwMode="auto" r:id="rId66">
              <p14:nvContentPartPr>
                <p14:cNvPr id="53" name="Ink 52">
                  <a:extLst>
                    <a:ext uri="{FF2B5EF4-FFF2-40B4-BE49-F238E27FC236}">
                      <a16:creationId xmlns:a16="http://schemas.microsoft.com/office/drawing/2014/main" id="{9323F573-7E4A-E6B3-5DD2-851837B1B3B1}"/>
                    </a:ext>
                  </a:extLst>
                </p14:cNvPr>
                <p14:cNvContentPartPr/>
                <p14:nvPr/>
              </p14:nvContentPartPr>
              <p14:xfrm>
                <a:off x="954325" y="1455828"/>
                <a:ext cx="44280" cy="183240"/>
              </p14:xfrm>
            </p:contentPart>
          </mc:Choice>
          <mc:Fallback xmlns="">
            <p:pic>
              <p:nvPicPr>
                <p:cNvPr id="53" name="Ink 52">
                  <a:extLst>
                    <a:ext uri="{FF2B5EF4-FFF2-40B4-BE49-F238E27FC236}">
                      <a16:creationId xmlns:a16="http://schemas.microsoft.com/office/drawing/2014/main" id="{9323F573-7E4A-E6B3-5DD2-851837B1B3B1}"/>
                    </a:ext>
                  </a:extLst>
                </p:cNvPr>
                <p:cNvPicPr/>
                <p:nvPr/>
              </p:nvPicPr>
              <p:blipFill>
                <a:blip r:embed="rId67"/>
                <a:stretch>
                  <a:fillRect/>
                </a:stretch>
              </p:blipFill>
              <p:spPr>
                <a:xfrm>
                  <a:off x="936685" y="1438188"/>
                  <a:ext cx="79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4" name="Ink 53">
                  <a:extLst>
                    <a:ext uri="{FF2B5EF4-FFF2-40B4-BE49-F238E27FC236}">
                      <a16:creationId xmlns:a16="http://schemas.microsoft.com/office/drawing/2014/main" id="{4631D39B-45A0-BFE9-B054-9FF5E49E7F7C}"/>
                    </a:ext>
                  </a:extLst>
                </p14:cNvPr>
                <p14:cNvContentPartPr/>
                <p14:nvPr/>
              </p14:nvContentPartPr>
              <p14:xfrm>
                <a:off x="977005" y="1439988"/>
                <a:ext cx="124920" cy="195480"/>
              </p14:xfrm>
            </p:contentPart>
          </mc:Choice>
          <mc:Fallback xmlns="">
            <p:pic>
              <p:nvPicPr>
                <p:cNvPr id="54" name="Ink 53">
                  <a:extLst>
                    <a:ext uri="{FF2B5EF4-FFF2-40B4-BE49-F238E27FC236}">
                      <a16:creationId xmlns:a16="http://schemas.microsoft.com/office/drawing/2014/main" id="{4631D39B-45A0-BFE9-B054-9FF5E49E7F7C}"/>
                    </a:ext>
                  </a:extLst>
                </p:cNvPr>
                <p:cNvPicPr/>
                <p:nvPr/>
              </p:nvPicPr>
              <p:blipFill>
                <a:blip r:embed="rId69"/>
                <a:stretch>
                  <a:fillRect/>
                </a:stretch>
              </p:blipFill>
              <p:spPr>
                <a:xfrm>
                  <a:off x="959005" y="1421988"/>
                  <a:ext cx="1605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Ink 54">
                  <a:extLst>
                    <a:ext uri="{FF2B5EF4-FFF2-40B4-BE49-F238E27FC236}">
                      <a16:creationId xmlns:a16="http://schemas.microsoft.com/office/drawing/2014/main" id="{24C0CB31-244C-79BA-F8FA-EBD95D095A08}"/>
                    </a:ext>
                  </a:extLst>
                </p14:cNvPr>
                <p14:cNvContentPartPr/>
                <p14:nvPr/>
              </p14:nvContentPartPr>
              <p14:xfrm>
                <a:off x="1184365" y="1410108"/>
                <a:ext cx="196200" cy="207720"/>
              </p14:xfrm>
            </p:contentPart>
          </mc:Choice>
          <mc:Fallback xmlns="">
            <p:pic>
              <p:nvPicPr>
                <p:cNvPr id="55" name="Ink 54">
                  <a:extLst>
                    <a:ext uri="{FF2B5EF4-FFF2-40B4-BE49-F238E27FC236}">
                      <a16:creationId xmlns:a16="http://schemas.microsoft.com/office/drawing/2014/main" id="{24C0CB31-244C-79BA-F8FA-EBD95D095A08}"/>
                    </a:ext>
                  </a:extLst>
                </p:cNvPr>
                <p:cNvPicPr/>
                <p:nvPr/>
              </p:nvPicPr>
              <p:blipFill>
                <a:blip r:embed="rId71"/>
                <a:stretch>
                  <a:fillRect/>
                </a:stretch>
              </p:blipFill>
              <p:spPr>
                <a:xfrm>
                  <a:off x="1166365" y="1392468"/>
                  <a:ext cx="2318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Ink 55">
                  <a:extLst>
                    <a:ext uri="{FF2B5EF4-FFF2-40B4-BE49-F238E27FC236}">
                      <a16:creationId xmlns:a16="http://schemas.microsoft.com/office/drawing/2014/main" id="{BAED84F5-002F-FC93-CB81-6E6CD6066B8B}"/>
                    </a:ext>
                  </a:extLst>
                </p14:cNvPr>
                <p14:cNvContentPartPr/>
                <p14:nvPr/>
              </p14:nvContentPartPr>
              <p14:xfrm>
                <a:off x="1293445" y="1505868"/>
                <a:ext cx="160200" cy="32400"/>
              </p14:xfrm>
            </p:contentPart>
          </mc:Choice>
          <mc:Fallback xmlns="">
            <p:pic>
              <p:nvPicPr>
                <p:cNvPr id="56" name="Ink 55">
                  <a:extLst>
                    <a:ext uri="{FF2B5EF4-FFF2-40B4-BE49-F238E27FC236}">
                      <a16:creationId xmlns:a16="http://schemas.microsoft.com/office/drawing/2014/main" id="{BAED84F5-002F-FC93-CB81-6E6CD6066B8B}"/>
                    </a:ext>
                  </a:extLst>
                </p:cNvPr>
                <p:cNvPicPr/>
                <p:nvPr/>
              </p:nvPicPr>
              <p:blipFill>
                <a:blip r:embed="rId73"/>
                <a:stretch>
                  <a:fillRect/>
                </a:stretch>
              </p:blipFill>
              <p:spPr>
                <a:xfrm>
                  <a:off x="1275445" y="1487868"/>
                  <a:ext cx="195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Ink 56">
                  <a:extLst>
                    <a:ext uri="{FF2B5EF4-FFF2-40B4-BE49-F238E27FC236}">
                      <a16:creationId xmlns:a16="http://schemas.microsoft.com/office/drawing/2014/main" id="{B7EFE8B5-8B76-A498-37A4-E569D680FFB7}"/>
                    </a:ext>
                  </a:extLst>
                </p14:cNvPr>
                <p14:cNvContentPartPr/>
                <p14:nvPr/>
              </p14:nvContentPartPr>
              <p14:xfrm>
                <a:off x="1461205" y="1453308"/>
                <a:ext cx="239760" cy="119160"/>
              </p14:xfrm>
            </p:contentPart>
          </mc:Choice>
          <mc:Fallback xmlns="">
            <p:pic>
              <p:nvPicPr>
                <p:cNvPr id="57" name="Ink 56">
                  <a:extLst>
                    <a:ext uri="{FF2B5EF4-FFF2-40B4-BE49-F238E27FC236}">
                      <a16:creationId xmlns:a16="http://schemas.microsoft.com/office/drawing/2014/main" id="{B7EFE8B5-8B76-A498-37A4-E569D680FFB7}"/>
                    </a:ext>
                  </a:extLst>
                </p:cNvPr>
                <p:cNvPicPr/>
                <p:nvPr/>
              </p:nvPicPr>
              <p:blipFill>
                <a:blip r:embed="rId75"/>
                <a:stretch>
                  <a:fillRect/>
                </a:stretch>
              </p:blipFill>
              <p:spPr>
                <a:xfrm>
                  <a:off x="1443205" y="1435668"/>
                  <a:ext cx="275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8" name="Ink 57">
                  <a:extLst>
                    <a:ext uri="{FF2B5EF4-FFF2-40B4-BE49-F238E27FC236}">
                      <a16:creationId xmlns:a16="http://schemas.microsoft.com/office/drawing/2014/main" id="{335EAEC6-2544-0574-CD20-B185C8C28AD2}"/>
                    </a:ext>
                  </a:extLst>
                </p14:cNvPr>
                <p14:cNvContentPartPr/>
                <p14:nvPr/>
              </p14:nvContentPartPr>
              <p14:xfrm>
                <a:off x="1724365" y="1477068"/>
                <a:ext cx="258480" cy="101520"/>
              </p14:xfrm>
            </p:contentPart>
          </mc:Choice>
          <mc:Fallback xmlns="">
            <p:pic>
              <p:nvPicPr>
                <p:cNvPr id="58" name="Ink 57">
                  <a:extLst>
                    <a:ext uri="{FF2B5EF4-FFF2-40B4-BE49-F238E27FC236}">
                      <a16:creationId xmlns:a16="http://schemas.microsoft.com/office/drawing/2014/main" id="{335EAEC6-2544-0574-CD20-B185C8C28AD2}"/>
                    </a:ext>
                  </a:extLst>
                </p:cNvPr>
                <p:cNvPicPr/>
                <p:nvPr/>
              </p:nvPicPr>
              <p:blipFill>
                <a:blip r:embed="rId77"/>
                <a:stretch>
                  <a:fillRect/>
                </a:stretch>
              </p:blipFill>
              <p:spPr>
                <a:xfrm>
                  <a:off x="1706365" y="1459068"/>
                  <a:ext cx="2941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9" name="Ink 58">
                  <a:extLst>
                    <a:ext uri="{FF2B5EF4-FFF2-40B4-BE49-F238E27FC236}">
                      <a16:creationId xmlns:a16="http://schemas.microsoft.com/office/drawing/2014/main" id="{5F9C59CB-CC0E-23C6-307A-877F39E3C027}"/>
                    </a:ext>
                  </a:extLst>
                </p14:cNvPr>
                <p14:cNvContentPartPr/>
                <p14:nvPr/>
              </p14:nvContentPartPr>
              <p14:xfrm>
                <a:off x="2005885" y="1445028"/>
                <a:ext cx="231840" cy="139680"/>
              </p14:xfrm>
            </p:contentPart>
          </mc:Choice>
          <mc:Fallback xmlns="">
            <p:pic>
              <p:nvPicPr>
                <p:cNvPr id="59" name="Ink 58">
                  <a:extLst>
                    <a:ext uri="{FF2B5EF4-FFF2-40B4-BE49-F238E27FC236}">
                      <a16:creationId xmlns:a16="http://schemas.microsoft.com/office/drawing/2014/main" id="{5F9C59CB-CC0E-23C6-307A-877F39E3C027}"/>
                    </a:ext>
                  </a:extLst>
                </p:cNvPr>
                <p:cNvPicPr/>
                <p:nvPr/>
              </p:nvPicPr>
              <p:blipFill>
                <a:blip r:embed="rId79"/>
                <a:stretch>
                  <a:fillRect/>
                </a:stretch>
              </p:blipFill>
              <p:spPr>
                <a:xfrm>
                  <a:off x="1988245" y="1427028"/>
                  <a:ext cx="2674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0" name="Ink 59">
                  <a:extLst>
                    <a:ext uri="{FF2B5EF4-FFF2-40B4-BE49-F238E27FC236}">
                      <a16:creationId xmlns:a16="http://schemas.microsoft.com/office/drawing/2014/main" id="{4DCB3125-0FFA-429A-8337-5F42415267A6}"/>
                    </a:ext>
                  </a:extLst>
                </p14:cNvPr>
                <p14:cNvContentPartPr/>
                <p14:nvPr/>
              </p14:nvContentPartPr>
              <p14:xfrm>
                <a:off x="2305045" y="1314348"/>
                <a:ext cx="1080" cy="4680"/>
              </p14:xfrm>
            </p:contentPart>
          </mc:Choice>
          <mc:Fallback xmlns="">
            <p:pic>
              <p:nvPicPr>
                <p:cNvPr id="60" name="Ink 59">
                  <a:extLst>
                    <a:ext uri="{FF2B5EF4-FFF2-40B4-BE49-F238E27FC236}">
                      <a16:creationId xmlns:a16="http://schemas.microsoft.com/office/drawing/2014/main" id="{4DCB3125-0FFA-429A-8337-5F42415267A6}"/>
                    </a:ext>
                  </a:extLst>
                </p:cNvPr>
                <p:cNvPicPr/>
                <p:nvPr/>
              </p:nvPicPr>
              <p:blipFill>
                <a:blip r:embed="rId81"/>
                <a:stretch>
                  <a:fillRect/>
                </a:stretch>
              </p:blipFill>
              <p:spPr>
                <a:xfrm>
                  <a:off x="2287405" y="1296708"/>
                  <a:ext cx="36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1" name="Ink 60">
                  <a:extLst>
                    <a:ext uri="{FF2B5EF4-FFF2-40B4-BE49-F238E27FC236}">
                      <a16:creationId xmlns:a16="http://schemas.microsoft.com/office/drawing/2014/main" id="{9EDAE0FA-F17E-AAE4-D57C-81E1BC7FF659}"/>
                    </a:ext>
                  </a:extLst>
                </p14:cNvPr>
                <p14:cNvContentPartPr/>
                <p14:nvPr/>
              </p14:nvContentPartPr>
              <p14:xfrm>
                <a:off x="2297845" y="1433148"/>
                <a:ext cx="300960" cy="313560"/>
              </p14:xfrm>
            </p:contentPart>
          </mc:Choice>
          <mc:Fallback xmlns="">
            <p:pic>
              <p:nvPicPr>
                <p:cNvPr id="61" name="Ink 60">
                  <a:extLst>
                    <a:ext uri="{FF2B5EF4-FFF2-40B4-BE49-F238E27FC236}">
                      <a16:creationId xmlns:a16="http://schemas.microsoft.com/office/drawing/2014/main" id="{9EDAE0FA-F17E-AAE4-D57C-81E1BC7FF659}"/>
                    </a:ext>
                  </a:extLst>
                </p:cNvPr>
                <p:cNvPicPr/>
                <p:nvPr/>
              </p:nvPicPr>
              <p:blipFill>
                <a:blip r:embed="rId83"/>
                <a:stretch>
                  <a:fillRect/>
                </a:stretch>
              </p:blipFill>
              <p:spPr>
                <a:xfrm>
                  <a:off x="2280205" y="1415148"/>
                  <a:ext cx="336600" cy="34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62" name="Ink 61">
                <a:extLst>
                  <a:ext uri="{FF2B5EF4-FFF2-40B4-BE49-F238E27FC236}">
                    <a16:creationId xmlns:a16="http://schemas.microsoft.com/office/drawing/2014/main" id="{840B5AB8-790C-DD36-00F2-5FEA40644D56}"/>
                  </a:ext>
                </a:extLst>
              </p14:cNvPr>
              <p14:cNvContentPartPr/>
              <p14:nvPr/>
            </p14:nvContentPartPr>
            <p14:xfrm>
              <a:off x="4452565" y="1359708"/>
              <a:ext cx="162360" cy="217800"/>
            </p14:xfrm>
          </p:contentPart>
        </mc:Choice>
        <mc:Fallback>
          <p:pic>
            <p:nvPicPr>
              <p:cNvPr id="62" name="Ink 61">
                <a:extLst>
                  <a:ext uri="{FF2B5EF4-FFF2-40B4-BE49-F238E27FC236}">
                    <a16:creationId xmlns:a16="http://schemas.microsoft.com/office/drawing/2014/main" id="{840B5AB8-790C-DD36-00F2-5FEA40644D56}"/>
                  </a:ext>
                </a:extLst>
              </p:cNvPr>
              <p:cNvPicPr/>
              <p:nvPr/>
            </p:nvPicPr>
            <p:blipFill>
              <a:blip r:embed="rId85"/>
              <a:stretch>
                <a:fillRect/>
              </a:stretch>
            </p:blipFill>
            <p:spPr>
              <a:xfrm>
                <a:off x="4434565" y="1341708"/>
                <a:ext cx="198000" cy="253440"/>
              </a:xfrm>
              <a:prstGeom prst="rect">
                <a:avLst/>
              </a:prstGeom>
            </p:spPr>
          </p:pic>
        </mc:Fallback>
      </mc:AlternateContent>
      <p:grpSp>
        <p:nvGrpSpPr>
          <p:cNvPr id="66" name="Group 65">
            <a:extLst>
              <a:ext uri="{FF2B5EF4-FFF2-40B4-BE49-F238E27FC236}">
                <a16:creationId xmlns:a16="http://schemas.microsoft.com/office/drawing/2014/main" id="{D1B968E1-A244-2B7B-1C97-274182E03A69}"/>
              </a:ext>
            </a:extLst>
          </p:cNvPr>
          <p:cNvGrpSpPr/>
          <p:nvPr/>
        </p:nvGrpSpPr>
        <p:grpSpPr>
          <a:xfrm>
            <a:off x="4917325" y="1331268"/>
            <a:ext cx="662040" cy="325440"/>
            <a:chOff x="3393325" y="1331268"/>
            <a:chExt cx="662040" cy="325440"/>
          </a:xfrm>
        </p:grpSpPr>
        <mc:AlternateContent xmlns:mc="http://schemas.openxmlformats.org/markup-compatibility/2006" xmlns:p14="http://schemas.microsoft.com/office/powerpoint/2010/main">
          <mc:Choice Requires="p14">
            <p:contentPart p14:bwMode="auto" r:id="rId86">
              <p14:nvContentPartPr>
                <p14:cNvPr id="64" name="Ink 63">
                  <a:extLst>
                    <a:ext uri="{FF2B5EF4-FFF2-40B4-BE49-F238E27FC236}">
                      <a16:creationId xmlns:a16="http://schemas.microsoft.com/office/drawing/2014/main" id="{DB4CB15C-63BF-9646-22AE-06695E5A6710}"/>
                    </a:ext>
                  </a:extLst>
                </p14:cNvPr>
                <p14:cNvContentPartPr/>
                <p14:nvPr/>
              </p14:nvContentPartPr>
              <p14:xfrm>
                <a:off x="3393325" y="1331268"/>
                <a:ext cx="331200" cy="162720"/>
              </p14:xfrm>
            </p:contentPart>
          </mc:Choice>
          <mc:Fallback xmlns="">
            <p:pic>
              <p:nvPicPr>
                <p:cNvPr id="64" name="Ink 63">
                  <a:extLst>
                    <a:ext uri="{FF2B5EF4-FFF2-40B4-BE49-F238E27FC236}">
                      <a16:creationId xmlns:a16="http://schemas.microsoft.com/office/drawing/2014/main" id="{DB4CB15C-63BF-9646-22AE-06695E5A6710}"/>
                    </a:ext>
                  </a:extLst>
                </p:cNvPr>
                <p:cNvPicPr/>
                <p:nvPr/>
              </p:nvPicPr>
              <p:blipFill>
                <a:blip r:embed="rId87"/>
                <a:stretch>
                  <a:fillRect/>
                </a:stretch>
              </p:blipFill>
              <p:spPr>
                <a:xfrm>
                  <a:off x="3375325" y="1313268"/>
                  <a:ext cx="366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Ink 64">
                  <a:extLst>
                    <a:ext uri="{FF2B5EF4-FFF2-40B4-BE49-F238E27FC236}">
                      <a16:creationId xmlns:a16="http://schemas.microsoft.com/office/drawing/2014/main" id="{80376F8C-F9FE-11D3-B44A-D2FD942AF597}"/>
                    </a:ext>
                  </a:extLst>
                </p14:cNvPr>
                <p14:cNvContentPartPr/>
                <p14:nvPr/>
              </p14:nvContentPartPr>
              <p14:xfrm>
                <a:off x="3815965" y="1348548"/>
                <a:ext cx="239400" cy="308160"/>
              </p14:xfrm>
            </p:contentPart>
          </mc:Choice>
          <mc:Fallback xmlns="">
            <p:pic>
              <p:nvPicPr>
                <p:cNvPr id="65" name="Ink 64">
                  <a:extLst>
                    <a:ext uri="{FF2B5EF4-FFF2-40B4-BE49-F238E27FC236}">
                      <a16:creationId xmlns:a16="http://schemas.microsoft.com/office/drawing/2014/main" id="{80376F8C-F9FE-11D3-B44A-D2FD942AF597}"/>
                    </a:ext>
                  </a:extLst>
                </p:cNvPr>
                <p:cNvPicPr/>
                <p:nvPr/>
              </p:nvPicPr>
              <p:blipFill>
                <a:blip r:embed="rId89"/>
                <a:stretch>
                  <a:fillRect/>
                </a:stretch>
              </p:blipFill>
              <p:spPr>
                <a:xfrm>
                  <a:off x="3798325" y="1330908"/>
                  <a:ext cx="275040" cy="343800"/>
                </a:xfrm>
                <a:prstGeom prst="rect">
                  <a:avLst/>
                </a:prstGeom>
              </p:spPr>
            </p:pic>
          </mc:Fallback>
        </mc:AlternateContent>
      </p:grpSp>
      <p:grpSp>
        <p:nvGrpSpPr>
          <p:cNvPr id="73" name="Group 72">
            <a:extLst>
              <a:ext uri="{FF2B5EF4-FFF2-40B4-BE49-F238E27FC236}">
                <a16:creationId xmlns:a16="http://schemas.microsoft.com/office/drawing/2014/main" id="{C5C4DBFC-4977-125E-FE8F-23AF9A68A73A}"/>
              </a:ext>
            </a:extLst>
          </p:cNvPr>
          <p:cNvGrpSpPr/>
          <p:nvPr/>
        </p:nvGrpSpPr>
        <p:grpSpPr>
          <a:xfrm rot="250387">
            <a:off x="5946925" y="1234758"/>
            <a:ext cx="768600" cy="263520"/>
            <a:chOff x="4422925" y="1189788"/>
            <a:chExt cx="768600" cy="263520"/>
          </a:xfrm>
        </p:grpSpPr>
        <mc:AlternateContent xmlns:mc="http://schemas.openxmlformats.org/markup-compatibility/2006" xmlns:p14="http://schemas.microsoft.com/office/powerpoint/2010/main">
          <mc:Choice Requires="p14">
            <p:contentPart p14:bwMode="auto" r:id="rId90">
              <p14:nvContentPartPr>
                <p14:cNvPr id="67" name="Ink 66">
                  <a:extLst>
                    <a:ext uri="{FF2B5EF4-FFF2-40B4-BE49-F238E27FC236}">
                      <a16:creationId xmlns:a16="http://schemas.microsoft.com/office/drawing/2014/main" id="{DD92F721-F0A3-AF5C-02DA-EF74A8191A8F}"/>
                    </a:ext>
                  </a:extLst>
                </p14:cNvPr>
                <p14:cNvContentPartPr/>
                <p14:nvPr/>
              </p14:nvContentPartPr>
              <p14:xfrm>
                <a:off x="4422925" y="1301388"/>
                <a:ext cx="57960" cy="151920"/>
              </p14:xfrm>
            </p:contentPart>
          </mc:Choice>
          <mc:Fallback xmlns="">
            <p:pic>
              <p:nvPicPr>
                <p:cNvPr id="67" name="Ink 66">
                  <a:extLst>
                    <a:ext uri="{FF2B5EF4-FFF2-40B4-BE49-F238E27FC236}">
                      <a16:creationId xmlns:a16="http://schemas.microsoft.com/office/drawing/2014/main" id="{DD92F721-F0A3-AF5C-02DA-EF74A8191A8F}"/>
                    </a:ext>
                  </a:extLst>
                </p:cNvPr>
                <p:cNvPicPr/>
                <p:nvPr/>
              </p:nvPicPr>
              <p:blipFill>
                <a:blip r:embed="rId91"/>
                <a:stretch>
                  <a:fillRect/>
                </a:stretch>
              </p:blipFill>
              <p:spPr>
                <a:xfrm>
                  <a:off x="4404925" y="1283388"/>
                  <a:ext cx="936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8" name="Ink 67">
                  <a:extLst>
                    <a:ext uri="{FF2B5EF4-FFF2-40B4-BE49-F238E27FC236}">
                      <a16:creationId xmlns:a16="http://schemas.microsoft.com/office/drawing/2014/main" id="{7157B80D-B173-E5CA-4E42-780CEFBFC0B6}"/>
                    </a:ext>
                  </a:extLst>
                </p14:cNvPr>
                <p14:cNvContentPartPr/>
                <p14:nvPr/>
              </p14:nvContentPartPr>
              <p14:xfrm>
                <a:off x="4515445" y="1229028"/>
                <a:ext cx="369360" cy="211680"/>
              </p14:xfrm>
            </p:contentPart>
          </mc:Choice>
          <mc:Fallback xmlns="">
            <p:pic>
              <p:nvPicPr>
                <p:cNvPr id="68" name="Ink 67">
                  <a:extLst>
                    <a:ext uri="{FF2B5EF4-FFF2-40B4-BE49-F238E27FC236}">
                      <a16:creationId xmlns:a16="http://schemas.microsoft.com/office/drawing/2014/main" id="{7157B80D-B173-E5CA-4E42-780CEFBFC0B6}"/>
                    </a:ext>
                  </a:extLst>
                </p:cNvPr>
                <p:cNvPicPr/>
                <p:nvPr/>
              </p:nvPicPr>
              <p:blipFill>
                <a:blip r:embed="rId93"/>
                <a:stretch>
                  <a:fillRect/>
                </a:stretch>
              </p:blipFill>
              <p:spPr>
                <a:xfrm>
                  <a:off x="4497805" y="1211388"/>
                  <a:ext cx="4050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9" name="Ink 68">
                  <a:extLst>
                    <a:ext uri="{FF2B5EF4-FFF2-40B4-BE49-F238E27FC236}">
                      <a16:creationId xmlns:a16="http://schemas.microsoft.com/office/drawing/2014/main" id="{D9273AD1-EBD1-BA82-6BE5-4D54882A7FAF}"/>
                    </a:ext>
                  </a:extLst>
                </p14:cNvPr>
                <p14:cNvContentPartPr/>
                <p14:nvPr/>
              </p14:nvContentPartPr>
              <p14:xfrm>
                <a:off x="4931605" y="1189788"/>
                <a:ext cx="4320" cy="17640"/>
              </p14:xfrm>
            </p:contentPart>
          </mc:Choice>
          <mc:Fallback xmlns="">
            <p:pic>
              <p:nvPicPr>
                <p:cNvPr id="69" name="Ink 68">
                  <a:extLst>
                    <a:ext uri="{FF2B5EF4-FFF2-40B4-BE49-F238E27FC236}">
                      <a16:creationId xmlns:a16="http://schemas.microsoft.com/office/drawing/2014/main" id="{D9273AD1-EBD1-BA82-6BE5-4D54882A7FAF}"/>
                    </a:ext>
                  </a:extLst>
                </p:cNvPr>
                <p:cNvPicPr/>
                <p:nvPr/>
              </p:nvPicPr>
              <p:blipFill>
                <a:blip r:embed="rId95"/>
                <a:stretch>
                  <a:fillRect/>
                </a:stretch>
              </p:blipFill>
              <p:spPr>
                <a:xfrm>
                  <a:off x="4913605" y="1172148"/>
                  <a:ext cx="399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0" name="Ink 69">
                  <a:extLst>
                    <a:ext uri="{FF2B5EF4-FFF2-40B4-BE49-F238E27FC236}">
                      <a16:creationId xmlns:a16="http://schemas.microsoft.com/office/drawing/2014/main" id="{1B2EEBC3-DD7A-A425-4AFE-573CE95A01A5}"/>
                    </a:ext>
                  </a:extLst>
                </p14:cNvPr>
                <p14:cNvContentPartPr/>
                <p14:nvPr/>
              </p14:nvContentPartPr>
              <p14:xfrm>
                <a:off x="4677445" y="1245588"/>
                <a:ext cx="11520" cy="6840"/>
              </p14:xfrm>
            </p:contentPart>
          </mc:Choice>
          <mc:Fallback xmlns="">
            <p:pic>
              <p:nvPicPr>
                <p:cNvPr id="70" name="Ink 69">
                  <a:extLst>
                    <a:ext uri="{FF2B5EF4-FFF2-40B4-BE49-F238E27FC236}">
                      <a16:creationId xmlns:a16="http://schemas.microsoft.com/office/drawing/2014/main" id="{1B2EEBC3-DD7A-A425-4AFE-573CE95A01A5}"/>
                    </a:ext>
                  </a:extLst>
                </p:cNvPr>
                <p:cNvPicPr/>
                <p:nvPr/>
              </p:nvPicPr>
              <p:blipFill>
                <a:blip r:embed="rId97"/>
                <a:stretch>
                  <a:fillRect/>
                </a:stretch>
              </p:blipFill>
              <p:spPr>
                <a:xfrm>
                  <a:off x="4659805" y="1227948"/>
                  <a:ext cx="471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1" name="Ink 70">
                  <a:extLst>
                    <a:ext uri="{FF2B5EF4-FFF2-40B4-BE49-F238E27FC236}">
                      <a16:creationId xmlns:a16="http://schemas.microsoft.com/office/drawing/2014/main" id="{6CF3A1D1-F17E-9A09-AEAB-6254CDC407B3}"/>
                    </a:ext>
                  </a:extLst>
                </p14:cNvPr>
                <p14:cNvContentPartPr/>
                <p14:nvPr/>
              </p14:nvContentPartPr>
              <p14:xfrm>
                <a:off x="4922605" y="1241628"/>
                <a:ext cx="268920" cy="154440"/>
              </p14:xfrm>
            </p:contentPart>
          </mc:Choice>
          <mc:Fallback xmlns="">
            <p:pic>
              <p:nvPicPr>
                <p:cNvPr id="71" name="Ink 70">
                  <a:extLst>
                    <a:ext uri="{FF2B5EF4-FFF2-40B4-BE49-F238E27FC236}">
                      <a16:creationId xmlns:a16="http://schemas.microsoft.com/office/drawing/2014/main" id="{6CF3A1D1-F17E-9A09-AEAB-6254CDC407B3}"/>
                    </a:ext>
                  </a:extLst>
                </p:cNvPr>
                <p:cNvPicPr/>
                <p:nvPr/>
              </p:nvPicPr>
              <p:blipFill>
                <a:blip r:embed="rId99"/>
                <a:stretch>
                  <a:fillRect/>
                </a:stretch>
              </p:blipFill>
              <p:spPr>
                <a:xfrm>
                  <a:off x="4904605" y="1223628"/>
                  <a:ext cx="3045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2" name="Ink 71">
                  <a:extLst>
                    <a:ext uri="{FF2B5EF4-FFF2-40B4-BE49-F238E27FC236}">
                      <a16:creationId xmlns:a16="http://schemas.microsoft.com/office/drawing/2014/main" id="{B19B9E45-DB03-B1C5-FEBF-4171917A7216}"/>
                    </a:ext>
                  </a:extLst>
                </p14:cNvPr>
                <p14:cNvContentPartPr/>
                <p14:nvPr/>
              </p14:nvContentPartPr>
              <p14:xfrm>
                <a:off x="4491325" y="1202028"/>
                <a:ext cx="2880" cy="9000"/>
              </p14:xfrm>
            </p:contentPart>
          </mc:Choice>
          <mc:Fallback xmlns="">
            <p:pic>
              <p:nvPicPr>
                <p:cNvPr id="72" name="Ink 71">
                  <a:extLst>
                    <a:ext uri="{FF2B5EF4-FFF2-40B4-BE49-F238E27FC236}">
                      <a16:creationId xmlns:a16="http://schemas.microsoft.com/office/drawing/2014/main" id="{B19B9E45-DB03-B1C5-FEBF-4171917A7216}"/>
                    </a:ext>
                  </a:extLst>
                </p:cNvPr>
                <p:cNvPicPr/>
                <p:nvPr/>
              </p:nvPicPr>
              <p:blipFill>
                <a:blip r:embed="rId101"/>
                <a:stretch>
                  <a:fillRect/>
                </a:stretch>
              </p:blipFill>
              <p:spPr>
                <a:xfrm>
                  <a:off x="4473685" y="1184388"/>
                  <a:ext cx="38520" cy="44640"/>
                </a:xfrm>
                <a:prstGeom prst="rect">
                  <a:avLst/>
                </a:prstGeom>
              </p:spPr>
            </p:pic>
          </mc:Fallback>
        </mc:AlternateContent>
      </p:grpSp>
      <p:grpSp>
        <p:nvGrpSpPr>
          <p:cNvPr id="79" name="Group 78">
            <a:extLst>
              <a:ext uri="{FF2B5EF4-FFF2-40B4-BE49-F238E27FC236}">
                <a16:creationId xmlns:a16="http://schemas.microsoft.com/office/drawing/2014/main" id="{6FBBBB81-A46B-B34D-601E-79B61D288F2F}"/>
              </a:ext>
            </a:extLst>
          </p:cNvPr>
          <p:cNvGrpSpPr/>
          <p:nvPr/>
        </p:nvGrpSpPr>
        <p:grpSpPr>
          <a:xfrm rot="255189">
            <a:off x="6920365" y="1286178"/>
            <a:ext cx="1156680" cy="195120"/>
            <a:chOff x="5396365" y="1151268"/>
            <a:chExt cx="1156680" cy="195120"/>
          </a:xfrm>
        </p:grpSpPr>
        <mc:AlternateContent xmlns:mc="http://schemas.openxmlformats.org/markup-compatibility/2006" xmlns:p14="http://schemas.microsoft.com/office/powerpoint/2010/main">
          <mc:Choice Requires="p14">
            <p:contentPart p14:bwMode="auto" r:id="rId102">
              <p14:nvContentPartPr>
                <p14:cNvPr id="74" name="Ink 73">
                  <a:extLst>
                    <a:ext uri="{FF2B5EF4-FFF2-40B4-BE49-F238E27FC236}">
                      <a16:creationId xmlns:a16="http://schemas.microsoft.com/office/drawing/2014/main" id="{CD549BE2-DA02-7449-72D4-EE7BD1C63E02}"/>
                    </a:ext>
                  </a:extLst>
                </p14:cNvPr>
                <p14:cNvContentPartPr/>
                <p14:nvPr/>
              </p14:nvContentPartPr>
              <p14:xfrm>
                <a:off x="5396365" y="1217508"/>
                <a:ext cx="298800" cy="128880"/>
              </p14:xfrm>
            </p:contentPart>
          </mc:Choice>
          <mc:Fallback xmlns="">
            <p:pic>
              <p:nvPicPr>
                <p:cNvPr id="74" name="Ink 73">
                  <a:extLst>
                    <a:ext uri="{FF2B5EF4-FFF2-40B4-BE49-F238E27FC236}">
                      <a16:creationId xmlns:a16="http://schemas.microsoft.com/office/drawing/2014/main" id="{CD549BE2-DA02-7449-72D4-EE7BD1C63E02}"/>
                    </a:ext>
                  </a:extLst>
                </p:cNvPr>
                <p:cNvPicPr/>
                <p:nvPr/>
              </p:nvPicPr>
              <p:blipFill>
                <a:blip r:embed="rId103"/>
                <a:stretch>
                  <a:fillRect/>
                </a:stretch>
              </p:blipFill>
              <p:spPr>
                <a:xfrm>
                  <a:off x="5378365" y="1199508"/>
                  <a:ext cx="3344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5" name="Ink 74">
                  <a:extLst>
                    <a:ext uri="{FF2B5EF4-FFF2-40B4-BE49-F238E27FC236}">
                      <a16:creationId xmlns:a16="http://schemas.microsoft.com/office/drawing/2014/main" id="{4D90E777-C6C0-7FDA-CB31-1D497B83281F}"/>
                    </a:ext>
                  </a:extLst>
                </p14:cNvPr>
                <p14:cNvContentPartPr/>
                <p14:nvPr/>
              </p14:nvContentPartPr>
              <p14:xfrm>
                <a:off x="5711365" y="1151268"/>
                <a:ext cx="374760" cy="192600"/>
              </p14:xfrm>
            </p:contentPart>
          </mc:Choice>
          <mc:Fallback xmlns="">
            <p:pic>
              <p:nvPicPr>
                <p:cNvPr id="75" name="Ink 74">
                  <a:extLst>
                    <a:ext uri="{FF2B5EF4-FFF2-40B4-BE49-F238E27FC236}">
                      <a16:creationId xmlns:a16="http://schemas.microsoft.com/office/drawing/2014/main" id="{4D90E777-C6C0-7FDA-CB31-1D497B83281F}"/>
                    </a:ext>
                  </a:extLst>
                </p:cNvPr>
                <p:cNvPicPr/>
                <p:nvPr/>
              </p:nvPicPr>
              <p:blipFill>
                <a:blip r:embed="rId105"/>
                <a:stretch>
                  <a:fillRect/>
                </a:stretch>
              </p:blipFill>
              <p:spPr>
                <a:xfrm>
                  <a:off x="5693725" y="1133268"/>
                  <a:ext cx="4104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Ink 75">
                  <a:extLst>
                    <a:ext uri="{FF2B5EF4-FFF2-40B4-BE49-F238E27FC236}">
                      <a16:creationId xmlns:a16="http://schemas.microsoft.com/office/drawing/2014/main" id="{38873CBE-610E-F0F2-2054-864CAC1A62BF}"/>
                    </a:ext>
                  </a:extLst>
                </p14:cNvPr>
                <p14:cNvContentPartPr/>
                <p14:nvPr/>
              </p14:nvContentPartPr>
              <p14:xfrm>
                <a:off x="6033565" y="1154148"/>
                <a:ext cx="167400" cy="169560"/>
              </p14:xfrm>
            </p:contentPart>
          </mc:Choice>
          <mc:Fallback xmlns="">
            <p:pic>
              <p:nvPicPr>
                <p:cNvPr id="76" name="Ink 75">
                  <a:extLst>
                    <a:ext uri="{FF2B5EF4-FFF2-40B4-BE49-F238E27FC236}">
                      <a16:creationId xmlns:a16="http://schemas.microsoft.com/office/drawing/2014/main" id="{38873CBE-610E-F0F2-2054-864CAC1A62BF}"/>
                    </a:ext>
                  </a:extLst>
                </p:cNvPr>
                <p:cNvPicPr/>
                <p:nvPr/>
              </p:nvPicPr>
              <p:blipFill>
                <a:blip r:embed="rId107"/>
                <a:stretch>
                  <a:fillRect/>
                </a:stretch>
              </p:blipFill>
              <p:spPr>
                <a:xfrm>
                  <a:off x="6015565" y="1136508"/>
                  <a:ext cx="203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Ink 76">
                  <a:extLst>
                    <a:ext uri="{FF2B5EF4-FFF2-40B4-BE49-F238E27FC236}">
                      <a16:creationId xmlns:a16="http://schemas.microsoft.com/office/drawing/2014/main" id="{BFEB94A6-BFA4-D73F-74BD-80322E2680D8}"/>
                    </a:ext>
                  </a:extLst>
                </p14:cNvPr>
                <p14:cNvContentPartPr/>
                <p14:nvPr/>
              </p14:nvContentPartPr>
              <p14:xfrm>
                <a:off x="6261085" y="1238748"/>
                <a:ext cx="24120" cy="40320"/>
              </p14:xfrm>
            </p:contentPart>
          </mc:Choice>
          <mc:Fallback xmlns="">
            <p:pic>
              <p:nvPicPr>
                <p:cNvPr id="77" name="Ink 76">
                  <a:extLst>
                    <a:ext uri="{FF2B5EF4-FFF2-40B4-BE49-F238E27FC236}">
                      <a16:creationId xmlns:a16="http://schemas.microsoft.com/office/drawing/2014/main" id="{BFEB94A6-BFA4-D73F-74BD-80322E2680D8}"/>
                    </a:ext>
                  </a:extLst>
                </p:cNvPr>
                <p:cNvPicPr/>
                <p:nvPr/>
              </p:nvPicPr>
              <p:blipFill>
                <a:blip r:embed="rId109"/>
                <a:stretch>
                  <a:fillRect/>
                </a:stretch>
              </p:blipFill>
              <p:spPr>
                <a:xfrm>
                  <a:off x="6243085" y="1221108"/>
                  <a:ext cx="597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8" name="Ink 77">
                  <a:extLst>
                    <a:ext uri="{FF2B5EF4-FFF2-40B4-BE49-F238E27FC236}">
                      <a16:creationId xmlns:a16="http://schemas.microsoft.com/office/drawing/2014/main" id="{A983D871-9F07-EA83-4D9A-E807D43B9DAC}"/>
                    </a:ext>
                  </a:extLst>
                </p14:cNvPr>
                <p14:cNvContentPartPr/>
                <p14:nvPr/>
              </p14:nvContentPartPr>
              <p14:xfrm>
                <a:off x="6173245" y="1207428"/>
                <a:ext cx="379800" cy="91440"/>
              </p14:xfrm>
            </p:contentPart>
          </mc:Choice>
          <mc:Fallback xmlns="">
            <p:pic>
              <p:nvPicPr>
                <p:cNvPr id="78" name="Ink 77">
                  <a:extLst>
                    <a:ext uri="{FF2B5EF4-FFF2-40B4-BE49-F238E27FC236}">
                      <a16:creationId xmlns:a16="http://schemas.microsoft.com/office/drawing/2014/main" id="{A983D871-9F07-EA83-4D9A-E807D43B9DAC}"/>
                    </a:ext>
                  </a:extLst>
                </p:cNvPr>
                <p:cNvPicPr/>
                <p:nvPr/>
              </p:nvPicPr>
              <p:blipFill>
                <a:blip r:embed="rId111"/>
                <a:stretch>
                  <a:fillRect/>
                </a:stretch>
              </p:blipFill>
              <p:spPr>
                <a:xfrm>
                  <a:off x="6155245" y="1189788"/>
                  <a:ext cx="415440" cy="127080"/>
                </a:xfrm>
                <a:prstGeom prst="rect">
                  <a:avLst/>
                </a:prstGeom>
              </p:spPr>
            </p:pic>
          </mc:Fallback>
        </mc:AlternateContent>
      </p:grpSp>
      <p:grpSp>
        <p:nvGrpSpPr>
          <p:cNvPr id="82" name="Group 81">
            <a:extLst>
              <a:ext uri="{FF2B5EF4-FFF2-40B4-BE49-F238E27FC236}">
                <a16:creationId xmlns:a16="http://schemas.microsoft.com/office/drawing/2014/main" id="{B35C39E1-DB03-10CB-D20F-F2CCF6A9BF22}"/>
              </a:ext>
            </a:extLst>
          </p:cNvPr>
          <p:cNvGrpSpPr/>
          <p:nvPr/>
        </p:nvGrpSpPr>
        <p:grpSpPr>
          <a:xfrm>
            <a:off x="3218305" y="2114628"/>
            <a:ext cx="332640" cy="191160"/>
            <a:chOff x="1718245" y="2232708"/>
            <a:chExt cx="332640" cy="191160"/>
          </a:xfrm>
        </p:grpSpPr>
        <mc:AlternateContent xmlns:mc="http://schemas.openxmlformats.org/markup-compatibility/2006" xmlns:p14="http://schemas.microsoft.com/office/powerpoint/2010/main">
          <mc:Choice Requires="p14">
            <p:contentPart p14:bwMode="auto" r:id="rId112">
              <p14:nvContentPartPr>
                <p14:cNvPr id="80" name="Ink 79">
                  <a:extLst>
                    <a:ext uri="{FF2B5EF4-FFF2-40B4-BE49-F238E27FC236}">
                      <a16:creationId xmlns:a16="http://schemas.microsoft.com/office/drawing/2014/main" id="{40B8AADF-C96E-6FFD-7CA5-DAD95EC3B008}"/>
                    </a:ext>
                  </a:extLst>
                </p14:cNvPr>
                <p14:cNvContentPartPr/>
                <p14:nvPr/>
              </p14:nvContentPartPr>
              <p14:xfrm>
                <a:off x="1718245" y="2232708"/>
                <a:ext cx="246960" cy="191160"/>
              </p14:xfrm>
            </p:contentPart>
          </mc:Choice>
          <mc:Fallback xmlns="">
            <p:pic>
              <p:nvPicPr>
                <p:cNvPr id="80" name="Ink 79">
                  <a:extLst>
                    <a:ext uri="{FF2B5EF4-FFF2-40B4-BE49-F238E27FC236}">
                      <a16:creationId xmlns:a16="http://schemas.microsoft.com/office/drawing/2014/main" id="{40B8AADF-C96E-6FFD-7CA5-DAD95EC3B008}"/>
                    </a:ext>
                  </a:extLst>
                </p:cNvPr>
                <p:cNvPicPr/>
                <p:nvPr/>
              </p:nvPicPr>
              <p:blipFill>
                <a:blip r:embed="rId113"/>
                <a:stretch>
                  <a:fillRect/>
                </a:stretch>
              </p:blipFill>
              <p:spPr>
                <a:xfrm>
                  <a:off x="1700605" y="2214708"/>
                  <a:ext cx="2826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1" name="Ink 80">
                  <a:extLst>
                    <a:ext uri="{FF2B5EF4-FFF2-40B4-BE49-F238E27FC236}">
                      <a16:creationId xmlns:a16="http://schemas.microsoft.com/office/drawing/2014/main" id="{E3A78D7D-ABCF-39A7-DF2A-90E1D4F64611}"/>
                    </a:ext>
                  </a:extLst>
                </p14:cNvPr>
                <p14:cNvContentPartPr/>
                <p14:nvPr/>
              </p14:nvContentPartPr>
              <p14:xfrm>
                <a:off x="1873045" y="2309388"/>
                <a:ext cx="177840" cy="27360"/>
              </p14:xfrm>
            </p:contentPart>
          </mc:Choice>
          <mc:Fallback xmlns="">
            <p:pic>
              <p:nvPicPr>
                <p:cNvPr id="81" name="Ink 80">
                  <a:extLst>
                    <a:ext uri="{FF2B5EF4-FFF2-40B4-BE49-F238E27FC236}">
                      <a16:creationId xmlns:a16="http://schemas.microsoft.com/office/drawing/2014/main" id="{E3A78D7D-ABCF-39A7-DF2A-90E1D4F64611}"/>
                    </a:ext>
                  </a:extLst>
                </p:cNvPr>
                <p:cNvPicPr/>
                <p:nvPr/>
              </p:nvPicPr>
              <p:blipFill>
                <a:blip r:embed="rId115"/>
                <a:stretch>
                  <a:fillRect/>
                </a:stretch>
              </p:blipFill>
              <p:spPr>
                <a:xfrm>
                  <a:off x="1855405" y="2291748"/>
                  <a:ext cx="213480" cy="6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6">
            <p14:nvContentPartPr>
              <p14:cNvPr id="83" name="Ink 82">
                <a:extLst>
                  <a:ext uri="{FF2B5EF4-FFF2-40B4-BE49-F238E27FC236}">
                    <a16:creationId xmlns:a16="http://schemas.microsoft.com/office/drawing/2014/main" id="{D1B47CEE-838B-8B2C-E5DA-BA18937FA156}"/>
                  </a:ext>
                </a:extLst>
              </p14:cNvPr>
              <p14:cNvContentPartPr/>
              <p14:nvPr/>
            </p14:nvContentPartPr>
            <p14:xfrm>
              <a:off x="3896365" y="2163588"/>
              <a:ext cx="132120" cy="142200"/>
            </p14:xfrm>
          </p:contentPart>
        </mc:Choice>
        <mc:Fallback>
          <p:pic>
            <p:nvPicPr>
              <p:cNvPr id="83" name="Ink 82">
                <a:extLst>
                  <a:ext uri="{FF2B5EF4-FFF2-40B4-BE49-F238E27FC236}">
                    <a16:creationId xmlns:a16="http://schemas.microsoft.com/office/drawing/2014/main" id="{D1B47CEE-838B-8B2C-E5DA-BA18937FA156}"/>
                  </a:ext>
                </a:extLst>
              </p:cNvPr>
              <p:cNvPicPr/>
              <p:nvPr/>
            </p:nvPicPr>
            <p:blipFill>
              <a:blip r:embed="rId117"/>
              <a:stretch>
                <a:fillRect/>
              </a:stretch>
            </p:blipFill>
            <p:spPr>
              <a:xfrm>
                <a:off x="3878365" y="2145588"/>
                <a:ext cx="167760" cy="177840"/>
              </a:xfrm>
              <a:prstGeom prst="rect">
                <a:avLst/>
              </a:prstGeom>
            </p:spPr>
          </p:pic>
        </mc:Fallback>
      </mc:AlternateContent>
      <p:grpSp>
        <p:nvGrpSpPr>
          <p:cNvPr id="91" name="Group 90">
            <a:extLst>
              <a:ext uri="{FF2B5EF4-FFF2-40B4-BE49-F238E27FC236}">
                <a16:creationId xmlns:a16="http://schemas.microsoft.com/office/drawing/2014/main" id="{32EAF341-E59F-37FB-0420-A94D83356186}"/>
              </a:ext>
            </a:extLst>
          </p:cNvPr>
          <p:cNvGrpSpPr/>
          <p:nvPr/>
        </p:nvGrpSpPr>
        <p:grpSpPr>
          <a:xfrm>
            <a:off x="4142245" y="2210028"/>
            <a:ext cx="392400" cy="162360"/>
            <a:chOff x="2618245" y="2210028"/>
            <a:chExt cx="392400" cy="162360"/>
          </a:xfrm>
        </p:grpSpPr>
        <mc:AlternateContent xmlns:mc="http://schemas.openxmlformats.org/markup-compatibility/2006" xmlns:p14="http://schemas.microsoft.com/office/powerpoint/2010/main">
          <mc:Choice Requires="p14">
            <p:contentPart p14:bwMode="auto" r:id="rId118">
              <p14:nvContentPartPr>
                <p14:cNvPr id="88" name="Ink 87">
                  <a:extLst>
                    <a:ext uri="{FF2B5EF4-FFF2-40B4-BE49-F238E27FC236}">
                      <a16:creationId xmlns:a16="http://schemas.microsoft.com/office/drawing/2014/main" id="{668D4264-B686-D4B9-0814-9022EABD2A6F}"/>
                    </a:ext>
                  </a:extLst>
                </p14:cNvPr>
                <p14:cNvContentPartPr/>
                <p14:nvPr/>
              </p14:nvContentPartPr>
              <p14:xfrm>
                <a:off x="2618245" y="2215068"/>
                <a:ext cx="127440" cy="9360"/>
              </p14:xfrm>
            </p:contentPart>
          </mc:Choice>
          <mc:Fallback xmlns="">
            <p:pic>
              <p:nvPicPr>
                <p:cNvPr id="88" name="Ink 87">
                  <a:extLst>
                    <a:ext uri="{FF2B5EF4-FFF2-40B4-BE49-F238E27FC236}">
                      <a16:creationId xmlns:a16="http://schemas.microsoft.com/office/drawing/2014/main" id="{668D4264-B686-D4B9-0814-9022EABD2A6F}"/>
                    </a:ext>
                  </a:extLst>
                </p:cNvPr>
                <p:cNvPicPr/>
                <p:nvPr/>
              </p:nvPicPr>
              <p:blipFill>
                <a:blip r:embed="rId119"/>
                <a:stretch>
                  <a:fillRect/>
                </a:stretch>
              </p:blipFill>
              <p:spPr>
                <a:xfrm>
                  <a:off x="2600245" y="2197428"/>
                  <a:ext cx="1630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9" name="Ink 88">
                  <a:extLst>
                    <a:ext uri="{FF2B5EF4-FFF2-40B4-BE49-F238E27FC236}">
                      <a16:creationId xmlns:a16="http://schemas.microsoft.com/office/drawing/2014/main" id="{E858561F-029D-4F09-973E-0E8D55455982}"/>
                    </a:ext>
                  </a:extLst>
                </p14:cNvPr>
                <p14:cNvContentPartPr/>
                <p14:nvPr/>
              </p14:nvContentPartPr>
              <p14:xfrm>
                <a:off x="2637325" y="2315148"/>
                <a:ext cx="103680" cy="14760"/>
              </p14:xfrm>
            </p:contentPart>
          </mc:Choice>
          <mc:Fallback xmlns="">
            <p:pic>
              <p:nvPicPr>
                <p:cNvPr id="89" name="Ink 88">
                  <a:extLst>
                    <a:ext uri="{FF2B5EF4-FFF2-40B4-BE49-F238E27FC236}">
                      <a16:creationId xmlns:a16="http://schemas.microsoft.com/office/drawing/2014/main" id="{E858561F-029D-4F09-973E-0E8D55455982}"/>
                    </a:ext>
                  </a:extLst>
                </p:cNvPr>
                <p:cNvPicPr/>
                <p:nvPr/>
              </p:nvPicPr>
              <p:blipFill>
                <a:blip r:embed="rId121"/>
                <a:stretch>
                  <a:fillRect/>
                </a:stretch>
              </p:blipFill>
              <p:spPr>
                <a:xfrm>
                  <a:off x="2619325" y="2297508"/>
                  <a:ext cx="1393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0" name="Ink 89">
                  <a:extLst>
                    <a:ext uri="{FF2B5EF4-FFF2-40B4-BE49-F238E27FC236}">
                      <a16:creationId xmlns:a16="http://schemas.microsoft.com/office/drawing/2014/main" id="{C14C4216-DF0D-051D-21E1-2D45C0AEDAD3}"/>
                    </a:ext>
                  </a:extLst>
                </p14:cNvPr>
                <p14:cNvContentPartPr/>
                <p14:nvPr/>
              </p14:nvContentPartPr>
              <p14:xfrm>
                <a:off x="2863045" y="2210028"/>
                <a:ext cx="147600" cy="162360"/>
              </p14:xfrm>
            </p:contentPart>
          </mc:Choice>
          <mc:Fallback xmlns="">
            <p:pic>
              <p:nvPicPr>
                <p:cNvPr id="90" name="Ink 89">
                  <a:extLst>
                    <a:ext uri="{FF2B5EF4-FFF2-40B4-BE49-F238E27FC236}">
                      <a16:creationId xmlns:a16="http://schemas.microsoft.com/office/drawing/2014/main" id="{C14C4216-DF0D-051D-21E1-2D45C0AEDAD3}"/>
                    </a:ext>
                  </a:extLst>
                </p:cNvPr>
                <p:cNvPicPr/>
                <p:nvPr/>
              </p:nvPicPr>
              <p:blipFill>
                <a:blip r:embed="rId123"/>
                <a:stretch>
                  <a:fillRect/>
                </a:stretch>
              </p:blipFill>
              <p:spPr>
                <a:xfrm>
                  <a:off x="2845405" y="2192028"/>
                  <a:ext cx="183240" cy="198000"/>
                </a:xfrm>
                <a:prstGeom prst="rect">
                  <a:avLst/>
                </a:prstGeom>
              </p:spPr>
            </p:pic>
          </mc:Fallback>
        </mc:AlternateContent>
      </p:grpSp>
      <p:grpSp>
        <p:nvGrpSpPr>
          <p:cNvPr id="101" name="Group 100">
            <a:extLst>
              <a:ext uri="{FF2B5EF4-FFF2-40B4-BE49-F238E27FC236}">
                <a16:creationId xmlns:a16="http://schemas.microsoft.com/office/drawing/2014/main" id="{61AB6F39-F51F-E2A8-9A3E-F0F13B830EE6}"/>
              </a:ext>
            </a:extLst>
          </p:cNvPr>
          <p:cNvGrpSpPr/>
          <p:nvPr/>
        </p:nvGrpSpPr>
        <p:grpSpPr>
          <a:xfrm>
            <a:off x="3917965" y="2749668"/>
            <a:ext cx="284040" cy="366840"/>
            <a:chOff x="2393965" y="2749668"/>
            <a:chExt cx="284040" cy="366840"/>
          </a:xfrm>
        </p:grpSpPr>
        <mc:AlternateContent xmlns:mc="http://schemas.openxmlformats.org/markup-compatibility/2006" xmlns:p14="http://schemas.microsoft.com/office/powerpoint/2010/main">
          <mc:Choice Requires="p14">
            <p:contentPart p14:bwMode="auto" r:id="rId124">
              <p14:nvContentPartPr>
                <p14:cNvPr id="92" name="Ink 91">
                  <a:extLst>
                    <a:ext uri="{FF2B5EF4-FFF2-40B4-BE49-F238E27FC236}">
                      <a16:creationId xmlns:a16="http://schemas.microsoft.com/office/drawing/2014/main" id="{D30B927A-C318-0219-515F-23A194795A8B}"/>
                    </a:ext>
                  </a:extLst>
                </p14:cNvPr>
                <p14:cNvContentPartPr/>
                <p14:nvPr/>
              </p14:nvContentPartPr>
              <p14:xfrm>
                <a:off x="2393965" y="2760108"/>
                <a:ext cx="126720" cy="106560"/>
              </p14:xfrm>
            </p:contentPart>
          </mc:Choice>
          <mc:Fallback xmlns="">
            <p:pic>
              <p:nvPicPr>
                <p:cNvPr id="92" name="Ink 91">
                  <a:extLst>
                    <a:ext uri="{FF2B5EF4-FFF2-40B4-BE49-F238E27FC236}">
                      <a16:creationId xmlns:a16="http://schemas.microsoft.com/office/drawing/2014/main" id="{D30B927A-C318-0219-515F-23A194795A8B}"/>
                    </a:ext>
                  </a:extLst>
                </p:cNvPr>
                <p:cNvPicPr/>
                <p:nvPr/>
              </p:nvPicPr>
              <p:blipFill>
                <a:blip r:embed="rId125"/>
                <a:stretch>
                  <a:fillRect/>
                </a:stretch>
              </p:blipFill>
              <p:spPr>
                <a:xfrm>
                  <a:off x="2375965" y="2742108"/>
                  <a:ext cx="162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3" name="Ink 92">
                  <a:extLst>
                    <a:ext uri="{FF2B5EF4-FFF2-40B4-BE49-F238E27FC236}">
                      <a16:creationId xmlns:a16="http://schemas.microsoft.com/office/drawing/2014/main" id="{17FF137E-7CEB-2591-E20F-F596496C59E4}"/>
                    </a:ext>
                  </a:extLst>
                </p14:cNvPr>
                <p14:cNvContentPartPr/>
                <p14:nvPr/>
              </p14:nvContentPartPr>
              <p14:xfrm>
                <a:off x="2618605" y="2754708"/>
                <a:ext cx="12240" cy="10080"/>
              </p14:xfrm>
            </p:contentPart>
          </mc:Choice>
          <mc:Fallback xmlns="">
            <p:pic>
              <p:nvPicPr>
                <p:cNvPr id="93" name="Ink 92">
                  <a:extLst>
                    <a:ext uri="{FF2B5EF4-FFF2-40B4-BE49-F238E27FC236}">
                      <a16:creationId xmlns:a16="http://schemas.microsoft.com/office/drawing/2014/main" id="{17FF137E-7CEB-2591-E20F-F596496C59E4}"/>
                    </a:ext>
                  </a:extLst>
                </p:cNvPr>
                <p:cNvPicPr/>
                <p:nvPr/>
              </p:nvPicPr>
              <p:blipFill>
                <a:blip r:embed="rId127"/>
                <a:stretch>
                  <a:fillRect/>
                </a:stretch>
              </p:blipFill>
              <p:spPr>
                <a:xfrm>
                  <a:off x="2600965" y="2736708"/>
                  <a:ext cx="47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5" name="Ink 94">
                  <a:extLst>
                    <a:ext uri="{FF2B5EF4-FFF2-40B4-BE49-F238E27FC236}">
                      <a16:creationId xmlns:a16="http://schemas.microsoft.com/office/drawing/2014/main" id="{9A889441-D3AE-5D09-374A-14E67CAEF624}"/>
                    </a:ext>
                  </a:extLst>
                </p14:cNvPr>
                <p14:cNvContentPartPr/>
                <p14:nvPr/>
              </p14:nvContentPartPr>
              <p14:xfrm>
                <a:off x="2445445" y="2749668"/>
                <a:ext cx="147960" cy="279720"/>
              </p14:xfrm>
            </p:contentPart>
          </mc:Choice>
          <mc:Fallback xmlns="">
            <p:pic>
              <p:nvPicPr>
                <p:cNvPr id="95" name="Ink 94">
                  <a:extLst>
                    <a:ext uri="{FF2B5EF4-FFF2-40B4-BE49-F238E27FC236}">
                      <a16:creationId xmlns:a16="http://schemas.microsoft.com/office/drawing/2014/main" id="{9A889441-D3AE-5D09-374A-14E67CAEF624}"/>
                    </a:ext>
                  </a:extLst>
                </p:cNvPr>
                <p:cNvPicPr/>
                <p:nvPr/>
              </p:nvPicPr>
              <p:blipFill>
                <a:blip r:embed="rId129"/>
                <a:stretch>
                  <a:fillRect/>
                </a:stretch>
              </p:blipFill>
              <p:spPr>
                <a:xfrm>
                  <a:off x="2427445" y="2731668"/>
                  <a:ext cx="18360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7" name="Ink 96">
                  <a:extLst>
                    <a:ext uri="{FF2B5EF4-FFF2-40B4-BE49-F238E27FC236}">
                      <a16:creationId xmlns:a16="http://schemas.microsoft.com/office/drawing/2014/main" id="{3ED769FB-E97C-7DBC-0A08-625226F37D9E}"/>
                    </a:ext>
                  </a:extLst>
                </p14:cNvPr>
                <p14:cNvContentPartPr/>
                <p14:nvPr/>
              </p14:nvContentPartPr>
              <p14:xfrm>
                <a:off x="2589085" y="3017148"/>
                <a:ext cx="88920" cy="99360"/>
              </p14:xfrm>
            </p:contentPart>
          </mc:Choice>
          <mc:Fallback xmlns="">
            <p:pic>
              <p:nvPicPr>
                <p:cNvPr id="97" name="Ink 96">
                  <a:extLst>
                    <a:ext uri="{FF2B5EF4-FFF2-40B4-BE49-F238E27FC236}">
                      <a16:creationId xmlns:a16="http://schemas.microsoft.com/office/drawing/2014/main" id="{3ED769FB-E97C-7DBC-0A08-625226F37D9E}"/>
                    </a:ext>
                  </a:extLst>
                </p:cNvPr>
                <p:cNvPicPr/>
                <p:nvPr/>
              </p:nvPicPr>
              <p:blipFill>
                <a:blip r:embed="rId131"/>
                <a:stretch>
                  <a:fillRect/>
                </a:stretch>
              </p:blipFill>
              <p:spPr>
                <a:xfrm>
                  <a:off x="2571085" y="2999508"/>
                  <a:ext cx="124560" cy="135000"/>
                </a:xfrm>
                <a:prstGeom prst="rect">
                  <a:avLst/>
                </a:prstGeom>
              </p:spPr>
            </p:pic>
          </mc:Fallback>
        </mc:AlternateContent>
      </p:grpSp>
      <p:grpSp>
        <p:nvGrpSpPr>
          <p:cNvPr id="100" name="Group 99">
            <a:extLst>
              <a:ext uri="{FF2B5EF4-FFF2-40B4-BE49-F238E27FC236}">
                <a16:creationId xmlns:a16="http://schemas.microsoft.com/office/drawing/2014/main" id="{FB39DE5D-6D5F-201B-D22D-3262460187AD}"/>
              </a:ext>
            </a:extLst>
          </p:cNvPr>
          <p:cNvGrpSpPr/>
          <p:nvPr/>
        </p:nvGrpSpPr>
        <p:grpSpPr>
          <a:xfrm>
            <a:off x="4461205" y="2838948"/>
            <a:ext cx="143640" cy="114120"/>
            <a:chOff x="2937205" y="2838948"/>
            <a:chExt cx="143640" cy="114120"/>
          </a:xfrm>
        </p:grpSpPr>
        <mc:AlternateContent xmlns:mc="http://schemas.openxmlformats.org/markup-compatibility/2006" xmlns:p14="http://schemas.microsoft.com/office/powerpoint/2010/main">
          <mc:Choice Requires="p14">
            <p:contentPart p14:bwMode="auto" r:id="rId132">
              <p14:nvContentPartPr>
                <p14:cNvPr id="98" name="Ink 97">
                  <a:extLst>
                    <a:ext uri="{FF2B5EF4-FFF2-40B4-BE49-F238E27FC236}">
                      <a16:creationId xmlns:a16="http://schemas.microsoft.com/office/drawing/2014/main" id="{13303C86-4B62-A3C3-1F43-8FBC6420AB9D}"/>
                    </a:ext>
                  </a:extLst>
                </p14:cNvPr>
                <p14:cNvContentPartPr/>
                <p14:nvPr/>
              </p14:nvContentPartPr>
              <p14:xfrm>
                <a:off x="2937205" y="2838948"/>
                <a:ext cx="143640" cy="32400"/>
              </p14:xfrm>
            </p:contentPart>
          </mc:Choice>
          <mc:Fallback xmlns="">
            <p:pic>
              <p:nvPicPr>
                <p:cNvPr id="98" name="Ink 97">
                  <a:extLst>
                    <a:ext uri="{FF2B5EF4-FFF2-40B4-BE49-F238E27FC236}">
                      <a16:creationId xmlns:a16="http://schemas.microsoft.com/office/drawing/2014/main" id="{13303C86-4B62-A3C3-1F43-8FBC6420AB9D}"/>
                    </a:ext>
                  </a:extLst>
                </p:cNvPr>
                <p:cNvPicPr/>
                <p:nvPr/>
              </p:nvPicPr>
              <p:blipFill>
                <a:blip r:embed="rId133"/>
                <a:stretch>
                  <a:fillRect/>
                </a:stretch>
              </p:blipFill>
              <p:spPr>
                <a:xfrm>
                  <a:off x="2919205" y="2820948"/>
                  <a:ext cx="1792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9" name="Ink 98">
                  <a:extLst>
                    <a:ext uri="{FF2B5EF4-FFF2-40B4-BE49-F238E27FC236}">
                      <a16:creationId xmlns:a16="http://schemas.microsoft.com/office/drawing/2014/main" id="{7E900281-91BA-1FF7-56F6-4B9D4ADD3223}"/>
                    </a:ext>
                  </a:extLst>
                </p14:cNvPr>
                <p14:cNvContentPartPr/>
                <p14:nvPr/>
              </p14:nvContentPartPr>
              <p14:xfrm>
                <a:off x="2945125" y="2947308"/>
                <a:ext cx="126000" cy="5760"/>
              </p14:xfrm>
            </p:contentPart>
          </mc:Choice>
          <mc:Fallback xmlns="">
            <p:pic>
              <p:nvPicPr>
                <p:cNvPr id="99" name="Ink 98">
                  <a:extLst>
                    <a:ext uri="{FF2B5EF4-FFF2-40B4-BE49-F238E27FC236}">
                      <a16:creationId xmlns:a16="http://schemas.microsoft.com/office/drawing/2014/main" id="{7E900281-91BA-1FF7-56F6-4B9D4ADD3223}"/>
                    </a:ext>
                  </a:extLst>
                </p:cNvPr>
                <p:cNvPicPr/>
                <p:nvPr/>
              </p:nvPicPr>
              <p:blipFill>
                <a:blip r:embed="rId135"/>
                <a:stretch>
                  <a:fillRect/>
                </a:stretch>
              </p:blipFill>
              <p:spPr>
                <a:xfrm>
                  <a:off x="2927485" y="2929668"/>
                  <a:ext cx="161640" cy="41400"/>
                </a:xfrm>
                <a:prstGeom prst="rect">
                  <a:avLst/>
                </a:prstGeom>
              </p:spPr>
            </p:pic>
          </mc:Fallback>
        </mc:AlternateContent>
      </p:grpSp>
      <p:grpSp>
        <p:nvGrpSpPr>
          <p:cNvPr id="110" name="Group 109">
            <a:extLst>
              <a:ext uri="{FF2B5EF4-FFF2-40B4-BE49-F238E27FC236}">
                <a16:creationId xmlns:a16="http://schemas.microsoft.com/office/drawing/2014/main" id="{238C86CB-7422-3BF8-C71D-5C1B0336A937}"/>
              </a:ext>
            </a:extLst>
          </p:cNvPr>
          <p:cNvGrpSpPr/>
          <p:nvPr/>
        </p:nvGrpSpPr>
        <p:grpSpPr>
          <a:xfrm>
            <a:off x="4907605" y="2540148"/>
            <a:ext cx="615240" cy="318600"/>
            <a:chOff x="3383605" y="2540148"/>
            <a:chExt cx="615240" cy="318600"/>
          </a:xfrm>
        </p:grpSpPr>
        <mc:AlternateContent xmlns:mc="http://schemas.openxmlformats.org/markup-compatibility/2006" xmlns:p14="http://schemas.microsoft.com/office/powerpoint/2010/main">
          <mc:Choice Requires="p14">
            <p:contentPart p14:bwMode="auto" r:id="rId136">
              <p14:nvContentPartPr>
                <p14:cNvPr id="102" name="Ink 101">
                  <a:extLst>
                    <a:ext uri="{FF2B5EF4-FFF2-40B4-BE49-F238E27FC236}">
                      <a16:creationId xmlns:a16="http://schemas.microsoft.com/office/drawing/2014/main" id="{4F11299E-F94A-7D4D-FFFB-7B02DA7D89EC}"/>
                    </a:ext>
                  </a:extLst>
                </p14:cNvPr>
                <p14:cNvContentPartPr/>
                <p14:nvPr/>
              </p14:nvContentPartPr>
              <p14:xfrm>
                <a:off x="3383605" y="2674788"/>
                <a:ext cx="147240" cy="183960"/>
              </p14:xfrm>
            </p:contentPart>
          </mc:Choice>
          <mc:Fallback xmlns="">
            <p:pic>
              <p:nvPicPr>
                <p:cNvPr id="102" name="Ink 101">
                  <a:extLst>
                    <a:ext uri="{FF2B5EF4-FFF2-40B4-BE49-F238E27FC236}">
                      <a16:creationId xmlns:a16="http://schemas.microsoft.com/office/drawing/2014/main" id="{4F11299E-F94A-7D4D-FFFB-7B02DA7D89EC}"/>
                    </a:ext>
                  </a:extLst>
                </p:cNvPr>
                <p:cNvPicPr/>
                <p:nvPr/>
              </p:nvPicPr>
              <p:blipFill>
                <a:blip r:embed="rId137"/>
                <a:stretch>
                  <a:fillRect/>
                </a:stretch>
              </p:blipFill>
              <p:spPr>
                <a:xfrm>
                  <a:off x="3365605" y="2656788"/>
                  <a:ext cx="1828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3" name="Ink 102">
                  <a:extLst>
                    <a:ext uri="{FF2B5EF4-FFF2-40B4-BE49-F238E27FC236}">
                      <a16:creationId xmlns:a16="http://schemas.microsoft.com/office/drawing/2014/main" id="{F45505B0-208D-2919-0C83-04C953D101E9}"/>
                    </a:ext>
                  </a:extLst>
                </p14:cNvPr>
                <p14:cNvContentPartPr/>
                <p14:nvPr/>
              </p14:nvContentPartPr>
              <p14:xfrm>
                <a:off x="3644965" y="2816268"/>
                <a:ext cx="23760" cy="19800"/>
              </p14:xfrm>
            </p:contentPart>
          </mc:Choice>
          <mc:Fallback xmlns="">
            <p:pic>
              <p:nvPicPr>
                <p:cNvPr id="103" name="Ink 102">
                  <a:extLst>
                    <a:ext uri="{FF2B5EF4-FFF2-40B4-BE49-F238E27FC236}">
                      <a16:creationId xmlns:a16="http://schemas.microsoft.com/office/drawing/2014/main" id="{F45505B0-208D-2919-0C83-04C953D101E9}"/>
                    </a:ext>
                  </a:extLst>
                </p:cNvPr>
                <p:cNvPicPr/>
                <p:nvPr/>
              </p:nvPicPr>
              <p:blipFill>
                <a:blip r:embed="rId139"/>
                <a:stretch>
                  <a:fillRect/>
                </a:stretch>
              </p:blipFill>
              <p:spPr>
                <a:xfrm>
                  <a:off x="3626965" y="2798628"/>
                  <a:ext cx="59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4" name="Ink 103">
                  <a:extLst>
                    <a:ext uri="{FF2B5EF4-FFF2-40B4-BE49-F238E27FC236}">
                      <a16:creationId xmlns:a16="http://schemas.microsoft.com/office/drawing/2014/main" id="{43D95401-6BBF-AB8A-50CC-9931A36BB92F}"/>
                    </a:ext>
                  </a:extLst>
                </p14:cNvPr>
                <p14:cNvContentPartPr/>
                <p14:nvPr/>
              </p14:nvContentPartPr>
              <p14:xfrm>
                <a:off x="3698245" y="2669028"/>
                <a:ext cx="122760" cy="168480"/>
              </p14:xfrm>
            </p:contentPart>
          </mc:Choice>
          <mc:Fallback xmlns="">
            <p:pic>
              <p:nvPicPr>
                <p:cNvPr id="104" name="Ink 103">
                  <a:extLst>
                    <a:ext uri="{FF2B5EF4-FFF2-40B4-BE49-F238E27FC236}">
                      <a16:creationId xmlns:a16="http://schemas.microsoft.com/office/drawing/2014/main" id="{43D95401-6BBF-AB8A-50CC-9931A36BB92F}"/>
                    </a:ext>
                  </a:extLst>
                </p:cNvPr>
                <p:cNvPicPr/>
                <p:nvPr/>
              </p:nvPicPr>
              <p:blipFill>
                <a:blip r:embed="rId141"/>
                <a:stretch>
                  <a:fillRect/>
                </a:stretch>
              </p:blipFill>
              <p:spPr>
                <a:xfrm>
                  <a:off x="3680245" y="2651388"/>
                  <a:ext cx="1584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5" name="Ink 104">
                  <a:extLst>
                    <a:ext uri="{FF2B5EF4-FFF2-40B4-BE49-F238E27FC236}">
                      <a16:creationId xmlns:a16="http://schemas.microsoft.com/office/drawing/2014/main" id="{93CA2B49-DBE8-12B1-C36C-567B6431AFDC}"/>
                    </a:ext>
                  </a:extLst>
                </p14:cNvPr>
                <p14:cNvContentPartPr/>
                <p14:nvPr/>
              </p14:nvContentPartPr>
              <p14:xfrm>
                <a:off x="3743965" y="2753268"/>
                <a:ext cx="93240" cy="22680"/>
              </p14:xfrm>
            </p:contentPart>
          </mc:Choice>
          <mc:Fallback xmlns="">
            <p:pic>
              <p:nvPicPr>
                <p:cNvPr id="105" name="Ink 104">
                  <a:extLst>
                    <a:ext uri="{FF2B5EF4-FFF2-40B4-BE49-F238E27FC236}">
                      <a16:creationId xmlns:a16="http://schemas.microsoft.com/office/drawing/2014/main" id="{93CA2B49-DBE8-12B1-C36C-567B6431AFDC}"/>
                    </a:ext>
                  </a:extLst>
                </p:cNvPr>
                <p:cNvPicPr/>
                <p:nvPr/>
              </p:nvPicPr>
              <p:blipFill>
                <a:blip r:embed="rId143"/>
                <a:stretch>
                  <a:fillRect/>
                </a:stretch>
              </p:blipFill>
              <p:spPr>
                <a:xfrm>
                  <a:off x="3726325" y="2735268"/>
                  <a:ext cx="128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6" name="Ink 105">
                  <a:extLst>
                    <a:ext uri="{FF2B5EF4-FFF2-40B4-BE49-F238E27FC236}">
                      <a16:creationId xmlns:a16="http://schemas.microsoft.com/office/drawing/2014/main" id="{6DA7A74A-A4E6-15C0-3B70-4719264ED85F}"/>
                    </a:ext>
                  </a:extLst>
                </p14:cNvPr>
                <p14:cNvContentPartPr/>
                <p14:nvPr/>
              </p14:nvContentPartPr>
              <p14:xfrm>
                <a:off x="3905605" y="2540148"/>
                <a:ext cx="93240" cy="104040"/>
              </p14:xfrm>
            </p:contentPart>
          </mc:Choice>
          <mc:Fallback xmlns="">
            <p:pic>
              <p:nvPicPr>
                <p:cNvPr id="106" name="Ink 105">
                  <a:extLst>
                    <a:ext uri="{FF2B5EF4-FFF2-40B4-BE49-F238E27FC236}">
                      <a16:creationId xmlns:a16="http://schemas.microsoft.com/office/drawing/2014/main" id="{6DA7A74A-A4E6-15C0-3B70-4719264ED85F}"/>
                    </a:ext>
                  </a:extLst>
                </p:cNvPr>
                <p:cNvPicPr/>
                <p:nvPr/>
              </p:nvPicPr>
              <p:blipFill>
                <a:blip r:embed="rId145"/>
                <a:stretch>
                  <a:fillRect/>
                </a:stretch>
              </p:blipFill>
              <p:spPr>
                <a:xfrm>
                  <a:off x="3887965" y="2522148"/>
                  <a:ext cx="128880" cy="139680"/>
                </a:xfrm>
                <a:prstGeom prst="rect">
                  <a:avLst/>
                </a:prstGeom>
              </p:spPr>
            </p:pic>
          </mc:Fallback>
        </mc:AlternateContent>
      </p:grpSp>
      <p:grpSp>
        <p:nvGrpSpPr>
          <p:cNvPr id="113" name="Group 112">
            <a:extLst>
              <a:ext uri="{FF2B5EF4-FFF2-40B4-BE49-F238E27FC236}">
                <a16:creationId xmlns:a16="http://schemas.microsoft.com/office/drawing/2014/main" id="{699D156C-3503-CE15-2EFE-A91243B8AF9C}"/>
              </a:ext>
            </a:extLst>
          </p:cNvPr>
          <p:cNvGrpSpPr/>
          <p:nvPr/>
        </p:nvGrpSpPr>
        <p:grpSpPr>
          <a:xfrm>
            <a:off x="5588725" y="2679468"/>
            <a:ext cx="257760" cy="191520"/>
            <a:chOff x="4064725" y="2679468"/>
            <a:chExt cx="257760" cy="191520"/>
          </a:xfrm>
        </p:grpSpPr>
        <mc:AlternateContent xmlns:mc="http://schemas.openxmlformats.org/markup-compatibility/2006" xmlns:p14="http://schemas.microsoft.com/office/powerpoint/2010/main">
          <mc:Choice Requires="p14">
            <p:contentPart p14:bwMode="auto" r:id="rId146">
              <p14:nvContentPartPr>
                <p14:cNvPr id="111" name="Ink 110">
                  <a:extLst>
                    <a:ext uri="{FF2B5EF4-FFF2-40B4-BE49-F238E27FC236}">
                      <a16:creationId xmlns:a16="http://schemas.microsoft.com/office/drawing/2014/main" id="{6C166FCD-0369-78F0-33C2-CDCD6D4C5312}"/>
                    </a:ext>
                  </a:extLst>
                </p14:cNvPr>
                <p14:cNvContentPartPr/>
                <p14:nvPr/>
              </p14:nvContentPartPr>
              <p14:xfrm>
                <a:off x="4180285" y="2679468"/>
                <a:ext cx="43560" cy="191520"/>
              </p14:xfrm>
            </p:contentPart>
          </mc:Choice>
          <mc:Fallback xmlns="">
            <p:pic>
              <p:nvPicPr>
                <p:cNvPr id="111" name="Ink 110">
                  <a:extLst>
                    <a:ext uri="{FF2B5EF4-FFF2-40B4-BE49-F238E27FC236}">
                      <a16:creationId xmlns:a16="http://schemas.microsoft.com/office/drawing/2014/main" id="{6C166FCD-0369-78F0-33C2-CDCD6D4C5312}"/>
                    </a:ext>
                  </a:extLst>
                </p:cNvPr>
                <p:cNvPicPr/>
                <p:nvPr/>
              </p:nvPicPr>
              <p:blipFill>
                <a:blip r:embed="rId147"/>
                <a:stretch>
                  <a:fillRect/>
                </a:stretch>
              </p:blipFill>
              <p:spPr>
                <a:xfrm>
                  <a:off x="4162285" y="2661468"/>
                  <a:ext cx="792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2" name="Ink 111">
                  <a:extLst>
                    <a:ext uri="{FF2B5EF4-FFF2-40B4-BE49-F238E27FC236}">
                      <a16:creationId xmlns:a16="http://schemas.microsoft.com/office/drawing/2014/main" id="{9AD156C0-D782-78BD-26A8-DFBD23E4FC62}"/>
                    </a:ext>
                  </a:extLst>
                </p14:cNvPr>
                <p14:cNvContentPartPr/>
                <p14:nvPr/>
              </p14:nvContentPartPr>
              <p14:xfrm>
                <a:off x="4064725" y="2770908"/>
                <a:ext cx="257760" cy="32040"/>
              </p14:xfrm>
            </p:contentPart>
          </mc:Choice>
          <mc:Fallback xmlns="">
            <p:pic>
              <p:nvPicPr>
                <p:cNvPr id="112" name="Ink 111">
                  <a:extLst>
                    <a:ext uri="{FF2B5EF4-FFF2-40B4-BE49-F238E27FC236}">
                      <a16:creationId xmlns:a16="http://schemas.microsoft.com/office/drawing/2014/main" id="{9AD156C0-D782-78BD-26A8-DFBD23E4FC62}"/>
                    </a:ext>
                  </a:extLst>
                </p:cNvPr>
                <p:cNvPicPr/>
                <p:nvPr/>
              </p:nvPicPr>
              <p:blipFill>
                <a:blip r:embed="rId149"/>
                <a:stretch>
                  <a:fillRect/>
                </a:stretch>
              </p:blipFill>
              <p:spPr>
                <a:xfrm>
                  <a:off x="4046725" y="2752908"/>
                  <a:ext cx="293400" cy="67680"/>
                </a:xfrm>
                <a:prstGeom prst="rect">
                  <a:avLst/>
                </a:prstGeom>
              </p:spPr>
            </p:pic>
          </mc:Fallback>
        </mc:AlternateContent>
      </p:grpSp>
      <p:grpSp>
        <p:nvGrpSpPr>
          <p:cNvPr id="129" name="Group 128">
            <a:extLst>
              <a:ext uri="{FF2B5EF4-FFF2-40B4-BE49-F238E27FC236}">
                <a16:creationId xmlns:a16="http://schemas.microsoft.com/office/drawing/2014/main" id="{2BDDB922-CAE3-BFDE-34F1-D00556C0263F}"/>
              </a:ext>
            </a:extLst>
          </p:cNvPr>
          <p:cNvGrpSpPr/>
          <p:nvPr/>
        </p:nvGrpSpPr>
        <p:grpSpPr>
          <a:xfrm>
            <a:off x="6373885" y="2376348"/>
            <a:ext cx="1350720" cy="262440"/>
            <a:chOff x="4849885" y="2376348"/>
            <a:chExt cx="1350720" cy="262440"/>
          </a:xfrm>
        </p:grpSpPr>
        <mc:AlternateContent xmlns:mc="http://schemas.openxmlformats.org/markup-compatibility/2006" xmlns:p14="http://schemas.microsoft.com/office/powerpoint/2010/main">
          <mc:Choice Requires="p14">
            <p:contentPart p14:bwMode="auto" r:id="rId150">
              <p14:nvContentPartPr>
                <p14:cNvPr id="114" name="Ink 113">
                  <a:extLst>
                    <a:ext uri="{FF2B5EF4-FFF2-40B4-BE49-F238E27FC236}">
                      <a16:creationId xmlns:a16="http://schemas.microsoft.com/office/drawing/2014/main" id="{3E793D15-F577-1661-F928-0CDB0CDB4047}"/>
                    </a:ext>
                  </a:extLst>
                </p14:cNvPr>
                <p14:cNvContentPartPr/>
                <p14:nvPr/>
              </p14:nvContentPartPr>
              <p14:xfrm>
                <a:off x="4849885" y="2395068"/>
                <a:ext cx="87840" cy="86760"/>
              </p14:xfrm>
            </p:contentPart>
          </mc:Choice>
          <mc:Fallback xmlns="">
            <p:pic>
              <p:nvPicPr>
                <p:cNvPr id="114" name="Ink 113">
                  <a:extLst>
                    <a:ext uri="{FF2B5EF4-FFF2-40B4-BE49-F238E27FC236}">
                      <a16:creationId xmlns:a16="http://schemas.microsoft.com/office/drawing/2014/main" id="{3E793D15-F577-1661-F928-0CDB0CDB4047}"/>
                    </a:ext>
                  </a:extLst>
                </p:cNvPr>
                <p:cNvPicPr/>
                <p:nvPr/>
              </p:nvPicPr>
              <p:blipFill>
                <a:blip r:embed="rId151"/>
                <a:stretch>
                  <a:fillRect/>
                </a:stretch>
              </p:blipFill>
              <p:spPr>
                <a:xfrm>
                  <a:off x="4831885" y="2377068"/>
                  <a:ext cx="123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5" name="Ink 114">
                  <a:extLst>
                    <a:ext uri="{FF2B5EF4-FFF2-40B4-BE49-F238E27FC236}">
                      <a16:creationId xmlns:a16="http://schemas.microsoft.com/office/drawing/2014/main" id="{43E2BC42-435A-B0E7-B143-422F0764A1B6}"/>
                    </a:ext>
                  </a:extLst>
                </p14:cNvPr>
                <p14:cNvContentPartPr/>
                <p14:nvPr/>
              </p14:nvContentPartPr>
              <p14:xfrm>
                <a:off x="4885525" y="2376348"/>
                <a:ext cx="158040" cy="238320"/>
              </p14:xfrm>
            </p:contentPart>
          </mc:Choice>
          <mc:Fallback xmlns="">
            <p:pic>
              <p:nvPicPr>
                <p:cNvPr id="115" name="Ink 114">
                  <a:extLst>
                    <a:ext uri="{FF2B5EF4-FFF2-40B4-BE49-F238E27FC236}">
                      <a16:creationId xmlns:a16="http://schemas.microsoft.com/office/drawing/2014/main" id="{43E2BC42-435A-B0E7-B143-422F0764A1B6}"/>
                    </a:ext>
                  </a:extLst>
                </p:cNvPr>
                <p:cNvPicPr/>
                <p:nvPr/>
              </p:nvPicPr>
              <p:blipFill>
                <a:blip r:embed="rId153"/>
                <a:stretch>
                  <a:fillRect/>
                </a:stretch>
              </p:blipFill>
              <p:spPr>
                <a:xfrm>
                  <a:off x="4867885" y="2358348"/>
                  <a:ext cx="19368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6" name="Ink 115">
                  <a:extLst>
                    <a:ext uri="{FF2B5EF4-FFF2-40B4-BE49-F238E27FC236}">
                      <a16:creationId xmlns:a16="http://schemas.microsoft.com/office/drawing/2014/main" id="{2A1D8C70-CEB7-71A7-0790-E30601B576A3}"/>
                    </a:ext>
                  </a:extLst>
                </p14:cNvPr>
                <p14:cNvContentPartPr/>
                <p14:nvPr/>
              </p14:nvContentPartPr>
              <p14:xfrm>
                <a:off x="5036725" y="2542308"/>
                <a:ext cx="37800" cy="96480"/>
              </p14:xfrm>
            </p:contentPart>
          </mc:Choice>
          <mc:Fallback xmlns="">
            <p:pic>
              <p:nvPicPr>
                <p:cNvPr id="116" name="Ink 115">
                  <a:extLst>
                    <a:ext uri="{FF2B5EF4-FFF2-40B4-BE49-F238E27FC236}">
                      <a16:creationId xmlns:a16="http://schemas.microsoft.com/office/drawing/2014/main" id="{2A1D8C70-CEB7-71A7-0790-E30601B576A3}"/>
                    </a:ext>
                  </a:extLst>
                </p:cNvPr>
                <p:cNvPicPr/>
                <p:nvPr/>
              </p:nvPicPr>
              <p:blipFill>
                <a:blip r:embed="rId155"/>
                <a:stretch>
                  <a:fillRect/>
                </a:stretch>
              </p:blipFill>
              <p:spPr>
                <a:xfrm>
                  <a:off x="5018725" y="2524308"/>
                  <a:ext cx="734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7" name="Ink 116">
                  <a:extLst>
                    <a:ext uri="{FF2B5EF4-FFF2-40B4-BE49-F238E27FC236}">
                      <a16:creationId xmlns:a16="http://schemas.microsoft.com/office/drawing/2014/main" id="{0EA40A78-0A1F-3CC5-B433-063C599C3444}"/>
                    </a:ext>
                  </a:extLst>
                </p14:cNvPr>
                <p14:cNvContentPartPr/>
                <p14:nvPr/>
              </p14:nvContentPartPr>
              <p14:xfrm>
                <a:off x="5215285" y="2501268"/>
                <a:ext cx="78840" cy="10080"/>
              </p14:xfrm>
            </p:contentPart>
          </mc:Choice>
          <mc:Fallback xmlns="">
            <p:pic>
              <p:nvPicPr>
                <p:cNvPr id="117" name="Ink 116">
                  <a:extLst>
                    <a:ext uri="{FF2B5EF4-FFF2-40B4-BE49-F238E27FC236}">
                      <a16:creationId xmlns:a16="http://schemas.microsoft.com/office/drawing/2014/main" id="{0EA40A78-0A1F-3CC5-B433-063C599C3444}"/>
                    </a:ext>
                  </a:extLst>
                </p:cNvPr>
                <p:cNvPicPr/>
                <p:nvPr/>
              </p:nvPicPr>
              <p:blipFill>
                <a:blip r:embed="rId157"/>
                <a:stretch>
                  <a:fillRect/>
                </a:stretch>
              </p:blipFill>
              <p:spPr>
                <a:xfrm>
                  <a:off x="5197285" y="2483268"/>
                  <a:ext cx="1144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9" name="Ink 118">
                  <a:extLst>
                    <a:ext uri="{FF2B5EF4-FFF2-40B4-BE49-F238E27FC236}">
                      <a16:creationId xmlns:a16="http://schemas.microsoft.com/office/drawing/2014/main" id="{82F40A4B-4ED8-5208-AB2D-9C72ED7F73BA}"/>
                    </a:ext>
                  </a:extLst>
                </p14:cNvPr>
                <p14:cNvContentPartPr/>
                <p14:nvPr/>
              </p14:nvContentPartPr>
              <p14:xfrm>
                <a:off x="5462605" y="2381388"/>
                <a:ext cx="118440" cy="155520"/>
              </p14:xfrm>
            </p:contentPart>
          </mc:Choice>
          <mc:Fallback xmlns="">
            <p:pic>
              <p:nvPicPr>
                <p:cNvPr id="119" name="Ink 118">
                  <a:extLst>
                    <a:ext uri="{FF2B5EF4-FFF2-40B4-BE49-F238E27FC236}">
                      <a16:creationId xmlns:a16="http://schemas.microsoft.com/office/drawing/2014/main" id="{82F40A4B-4ED8-5208-AB2D-9C72ED7F73BA}"/>
                    </a:ext>
                  </a:extLst>
                </p:cNvPr>
                <p:cNvPicPr/>
                <p:nvPr/>
              </p:nvPicPr>
              <p:blipFill>
                <a:blip r:embed="rId159"/>
                <a:stretch>
                  <a:fillRect/>
                </a:stretch>
              </p:blipFill>
              <p:spPr>
                <a:xfrm>
                  <a:off x="5444965" y="2363388"/>
                  <a:ext cx="1540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0" name="Ink 119">
                  <a:extLst>
                    <a:ext uri="{FF2B5EF4-FFF2-40B4-BE49-F238E27FC236}">
                      <a16:creationId xmlns:a16="http://schemas.microsoft.com/office/drawing/2014/main" id="{E73FA22F-D6D0-58F5-D11F-561A61258A80}"/>
                    </a:ext>
                  </a:extLst>
                </p14:cNvPr>
                <p14:cNvContentPartPr/>
                <p14:nvPr/>
              </p14:nvContentPartPr>
              <p14:xfrm>
                <a:off x="5509405" y="2450868"/>
                <a:ext cx="146160" cy="22320"/>
              </p14:xfrm>
            </p:contentPart>
          </mc:Choice>
          <mc:Fallback xmlns="">
            <p:pic>
              <p:nvPicPr>
                <p:cNvPr id="120" name="Ink 119">
                  <a:extLst>
                    <a:ext uri="{FF2B5EF4-FFF2-40B4-BE49-F238E27FC236}">
                      <a16:creationId xmlns:a16="http://schemas.microsoft.com/office/drawing/2014/main" id="{E73FA22F-D6D0-58F5-D11F-561A61258A80}"/>
                    </a:ext>
                  </a:extLst>
                </p:cNvPr>
                <p:cNvPicPr/>
                <p:nvPr/>
              </p:nvPicPr>
              <p:blipFill>
                <a:blip r:embed="rId161"/>
                <a:stretch>
                  <a:fillRect/>
                </a:stretch>
              </p:blipFill>
              <p:spPr>
                <a:xfrm>
                  <a:off x="5491765" y="2432868"/>
                  <a:ext cx="1818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1" name="Ink 120">
                  <a:extLst>
                    <a:ext uri="{FF2B5EF4-FFF2-40B4-BE49-F238E27FC236}">
                      <a16:creationId xmlns:a16="http://schemas.microsoft.com/office/drawing/2014/main" id="{EC597DE9-142B-DFDB-070F-E5604C3C8918}"/>
                    </a:ext>
                  </a:extLst>
                </p14:cNvPr>
                <p14:cNvContentPartPr/>
                <p14:nvPr/>
              </p14:nvContentPartPr>
              <p14:xfrm>
                <a:off x="5675725" y="2377068"/>
                <a:ext cx="167760" cy="152280"/>
              </p14:xfrm>
            </p:contentPart>
          </mc:Choice>
          <mc:Fallback xmlns="">
            <p:pic>
              <p:nvPicPr>
                <p:cNvPr id="121" name="Ink 120">
                  <a:extLst>
                    <a:ext uri="{FF2B5EF4-FFF2-40B4-BE49-F238E27FC236}">
                      <a16:creationId xmlns:a16="http://schemas.microsoft.com/office/drawing/2014/main" id="{EC597DE9-142B-DFDB-070F-E5604C3C8918}"/>
                    </a:ext>
                  </a:extLst>
                </p:cNvPr>
                <p:cNvPicPr/>
                <p:nvPr/>
              </p:nvPicPr>
              <p:blipFill>
                <a:blip r:embed="rId163"/>
                <a:stretch>
                  <a:fillRect/>
                </a:stretch>
              </p:blipFill>
              <p:spPr>
                <a:xfrm>
                  <a:off x="5658085" y="2359068"/>
                  <a:ext cx="2034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3" name="Ink 122">
                  <a:extLst>
                    <a:ext uri="{FF2B5EF4-FFF2-40B4-BE49-F238E27FC236}">
                      <a16:creationId xmlns:a16="http://schemas.microsoft.com/office/drawing/2014/main" id="{103A4CDA-9101-FAF9-0171-F17560997E7B}"/>
                    </a:ext>
                  </a:extLst>
                </p14:cNvPr>
                <p14:cNvContentPartPr/>
                <p14:nvPr/>
              </p14:nvContentPartPr>
              <p14:xfrm>
                <a:off x="5955445" y="2398668"/>
                <a:ext cx="148680" cy="154800"/>
              </p14:xfrm>
            </p:contentPart>
          </mc:Choice>
          <mc:Fallback xmlns="">
            <p:pic>
              <p:nvPicPr>
                <p:cNvPr id="123" name="Ink 122">
                  <a:extLst>
                    <a:ext uri="{FF2B5EF4-FFF2-40B4-BE49-F238E27FC236}">
                      <a16:creationId xmlns:a16="http://schemas.microsoft.com/office/drawing/2014/main" id="{103A4CDA-9101-FAF9-0171-F17560997E7B}"/>
                    </a:ext>
                  </a:extLst>
                </p:cNvPr>
                <p:cNvPicPr/>
                <p:nvPr/>
              </p:nvPicPr>
              <p:blipFill>
                <a:blip r:embed="rId165"/>
                <a:stretch>
                  <a:fillRect/>
                </a:stretch>
              </p:blipFill>
              <p:spPr>
                <a:xfrm>
                  <a:off x="5937445" y="2380668"/>
                  <a:ext cx="1843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7" name="Ink 126">
                  <a:extLst>
                    <a:ext uri="{FF2B5EF4-FFF2-40B4-BE49-F238E27FC236}">
                      <a16:creationId xmlns:a16="http://schemas.microsoft.com/office/drawing/2014/main" id="{CA574D21-F0A7-5B84-F85A-3C04D8DC9AFB}"/>
                    </a:ext>
                  </a:extLst>
                </p14:cNvPr>
                <p14:cNvContentPartPr/>
                <p14:nvPr/>
              </p14:nvContentPartPr>
              <p14:xfrm>
                <a:off x="5956165" y="2390388"/>
                <a:ext cx="85680" cy="168120"/>
              </p14:xfrm>
            </p:contentPart>
          </mc:Choice>
          <mc:Fallback xmlns="">
            <p:pic>
              <p:nvPicPr>
                <p:cNvPr id="127" name="Ink 126">
                  <a:extLst>
                    <a:ext uri="{FF2B5EF4-FFF2-40B4-BE49-F238E27FC236}">
                      <a16:creationId xmlns:a16="http://schemas.microsoft.com/office/drawing/2014/main" id="{CA574D21-F0A7-5B84-F85A-3C04D8DC9AFB}"/>
                    </a:ext>
                  </a:extLst>
                </p:cNvPr>
                <p:cNvPicPr/>
                <p:nvPr/>
              </p:nvPicPr>
              <p:blipFill>
                <a:blip r:embed="rId167"/>
                <a:stretch>
                  <a:fillRect/>
                </a:stretch>
              </p:blipFill>
              <p:spPr>
                <a:xfrm>
                  <a:off x="5938165" y="2372748"/>
                  <a:ext cx="1213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8" name="Ink 127">
                  <a:extLst>
                    <a:ext uri="{FF2B5EF4-FFF2-40B4-BE49-F238E27FC236}">
                      <a16:creationId xmlns:a16="http://schemas.microsoft.com/office/drawing/2014/main" id="{99DAB1E2-471F-6BC6-2040-16C438D37FBF}"/>
                    </a:ext>
                  </a:extLst>
                </p14:cNvPr>
                <p14:cNvContentPartPr/>
                <p14:nvPr/>
              </p14:nvContentPartPr>
              <p14:xfrm>
                <a:off x="6118165" y="2530068"/>
                <a:ext cx="82440" cy="64800"/>
              </p14:xfrm>
            </p:contentPart>
          </mc:Choice>
          <mc:Fallback xmlns="">
            <p:pic>
              <p:nvPicPr>
                <p:cNvPr id="128" name="Ink 127">
                  <a:extLst>
                    <a:ext uri="{FF2B5EF4-FFF2-40B4-BE49-F238E27FC236}">
                      <a16:creationId xmlns:a16="http://schemas.microsoft.com/office/drawing/2014/main" id="{99DAB1E2-471F-6BC6-2040-16C438D37FBF}"/>
                    </a:ext>
                  </a:extLst>
                </p:cNvPr>
                <p:cNvPicPr/>
                <p:nvPr/>
              </p:nvPicPr>
              <p:blipFill>
                <a:blip r:embed="rId169"/>
                <a:stretch>
                  <a:fillRect/>
                </a:stretch>
              </p:blipFill>
              <p:spPr>
                <a:xfrm>
                  <a:off x="6100165" y="2512428"/>
                  <a:ext cx="118080" cy="100440"/>
                </a:xfrm>
                <a:prstGeom prst="rect">
                  <a:avLst/>
                </a:prstGeom>
              </p:spPr>
            </p:pic>
          </mc:Fallback>
        </mc:AlternateContent>
      </p:grpSp>
      <p:grpSp>
        <p:nvGrpSpPr>
          <p:cNvPr id="137" name="Group 136">
            <a:extLst>
              <a:ext uri="{FF2B5EF4-FFF2-40B4-BE49-F238E27FC236}">
                <a16:creationId xmlns:a16="http://schemas.microsoft.com/office/drawing/2014/main" id="{6C0CD6EB-526D-74AD-7913-184332C0DCA2}"/>
              </a:ext>
            </a:extLst>
          </p:cNvPr>
          <p:cNvGrpSpPr/>
          <p:nvPr/>
        </p:nvGrpSpPr>
        <p:grpSpPr>
          <a:xfrm>
            <a:off x="6937645" y="2922828"/>
            <a:ext cx="522720" cy="207000"/>
            <a:chOff x="5413645" y="2922828"/>
            <a:chExt cx="522720" cy="207000"/>
          </a:xfrm>
        </p:grpSpPr>
        <mc:AlternateContent xmlns:mc="http://schemas.openxmlformats.org/markup-compatibility/2006" xmlns:p14="http://schemas.microsoft.com/office/powerpoint/2010/main">
          <mc:Choice Requires="p14">
            <p:contentPart p14:bwMode="auto" r:id="rId170">
              <p14:nvContentPartPr>
                <p14:cNvPr id="133" name="Ink 132">
                  <a:extLst>
                    <a:ext uri="{FF2B5EF4-FFF2-40B4-BE49-F238E27FC236}">
                      <a16:creationId xmlns:a16="http://schemas.microsoft.com/office/drawing/2014/main" id="{8F97372D-FE75-734E-CB50-F85243CEC312}"/>
                    </a:ext>
                  </a:extLst>
                </p14:cNvPr>
                <p14:cNvContentPartPr/>
                <p14:nvPr/>
              </p14:nvContentPartPr>
              <p14:xfrm>
                <a:off x="5413645" y="2941188"/>
                <a:ext cx="41400" cy="188640"/>
              </p14:xfrm>
            </p:contentPart>
          </mc:Choice>
          <mc:Fallback xmlns="">
            <p:pic>
              <p:nvPicPr>
                <p:cNvPr id="133" name="Ink 132">
                  <a:extLst>
                    <a:ext uri="{FF2B5EF4-FFF2-40B4-BE49-F238E27FC236}">
                      <a16:creationId xmlns:a16="http://schemas.microsoft.com/office/drawing/2014/main" id="{8F97372D-FE75-734E-CB50-F85243CEC312}"/>
                    </a:ext>
                  </a:extLst>
                </p:cNvPr>
                <p:cNvPicPr/>
                <p:nvPr/>
              </p:nvPicPr>
              <p:blipFill>
                <a:blip r:embed="rId175"/>
                <a:stretch>
                  <a:fillRect/>
                </a:stretch>
              </p:blipFill>
              <p:spPr>
                <a:xfrm>
                  <a:off x="5395645" y="2923188"/>
                  <a:ext cx="770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4" name="Ink 133">
                  <a:extLst>
                    <a:ext uri="{FF2B5EF4-FFF2-40B4-BE49-F238E27FC236}">
                      <a16:creationId xmlns:a16="http://schemas.microsoft.com/office/drawing/2014/main" id="{E633F81D-592E-CC8C-2788-D612B99C53A2}"/>
                    </a:ext>
                  </a:extLst>
                </p14:cNvPr>
                <p14:cNvContentPartPr/>
                <p14:nvPr/>
              </p14:nvContentPartPr>
              <p14:xfrm>
                <a:off x="5555485" y="3025068"/>
                <a:ext cx="158400" cy="17640"/>
              </p14:xfrm>
            </p:contentPart>
          </mc:Choice>
          <mc:Fallback xmlns="">
            <p:pic>
              <p:nvPicPr>
                <p:cNvPr id="134" name="Ink 133">
                  <a:extLst>
                    <a:ext uri="{FF2B5EF4-FFF2-40B4-BE49-F238E27FC236}">
                      <a16:creationId xmlns:a16="http://schemas.microsoft.com/office/drawing/2014/main" id="{E633F81D-592E-CC8C-2788-D612B99C53A2}"/>
                    </a:ext>
                  </a:extLst>
                </p:cNvPr>
                <p:cNvPicPr/>
                <p:nvPr/>
              </p:nvPicPr>
              <p:blipFill>
                <a:blip r:embed="rId177"/>
                <a:stretch>
                  <a:fillRect/>
                </a:stretch>
              </p:blipFill>
              <p:spPr>
                <a:xfrm>
                  <a:off x="5537485" y="3007428"/>
                  <a:ext cx="1940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5" name="Ink 134">
                  <a:extLst>
                    <a:ext uri="{FF2B5EF4-FFF2-40B4-BE49-F238E27FC236}">
                      <a16:creationId xmlns:a16="http://schemas.microsoft.com/office/drawing/2014/main" id="{75D4BD73-AF74-3948-80E1-129643A8175C}"/>
                    </a:ext>
                  </a:extLst>
                </p14:cNvPr>
                <p14:cNvContentPartPr/>
                <p14:nvPr/>
              </p14:nvContentPartPr>
              <p14:xfrm>
                <a:off x="5789125" y="2922828"/>
                <a:ext cx="110880" cy="176400"/>
              </p14:xfrm>
            </p:contentPart>
          </mc:Choice>
          <mc:Fallback xmlns="">
            <p:pic>
              <p:nvPicPr>
                <p:cNvPr id="135" name="Ink 134">
                  <a:extLst>
                    <a:ext uri="{FF2B5EF4-FFF2-40B4-BE49-F238E27FC236}">
                      <a16:creationId xmlns:a16="http://schemas.microsoft.com/office/drawing/2014/main" id="{75D4BD73-AF74-3948-80E1-129643A8175C}"/>
                    </a:ext>
                  </a:extLst>
                </p:cNvPr>
                <p:cNvPicPr/>
                <p:nvPr/>
              </p:nvPicPr>
              <p:blipFill>
                <a:blip r:embed="rId179"/>
                <a:stretch>
                  <a:fillRect/>
                </a:stretch>
              </p:blipFill>
              <p:spPr>
                <a:xfrm>
                  <a:off x="5771485" y="2905188"/>
                  <a:ext cx="1465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6" name="Ink 135">
                  <a:extLst>
                    <a:ext uri="{FF2B5EF4-FFF2-40B4-BE49-F238E27FC236}">
                      <a16:creationId xmlns:a16="http://schemas.microsoft.com/office/drawing/2014/main" id="{4684B848-DA55-BF42-9666-D48869A60B1F}"/>
                    </a:ext>
                  </a:extLst>
                </p14:cNvPr>
                <p14:cNvContentPartPr/>
                <p14:nvPr/>
              </p14:nvContentPartPr>
              <p14:xfrm>
                <a:off x="5820445" y="3047748"/>
                <a:ext cx="115920" cy="15480"/>
              </p14:xfrm>
            </p:contentPart>
          </mc:Choice>
          <mc:Fallback xmlns="">
            <p:pic>
              <p:nvPicPr>
                <p:cNvPr id="136" name="Ink 135">
                  <a:extLst>
                    <a:ext uri="{FF2B5EF4-FFF2-40B4-BE49-F238E27FC236}">
                      <a16:creationId xmlns:a16="http://schemas.microsoft.com/office/drawing/2014/main" id="{4684B848-DA55-BF42-9666-D48869A60B1F}"/>
                    </a:ext>
                  </a:extLst>
                </p:cNvPr>
                <p:cNvPicPr/>
                <p:nvPr/>
              </p:nvPicPr>
              <p:blipFill>
                <a:blip r:embed="rId181"/>
                <a:stretch>
                  <a:fillRect/>
                </a:stretch>
              </p:blipFill>
              <p:spPr>
                <a:xfrm>
                  <a:off x="5802445" y="3029748"/>
                  <a:ext cx="151560" cy="51120"/>
                </a:xfrm>
                <a:prstGeom prst="rect">
                  <a:avLst/>
                </a:prstGeom>
              </p:spPr>
            </p:pic>
          </mc:Fallback>
        </mc:AlternateContent>
      </p:grpSp>
      <p:grpSp>
        <p:nvGrpSpPr>
          <p:cNvPr id="146" name="Group 145">
            <a:extLst>
              <a:ext uri="{FF2B5EF4-FFF2-40B4-BE49-F238E27FC236}">
                <a16:creationId xmlns:a16="http://schemas.microsoft.com/office/drawing/2014/main" id="{25A6FF79-BBF1-6CE0-CF20-7C9564F7022C}"/>
              </a:ext>
            </a:extLst>
          </p:cNvPr>
          <p:cNvGrpSpPr/>
          <p:nvPr/>
        </p:nvGrpSpPr>
        <p:grpSpPr>
          <a:xfrm>
            <a:off x="3236485" y="3748668"/>
            <a:ext cx="189000" cy="115920"/>
            <a:chOff x="1712485" y="3748668"/>
            <a:chExt cx="189000" cy="115920"/>
          </a:xfrm>
        </p:grpSpPr>
        <mc:AlternateContent xmlns:mc="http://schemas.openxmlformats.org/markup-compatibility/2006" xmlns:p14="http://schemas.microsoft.com/office/powerpoint/2010/main">
          <mc:Choice Requires="p14">
            <p:contentPart p14:bwMode="auto" r:id="rId182">
              <p14:nvContentPartPr>
                <p14:cNvPr id="138" name="Ink 137">
                  <a:extLst>
                    <a:ext uri="{FF2B5EF4-FFF2-40B4-BE49-F238E27FC236}">
                      <a16:creationId xmlns:a16="http://schemas.microsoft.com/office/drawing/2014/main" id="{CD9CDD4C-D4C4-E9F3-B587-5738486F316B}"/>
                    </a:ext>
                  </a:extLst>
                </p14:cNvPr>
                <p14:cNvContentPartPr/>
                <p14:nvPr/>
              </p14:nvContentPartPr>
              <p14:xfrm>
                <a:off x="1764325" y="3748668"/>
                <a:ext cx="43920" cy="17280"/>
              </p14:xfrm>
            </p:contentPart>
          </mc:Choice>
          <mc:Fallback xmlns="">
            <p:pic>
              <p:nvPicPr>
                <p:cNvPr id="138" name="Ink 137">
                  <a:extLst>
                    <a:ext uri="{FF2B5EF4-FFF2-40B4-BE49-F238E27FC236}">
                      <a16:creationId xmlns:a16="http://schemas.microsoft.com/office/drawing/2014/main" id="{CD9CDD4C-D4C4-E9F3-B587-5738486F316B}"/>
                    </a:ext>
                  </a:extLst>
                </p:cNvPr>
                <p:cNvPicPr/>
                <p:nvPr/>
              </p:nvPicPr>
              <p:blipFill>
                <a:blip r:embed="rId183"/>
                <a:stretch>
                  <a:fillRect/>
                </a:stretch>
              </p:blipFill>
              <p:spPr>
                <a:xfrm>
                  <a:off x="1746325" y="3731028"/>
                  <a:ext cx="795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9" name="Ink 138">
                  <a:extLst>
                    <a:ext uri="{FF2B5EF4-FFF2-40B4-BE49-F238E27FC236}">
                      <a16:creationId xmlns:a16="http://schemas.microsoft.com/office/drawing/2014/main" id="{CF46C7B9-3C08-B454-14EA-878D8F352211}"/>
                    </a:ext>
                  </a:extLst>
                </p14:cNvPr>
                <p14:cNvContentPartPr/>
                <p14:nvPr/>
              </p14:nvContentPartPr>
              <p14:xfrm>
                <a:off x="1712485" y="3845868"/>
                <a:ext cx="50400" cy="16920"/>
              </p14:xfrm>
            </p:contentPart>
          </mc:Choice>
          <mc:Fallback xmlns="">
            <p:pic>
              <p:nvPicPr>
                <p:cNvPr id="139" name="Ink 138">
                  <a:extLst>
                    <a:ext uri="{FF2B5EF4-FFF2-40B4-BE49-F238E27FC236}">
                      <a16:creationId xmlns:a16="http://schemas.microsoft.com/office/drawing/2014/main" id="{CF46C7B9-3C08-B454-14EA-878D8F352211}"/>
                    </a:ext>
                  </a:extLst>
                </p:cNvPr>
                <p:cNvPicPr/>
                <p:nvPr/>
              </p:nvPicPr>
              <p:blipFill>
                <a:blip r:embed="rId185"/>
                <a:stretch>
                  <a:fillRect/>
                </a:stretch>
              </p:blipFill>
              <p:spPr>
                <a:xfrm>
                  <a:off x="1694845" y="3828228"/>
                  <a:ext cx="860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0" name="Ink 139">
                  <a:extLst>
                    <a:ext uri="{FF2B5EF4-FFF2-40B4-BE49-F238E27FC236}">
                      <a16:creationId xmlns:a16="http://schemas.microsoft.com/office/drawing/2014/main" id="{EFBC3C4F-DF8A-964F-04E3-204E3D7314CE}"/>
                    </a:ext>
                  </a:extLst>
                </p14:cNvPr>
                <p14:cNvContentPartPr/>
                <p14:nvPr/>
              </p14:nvContentPartPr>
              <p14:xfrm>
                <a:off x="1886725" y="3862788"/>
                <a:ext cx="14760" cy="1800"/>
              </p14:xfrm>
            </p:contentPart>
          </mc:Choice>
          <mc:Fallback xmlns="">
            <p:pic>
              <p:nvPicPr>
                <p:cNvPr id="140" name="Ink 139">
                  <a:extLst>
                    <a:ext uri="{FF2B5EF4-FFF2-40B4-BE49-F238E27FC236}">
                      <a16:creationId xmlns:a16="http://schemas.microsoft.com/office/drawing/2014/main" id="{EFBC3C4F-DF8A-964F-04E3-204E3D7314CE}"/>
                    </a:ext>
                  </a:extLst>
                </p:cNvPr>
                <p:cNvPicPr/>
                <p:nvPr/>
              </p:nvPicPr>
              <p:blipFill>
                <a:blip r:embed="rId187"/>
                <a:stretch>
                  <a:fillRect/>
                </a:stretch>
              </p:blipFill>
              <p:spPr>
                <a:xfrm>
                  <a:off x="1869085" y="3844788"/>
                  <a:ext cx="50400" cy="37440"/>
                </a:xfrm>
                <a:prstGeom prst="rect">
                  <a:avLst/>
                </a:prstGeom>
              </p:spPr>
            </p:pic>
          </mc:Fallback>
        </mc:AlternateContent>
      </p:grpSp>
      <p:grpSp>
        <p:nvGrpSpPr>
          <p:cNvPr id="145" name="Group 144">
            <a:extLst>
              <a:ext uri="{FF2B5EF4-FFF2-40B4-BE49-F238E27FC236}">
                <a16:creationId xmlns:a16="http://schemas.microsoft.com/office/drawing/2014/main" id="{354221F2-A03D-E976-FFFE-0A396F36C176}"/>
              </a:ext>
            </a:extLst>
          </p:cNvPr>
          <p:cNvGrpSpPr/>
          <p:nvPr/>
        </p:nvGrpSpPr>
        <p:grpSpPr>
          <a:xfrm>
            <a:off x="3798085" y="3686028"/>
            <a:ext cx="470160" cy="192960"/>
            <a:chOff x="2274085" y="3686028"/>
            <a:chExt cx="470160" cy="192960"/>
          </a:xfrm>
        </p:grpSpPr>
        <mc:AlternateContent xmlns:mc="http://schemas.openxmlformats.org/markup-compatibility/2006" xmlns:p14="http://schemas.microsoft.com/office/powerpoint/2010/main">
          <mc:Choice Requires="p14">
            <p:contentPart p14:bwMode="auto" r:id="rId188">
              <p14:nvContentPartPr>
                <p14:cNvPr id="141" name="Ink 140">
                  <a:extLst>
                    <a:ext uri="{FF2B5EF4-FFF2-40B4-BE49-F238E27FC236}">
                      <a16:creationId xmlns:a16="http://schemas.microsoft.com/office/drawing/2014/main" id="{3E29A25A-503D-48FF-7238-9451B92F75DA}"/>
                    </a:ext>
                  </a:extLst>
                </p14:cNvPr>
                <p14:cNvContentPartPr/>
                <p14:nvPr/>
              </p14:nvContentPartPr>
              <p14:xfrm>
                <a:off x="2274085" y="3686028"/>
                <a:ext cx="145080" cy="192960"/>
              </p14:xfrm>
            </p:contentPart>
          </mc:Choice>
          <mc:Fallback xmlns="">
            <p:pic>
              <p:nvPicPr>
                <p:cNvPr id="141" name="Ink 140">
                  <a:extLst>
                    <a:ext uri="{FF2B5EF4-FFF2-40B4-BE49-F238E27FC236}">
                      <a16:creationId xmlns:a16="http://schemas.microsoft.com/office/drawing/2014/main" id="{3E29A25A-503D-48FF-7238-9451B92F75DA}"/>
                    </a:ext>
                  </a:extLst>
                </p:cNvPr>
                <p:cNvPicPr/>
                <p:nvPr/>
              </p:nvPicPr>
              <p:blipFill>
                <a:blip r:embed="rId189"/>
                <a:stretch>
                  <a:fillRect/>
                </a:stretch>
              </p:blipFill>
              <p:spPr>
                <a:xfrm>
                  <a:off x="2256085" y="3668388"/>
                  <a:ext cx="1807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3" name="Ink 142">
                  <a:extLst>
                    <a:ext uri="{FF2B5EF4-FFF2-40B4-BE49-F238E27FC236}">
                      <a16:creationId xmlns:a16="http://schemas.microsoft.com/office/drawing/2014/main" id="{3FAD0F5F-20CD-4BF4-9C06-C8CEFB2BC0BC}"/>
                    </a:ext>
                  </a:extLst>
                </p14:cNvPr>
                <p14:cNvContentPartPr/>
                <p14:nvPr/>
              </p14:nvContentPartPr>
              <p14:xfrm>
                <a:off x="2635525" y="3761268"/>
                <a:ext cx="108720" cy="9000"/>
              </p14:xfrm>
            </p:contentPart>
          </mc:Choice>
          <mc:Fallback xmlns="">
            <p:pic>
              <p:nvPicPr>
                <p:cNvPr id="143" name="Ink 142">
                  <a:extLst>
                    <a:ext uri="{FF2B5EF4-FFF2-40B4-BE49-F238E27FC236}">
                      <a16:creationId xmlns:a16="http://schemas.microsoft.com/office/drawing/2014/main" id="{3FAD0F5F-20CD-4BF4-9C06-C8CEFB2BC0BC}"/>
                    </a:ext>
                  </a:extLst>
                </p:cNvPr>
                <p:cNvPicPr/>
                <p:nvPr/>
              </p:nvPicPr>
              <p:blipFill>
                <a:blip r:embed="rId191"/>
                <a:stretch>
                  <a:fillRect/>
                </a:stretch>
              </p:blipFill>
              <p:spPr>
                <a:xfrm>
                  <a:off x="2617885" y="3743268"/>
                  <a:ext cx="144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4" name="Ink 143">
                  <a:extLst>
                    <a:ext uri="{FF2B5EF4-FFF2-40B4-BE49-F238E27FC236}">
                      <a16:creationId xmlns:a16="http://schemas.microsoft.com/office/drawing/2014/main" id="{1609F39E-6F08-C972-5985-9515A92DFEC2}"/>
                    </a:ext>
                  </a:extLst>
                </p14:cNvPr>
                <p14:cNvContentPartPr/>
                <p14:nvPr/>
              </p14:nvContentPartPr>
              <p14:xfrm>
                <a:off x="2590525" y="3837948"/>
                <a:ext cx="147240" cy="9720"/>
              </p14:xfrm>
            </p:contentPart>
          </mc:Choice>
          <mc:Fallback xmlns="">
            <p:pic>
              <p:nvPicPr>
                <p:cNvPr id="144" name="Ink 143">
                  <a:extLst>
                    <a:ext uri="{FF2B5EF4-FFF2-40B4-BE49-F238E27FC236}">
                      <a16:creationId xmlns:a16="http://schemas.microsoft.com/office/drawing/2014/main" id="{1609F39E-6F08-C972-5985-9515A92DFEC2}"/>
                    </a:ext>
                  </a:extLst>
                </p:cNvPr>
                <p:cNvPicPr/>
                <p:nvPr/>
              </p:nvPicPr>
              <p:blipFill>
                <a:blip r:embed="rId193"/>
                <a:stretch>
                  <a:fillRect/>
                </a:stretch>
              </p:blipFill>
              <p:spPr>
                <a:xfrm>
                  <a:off x="2572525" y="3820308"/>
                  <a:ext cx="182880" cy="45360"/>
                </a:xfrm>
                <a:prstGeom prst="rect">
                  <a:avLst/>
                </a:prstGeom>
              </p:spPr>
            </p:pic>
          </mc:Fallback>
        </mc:AlternateContent>
      </p:grpSp>
      <p:grpSp>
        <p:nvGrpSpPr>
          <p:cNvPr id="151" name="Group 150">
            <a:extLst>
              <a:ext uri="{FF2B5EF4-FFF2-40B4-BE49-F238E27FC236}">
                <a16:creationId xmlns:a16="http://schemas.microsoft.com/office/drawing/2014/main" id="{4E3DF133-8BA2-3140-872C-A370A695A602}"/>
              </a:ext>
            </a:extLst>
          </p:cNvPr>
          <p:cNvGrpSpPr/>
          <p:nvPr/>
        </p:nvGrpSpPr>
        <p:grpSpPr>
          <a:xfrm>
            <a:off x="4638325" y="3686748"/>
            <a:ext cx="668520" cy="272520"/>
            <a:chOff x="3114325" y="3686748"/>
            <a:chExt cx="668520" cy="272520"/>
          </a:xfrm>
        </p:grpSpPr>
        <mc:AlternateContent xmlns:mc="http://schemas.openxmlformats.org/markup-compatibility/2006" xmlns:p14="http://schemas.microsoft.com/office/powerpoint/2010/main">
          <mc:Choice Requires="p14">
            <p:contentPart p14:bwMode="auto" r:id="rId194">
              <p14:nvContentPartPr>
                <p14:cNvPr id="147" name="Ink 146">
                  <a:extLst>
                    <a:ext uri="{FF2B5EF4-FFF2-40B4-BE49-F238E27FC236}">
                      <a16:creationId xmlns:a16="http://schemas.microsoft.com/office/drawing/2014/main" id="{EF8FB627-80DD-81C7-D3E2-47A831B7E2BB}"/>
                    </a:ext>
                  </a:extLst>
                </p14:cNvPr>
                <p14:cNvContentPartPr/>
                <p14:nvPr/>
              </p14:nvContentPartPr>
              <p14:xfrm>
                <a:off x="3114325" y="3688548"/>
                <a:ext cx="113040" cy="101520"/>
              </p14:xfrm>
            </p:contentPart>
          </mc:Choice>
          <mc:Fallback xmlns="">
            <p:pic>
              <p:nvPicPr>
                <p:cNvPr id="147" name="Ink 146">
                  <a:extLst>
                    <a:ext uri="{FF2B5EF4-FFF2-40B4-BE49-F238E27FC236}">
                      <a16:creationId xmlns:a16="http://schemas.microsoft.com/office/drawing/2014/main" id="{EF8FB627-80DD-81C7-D3E2-47A831B7E2BB}"/>
                    </a:ext>
                  </a:extLst>
                </p:cNvPr>
                <p:cNvPicPr/>
                <p:nvPr/>
              </p:nvPicPr>
              <p:blipFill>
                <a:blip r:embed="rId195"/>
                <a:stretch>
                  <a:fillRect/>
                </a:stretch>
              </p:blipFill>
              <p:spPr>
                <a:xfrm>
                  <a:off x="3096685" y="3670548"/>
                  <a:ext cx="1486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8" name="Ink 147">
                  <a:extLst>
                    <a:ext uri="{FF2B5EF4-FFF2-40B4-BE49-F238E27FC236}">
                      <a16:creationId xmlns:a16="http://schemas.microsoft.com/office/drawing/2014/main" id="{B9A3A3D7-CD04-3939-D3E8-ED8FCF074627}"/>
                    </a:ext>
                  </a:extLst>
                </p14:cNvPr>
                <p14:cNvContentPartPr/>
                <p14:nvPr/>
              </p14:nvContentPartPr>
              <p14:xfrm>
                <a:off x="3192445" y="3686748"/>
                <a:ext cx="193320" cy="238320"/>
              </p14:xfrm>
            </p:contentPart>
          </mc:Choice>
          <mc:Fallback xmlns="">
            <p:pic>
              <p:nvPicPr>
                <p:cNvPr id="148" name="Ink 147">
                  <a:extLst>
                    <a:ext uri="{FF2B5EF4-FFF2-40B4-BE49-F238E27FC236}">
                      <a16:creationId xmlns:a16="http://schemas.microsoft.com/office/drawing/2014/main" id="{B9A3A3D7-CD04-3939-D3E8-ED8FCF074627}"/>
                    </a:ext>
                  </a:extLst>
                </p:cNvPr>
                <p:cNvPicPr/>
                <p:nvPr/>
              </p:nvPicPr>
              <p:blipFill>
                <a:blip r:embed="rId197"/>
                <a:stretch>
                  <a:fillRect/>
                </a:stretch>
              </p:blipFill>
              <p:spPr>
                <a:xfrm>
                  <a:off x="3174445" y="3668748"/>
                  <a:ext cx="2289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9" name="Ink 148">
                  <a:extLst>
                    <a:ext uri="{FF2B5EF4-FFF2-40B4-BE49-F238E27FC236}">
                      <a16:creationId xmlns:a16="http://schemas.microsoft.com/office/drawing/2014/main" id="{87021F75-F42E-7178-F0BE-02F5528CE949}"/>
                    </a:ext>
                  </a:extLst>
                </p14:cNvPr>
                <p14:cNvContentPartPr/>
                <p14:nvPr/>
              </p14:nvContentPartPr>
              <p14:xfrm>
                <a:off x="3290365" y="3880068"/>
                <a:ext cx="105120" cy="79200"/>
              </p14:xfrm>
            </p:contentPart>
          </mc:Choice>
          <mc:Fallback xmlns="">
            <p:pic>
              <p:nvPicPr>
                <p:cNvPr id="149" name="Ink 148">
                  <a:extLst>
                    <a:ext uri="{FF2B5EF4-FFF2-40B4-BE49-F238E27FC236}">
                      <a16:creationId xmlns:a16="http://schemas.microsoft.com/office/drawing/2014/main" id="{87021F75-F42E-7178-F0BE-02F5528CE949}"/>
                    </a:ext>
                  </a:extLst>
                </p:cNvPr>
                <p:cNvPicPr/>
                <p:nvPr/>
              </p:nvPicPr>
              <p:blipFill>
                <a:blip r:embed="rId199"/>
                <a:stretch>
                  <a:fillRect/>
                </a:stretch>
              </p:blipFill>
              <p:spPr>
                <a:xfrm>
                  <a:off x="3272365" y="3862428"/>
                  <a:ext cx="140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0" name="Ink 149">
                  <a:extLst>
                    <a:ext uri="{FF2B5EF4-FFF2-40B4-BE49-F238E27FC236}">
                      <a16:creationId xmlns:a16="http://schemas.microsoft.com/office/drawing/2014/main" id="{85439419-7494-B7A8-2EF0-1B23C9F9CD6C}"/>
                    </a:ext>
                  </a:extLst>
                </p14:cNvPr>
                <p14:cNvContentPartPr/>
                <p14:nvPr/>
              </p14:nvContentPartPr>
              <p14:xfrm>
                <a:off x="3597805" y="3783948"/>
                <a:ext cx="185040" cy="29160"/>
              </p14:xfrm>
            </p:contentPart>
          </mc:Choice>
          <mc:Fallback xmlns="">
            <p:pic>
              <p:nvPicPr>
                <p:cNvPr id="150" name="Ink 149">
                  <a:extLst>
                    <a:ext uri="{FF2B5EF4-FFF2-40B4-BE49-F238E27FC236}">
                      <a16:creationId xmlns:a16="http://schemas.microsoft.com/office/drawing/2014/main" id="{85439419-7494-B7A8-2EF0-1B23C9F9CD6C}"/>
                    </a:ext>
                  </a:extLst>
                </p:cNvPr>
                <p:cNvPicPr/>
                <p:nvPr/>
              </p:nvPicPr>
              <p:blipFill>
                <a:blip r:embed="rId201"/>
                <a:stretch>
                  <a:fillRect/>
                </a:stretch>
              </p:blipFill>
              <p:spPr>
                <a:xfrm>
                  <a:off x="3579805" y="3765948"/>
                  <a:ext cx="220680" cy="64800"/>
                </a:xfrm>
                <a:prstGeom prst="rect">
                  <a:avLst/>
                </a:prstGeom>
              </p:spPr>
            </p:pic>
          </mc:Fallback>
        </mc:AlternateContent>
      </p:grpSp>
      <p:grpSp>
        <p:nvGrpSpPr>
          <p:cNvPr id="169" name="Group 168">
            <a:extLst>
              <a:ext uri="{FF2B5EF4-FFF2-40B4-BE49-F238E27FC236}">
                <a16:creationId xmlns:a16="http://schemas.microsoft.com/office/drawing/2014/main" id="{EDABAA8C-26EA-43C9-A368-A0DADF6EC982}"/>
              </a:ext>
            </a:extLst>
          </p:cNvPr>
          <p:cNvGrpSpPr/>
          <p:nvPr/>
        </p:nvGrpSpPr>
        <p:grpSpPr>
          <a:xfrm>
            <a:off x="5796085" y="3480828"/>
            <a:ext cx="1640520" cy="632880"/>
            <a:chOff x="4272085" y="3480828"/>
            <a:chExt cx="1640520" cy="632880"/>
          </a:xfrm>
        </p:grpSpPr>
        <mc:AlternateContent xmlns:mc="http://schemas.openxmlformats.org/markup-compatibility/2006" xmlns:p14="http://schemas.microsoft.com/office/powerpoint/2010/main">
          <mc:Choice Requires="p14">
            <p:contentPart p14:bwMode="auto" r:id="rId202">
              <p14:nvContentPartPr>
                <p14:cNvPr id="152" name="Ink 151">
                  <a:extLst>
                    <a:ext uri="{FF2B5EF4-FFF2-40B4-BE49-F238E27FC236}">
                      <a16:creationId xmlns:a16="http://schemas.microsoft.com/office/drawing/2014/main" id="{23320809-1CE2-024E-EE60-41838DF5FAD3}"/>
                    </a:ext>
                  </a:extLst>
                </p14:cNvPr>
                <p14:cNvContentPartPr/>
                <p14:nvPr/>
              </p14:nvContentPartPr>
              <p14:xfrm>
                <a:off x="4272085" y="3523308"/>
                <a:ext cx="120600" cy="113040"/>
              </p14:xfrm>
            </p:contentPart>
          </mc:Choice>
          <mc:Fallback xmlns="">
            <p:pic>
              <p:nvPicPr>
                <p:cNvPr id="152" name="Ink 151">
                  <a:extLst>
                    <a:ext uri="{FF2B5EF4-FFF2-40B4-BE49-F238E27FC236}">
                      <a16:creationId xmlns:a16="http://schemas.microsoft.com/office/drawing/2014/main" id="{23320809-1CE2-024E-EE60-41838DF5FAD3}"/>
                    </a:ext>
                  </a:extLst>
                </p:cNvPr>
                <p:cNvPicPr/>
                <p:nvPr/>
              </p:nvPicPr>
              <p:blipFill>
                <a:blip r:embed="rId203"/>
                <a:stretch>
                  <a:fillRect/>
                </a:stretch>
              </p:blipFill>
              <p:spPr>
                <a:xfrm>
                  <a:off x="4254085" y="3505668"/>
                  <a:ext cx="156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3" name="Ink 152">
                  <a:extLst>
                    <a:ext uri="{FF2B5EF4-FFF2-40B4-BE49-F238E27FC236}">
                      <a16:creationId xmlns:a16="http://schemas.microsoft.com/office/drawing/2014/main" id="{D901FE2B-FF1F-FAFA-2C6A-8E6B7DAAD0E0}"/>
                    </a:ext>
                  </a:extLst>
                </p14:cNvPr>
                <p14:cNvContentPartPr/>
                <p14:nvPr/>
              </p14:nvContentPartPr>
              <p14:xfrm>
                <a:off x="4360285" y="3540228"/>
                <a:ext cx="158760" cy="232200"/>
              </p14:xfrm>
            </p:contentPart>
          </mc:Choice>
          <mc:Fallback xmlns="">
            <p:pic>
              <p:nvPicPr>
                <p:cNvPr id="153" name="Ink 152">
                  <a:extLst>
                    <a:ext uri="{FF2B5EF4-FFF2-40B4-BE49-F238E27FC236}">
                      <a16:creationId xmlns:a16="http://schemas.microsoft.com/office/drawing/2014/main" id="{D901FE2B-FF1F-FAFA-2C6A-8E6B7DAAD0E0}"/>
                    </a:ext>
                  </a:extLst>
                </p:cNvPr>
                <p:cNvPicPr/>
                <p:nvPr/>
              </p:nvPicPr>
              <p:blipFill>
                <a:blip r:embed="rId205"/>
                <a:stretch>
                  <a:fillRect/>
                </a:stretch>
              </p:blipFill>
              <p:spPr>
                <a:xfrm>
                  <a:off x="4342285" y="3522588"/>
                  <a:ext cx="19440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4" name="Ink 153">
                  <a:extLst>
                    <a:ext uri="{FF2B5EF4-FFF2-40B4-BE49-F238E27FC236}">
                      <a16:creationId xmlns:a16="http://schemas.microsoft.com/office/drawing/2014/main" id="{4E55B732-4BD0-0004-767D-318BAC4EB722}"/>
                    </a:ext>
                  </a:extLst>
                </p14:cNvPr>
                <p14:cNvContentPartPr/>
                <p14:nvPr/>
              </p14:nvContentPartPr>
              <p14:xfrm>
                <a:off x="4561525" y="3696468"/>
                <a:ext cx="21600" cy="106560"/>
              </p14:xfrm>
            </p:contentPart>
          </mc:Choice>
          <mc:Fallback xmlns="">
            <p:pic>
              <p:nvPicPr>
                <p:cNvPr id="154" name="Ink 153">
                  <a:extLst>
                    <a:ext uri="{FF2B5EF4-FFF2-40B4-BE49-F238E27FC236}">
                      <a16:creationId xmlns:a16="http://schemas.microsoft.com/office/drawing/2014/main" id="{4E55B732-4BD0-0004-767D-318BAC4EB722}"/>
                    </a:ext>
                  </a:extLst>
                </p:cNvPr>
                <p:cNvPicPr/>
                <p:nvPr/>
              </p:nvPicPr>
              <p:blipFill>
                <a:blip r:embed="rId207"/>
                <a:stretch>
                  <a:fillRect/>
                </a:stretch>
              </p:blipFill>
              <p:spPr>
                <a:xfrm>
                  <a:off x="4543525" y="3678468"/>
                  <a:ext cx="57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5" name="Ink 154">
                  <a:extLst>
                    <a:ext uri="{FF2B5EF4-FFF2-40B4-BE49-F238E27FC236}">
                      <a16:creationId xmlns:a16="http://schemas.microsoft.com/office/drawing/2014/main" id="{1BC1E840-5B03-92A4-61B5-EF6C5337B355}"/>
                    </a:ext>
                  </a:extLst>
                </p14:cNvPr>
                <p14:cNvContentPartPr/>
                <p14:nvPr/>
              </p14:nvContentPartPr>
              <p14:xfrm>
                <a:off x="4763485" y="3665868"/>
                <a:ext cx="121680" cy="23760"/>
              </p14:xfrm>
            </p:contentPart>
          </mc:Choice>
          <mc:Fallback xmlns="">
            <p:pic>
              <p:nvPicPr>
                <p:cNvPr id="155" name="Ink 154">
                  <a:extLst>
                    <a:ext uri="{FF2B5EF4-FFF2-40B4-BE49-F238E27FC236}">
                      <a16:creationId xmlns:a16="http://schemas.microsoft.com/office/drawing/2014/main" id="{1BC1E840-5B03-92A4-61B5-EF6C5337B355}"/>
                    </a:ext>
                  </a:extLst>
                </p:cNvPr>
                <p:cNvPicPr/>
                <p:nvPr/>
              </p:nvPicPr>
              <p:blipFill>
                <a:blip r:embed="rId209"/>
                <a:stretch>
                  <a:fillRect/>
                </a:stretch>
              </p:blipFill>
              <p:spPr>
                <a:xfrm>
                  <a:off x="4745485" y="3648228"/>
                  <a:ext cx="157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7" name="Ink 156">
                  <a:extLst>
                    <a:ext uri="{FF2B5EF4-FFF2-40B4-BE49-F238E27FC236}">
                      <a16:creationId xmlns:a16="http://schemas.microsoft.com/office/drawing/2014/main" id="{AC82DF4F-682D-50EA-5340-95244DC5187C}"/>
                    </a:ext>
                  </a:extLst>
                </p14:cNvPr>
                <p14:cNvContentPartPr/>
                <p14:nvPr/>
              </p14:nvContentPartPr>
              <p14:xfrm>
                <a:off x="5102245" y="3518268"/>
                <a:ext cx="155880" cy="140400"/>
              </p14:xfrm>
            </p:contentPart>
          </mc:Choice>
          <mc:Fallback xmlns="">
            <p:pic>
              <p:nvPicPr>
                <p:cNvPr id="157" name="Ink 156">
                  <a:extLst>
                    <a:ext uri="{FF2B5EF4-FFF2-40B4-BE49-F238E27FC236}">
                      <a16:creationId xmlns:a16="http://schemas.microsoft.com/office/drawing/2014/main" id="{AC82DF4F-682D-50EA-5340-95244DC5187C}"/>
                    </a:ext>
                  </a:extLst>
                </p:cNvPr>
                <p:cNvPicPr/>
                <p:nvPr/>
              </p:nvPicPr>
              <p:blipFill>
                <a:blip r:embed="rId211"/>
                <a:stretch>
                  <a:fillRect/>
                </a:stretch>
              </p:blipFill>
              <p:spPr>
                <a:xfrm>
                  <a:off x="5084605" y="3500268"/>
                  <a:ext cx="1915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8" name="Ink 157">
                  <a:extLst>
                    <a:ext uri="{FF2B5EF4-FFF2-40B4-BE49-F238E27FC236}">
                      <a16:creationId xmlns:a16="http://schemas.microsoft.com/office/drawing/2014/main" id="{3B74E3B8-26E3-B91C-A0A1-C423D18F0F19}"/>
                    </a:ext>
                  </a:extLst>
                </p14:cNvPr>
                <p14:cNvContentPartPr/>
                <p14:nvPr/>
              </p14:nvContentPartPr>
              <p14:xfrm>
                <a:off x="5133205" y="3594948"/>
                <a:ext cx="169560" cy="17640"/>
              </p14:xfrm>
            </p:contentPart>
          </mc:Choice>
          <mc:Fallback xmlns="">
            <p:pic>
              <p:nvPicPr>
                <p:cNvPr id="158" name="Ink 157">
                  <a:extLst>
                    <a:ext uri="{FF2B5EF4-FFF2-40B4-BE49-F238E27FC236}">
                      <a16:creationId xmlns:a16="http://schemas.microsoft.com/office/drawing/2014/main" id="{3B74E3B8-26E3-B91C-A0A1-C423D18F0F19}"/>
                    </a:ext>
                  </a:extLst>
                </p:cNvPr>
                <p:cNvPicPr/>
                <p:nvPr/>
              </p:nvPicPr>
              <p:blipFill>
                <a:blip r:embed="rId213"/>
                <a:stretch>
                  <a:fillRect/>
                </a:stretch>
              </p:blipFill>
              <p:spPr>
                <a:xfrm>
                  <a:off x="5115205" y="3577308"/>
                  <a:ext cx="2052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9" name="Ink 158">
                  <a:extLst>
                    <a:ext uri="{FF2B5EF4-FFF2-40B4-BE49-F238E27FC236}">
                      <a16:creationId xmlns:a16="http://schemas.microsoft.com/office/drawing/2014/main" id="{9AE07E7F-30A2-22CC-3409-D95D3005C7C5}"/>
                    </a:ext>
                  </a:extLst>
                </p14:cNvPr>
                <p14:cNvContentPartPr/>
                <p14:nvPr/>
              </p14:nvContentPartPr>
              <p14:xfrm>
                <a:off x="5316445" y="3513228"/>
                <a:ext cx="167760" cy="135720"/>
              </p14:xfrm>
            </p:contentPart>
          </mc:Choice>
          <mc:Fallback xmlns="">
            <p:pic>
              <p:nvPicPr>
                <p:cNvPr id="159" name="Ink 158">
                  <a:extLst>
                    <a:ext uri="{FF2B5EF4-FFF2-40B4-BE49-F238E27FC236}">
                      <a16:creationId xmlns:a16="http://schemas.microsoft.com/office/drawing/2014/main" id="{9AE07E7F-30A2-22CC-3409-D95D3005C7C5}"/>
                    </a:ext>
                  </a:extLst>
                </p:cNvPr>
                <p:cNvPicPr/>
                <p:nvPr/>
              </p:nvPicPr>
              <p:blipFill>
                <a:blip r:embed="rId215"/>
                <a:stretch>
                  <a:fillRect/>
                </a:stretch>
              </p:blipFill>
              <p:spPr>
                <a:xfrm>
                  <a:off x="5298445" y="3495588"/>
                  <a:ext cx="203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0" name="Ink 159">
                  <a:extLst>
                    <a:ext uri="{FF2B5EF4-FFF2-40B4-BE49-F238E27FC236}">
                      <a16:creationId xmlns:a16="http://schemas.microsoft.com/office/drawing/2014/main" id="{4C3314B4-EB1C-B442-2F5C-19A40394A2C8}"/>
                    </a:ext>
                  </a:extLst>
                </p14:cNvPr>
                <p14:cNvContentPartPr/>
                <p14:nvPr/>
              </p14:nvContentPartPr>
              <p14:xfrm>
                <a:off x="5658805" y="3480828"/>
                <a:ext cx="84960" cy="140040"/>
              </p14:xfrm>
            </p:contentPart>
          </mc:Choice>
          <mc:Fallback xmlns="">
            <p:pic>
              <p:nvPicPr>
                <p:cNvPr id="160" name="Ink 159">
                  <a:extLst>
                    <a:ext uri="{FF2B5EF4-FFF2-40B4-BE49-F238E27FC236}">
                      <a16:creationId xmlns:a16="http://schemas.microsoft.com/office/drawing/2014/main" id="{4C3314B4-EB1C-B442-2F5C-19A40394A2C8}"/>
                    </a:ext>
                  </a:extLst>
                </p:cNvPr>
                <p:cNvPicPr/>
                <p:nvPr/>
              </p:nvPicPr>
              <p:blipFill>
                <a:blip r:embed="rId217"/>
                <a:stretch>
                  <a:fillRect/>
                </a:stretch>
              </p:blipFill>
              <p:spPr>
                <a:xfrm>
                  <a:off x="5640805" y="3462828"/>
                  <a:ext cx="1206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1" name="Ink 160">
                  <a:extLst>
                    <a:ext uri="{FF2B5EF4-FFF2-40B4-BE49-F238E27FC236}">
                      <a16:creationId xmlns:a16="http://schemas.microsoft.com/office/drawing/2014/main" id="{EC013F38-99CC-B72F-A7AA-7621F2BB6719}"/>
                    </a:ext>
                  </a:extLst>
                </p14:cNvPr>
                <p14:cNvContentPartPr/>
                <p14:nvPr/>
              </p14:nvContentPartPr>
              <p14:xfrm>
                <a:off x="5646565" y="3502428"/>
                <a:ext cx="164160" cy="113400"/>
              </p14:xfrm>
            </p:contentPart>
          </mc:Choice>
          <mc:Fallback xmlns="">
            <p:pic>
              <p:nvPicPr>
                <p:cNvPr id="161" name="Ink 160">
                  <a:extLst>
                    <a:ext uri="{FF2B5EF4-FFF2-40B4-BE49-F238E27FC236}">
                      <a16:creationId xmlns:a16="http://schemas.microsoft.com/office/drawing/2014/main" id="{EC013F38-99CC-B72F-A7AA-7621F2BB6719}"/>
                    </a:ext>
                  </a:extLst>
                </p:cNvPr>
                <p:cNvPicPr/>
                <p:nvPr/>
              </p:nvPicPr>
              <p:blipFill>
                <a:blip r:embed="rId219"/>
                <a:stretch>
                  <a:fillRect/>
                </a:stretch>
              </p:blipFill>
              <p:spPr>
                <a:xfrm>
                  <a:off x="5628565" y="3484428"/>
                  <a:ext cx="199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2" name="Ink 161">
                  <a:extLst>
                    <a:ext uri="{FF2B5EF4-FFF2-40B4-BE49-F238E27FC236}">
                      <a16:creationId xmlns:a16="http://schemas.microsoft.com/office/drawing/2014/main" id="{8E2789AB-A44D-D3F5-D437-83D39B7EB241}"/>
                    </a:ext>
                  </a:extLst>
                </p14:cNvPr>
                <p14:cNvContentPartPr/>
                <p14:nvPr/>
              </p14:nvContentPartPr>
              <p14:xfrm>
                <a:off x="5815765" y="3580908"/>
                <a:ext cx="96840" cy="88200"/>
              </p14:xfrm>
            </p:contentPart>
          </mc:Choice>
          <mc:Fallback xmlns="">
            <p:pic>
              <p:nvPicPr>
                <p:cNvPr id="162" name="Ink 161">
                  <a:extLst>
                    <a:ext uri="{FF2B5EF4-FFF2-40B4-BE49-F238E27FC236}">
                      <a16:creationId xmlns:a16="http://schemas.microsoft.com/office/drawing/2014/main" id="{8E2789AB-A44D-D3F5-D437-83D39B7EB241}"/>
                    </a:ext>
                  </a:extLst>
                </p:cNvPr>
                <p:cNvPicPr/>
                <p:nvPr/>
              </p:nvPicPr>
              <p:blipFill>
                <a:blip r:embed="rId221"/>
                <a:stretch>
                  <a:fillRect/>
                </a:stretch>
              </p:blipFill>
              <p:spPr>
                <a:xfrm>
                  <a:off x="5798125" y="3563268"/>
                  <a:ext cx="1324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5" name="Ink 164">
                  <a:extLst>
                    <a:ext uri="{FF2B5EF4-FFF2-40B4-BE49-F238E27FC236}">
                      <a16:creationId xmlns:a16="http://schemas.microsoft.com/office/drawing/2014/main" id="{F3B0405F-2C4F-30C2-0E54-A2E4C3840AA6}"/>
                    </a:ext>
                  </a:extLst>
                </p14:cNvPr>
                <p14:cNvContentPartPr/>
                <p14:nvPr/>
              </p14:nvContentPartPr>
              <p14:xfrm>
                <a:off x="4986325" y="3965748"/>
                <a:ext cx="41400" cy="147960"/>
              </p14:xfrm>
            </p:contentPart>
          </mc:Choice>
          <mc:Fallback xmlns="">
            <p:pic>
              <p:nvPicPr>
                <p:cNvPr id="165" name="Ink 164">
                  <a:extLst>
                    <a:ext uri="{FF2B5EF4-FFF2-40B4-BE49-F238E27FC236}">
                      <a16:creationId xmlns:a16="http://schemas.microsoft.com/office/drawing/2014/main" id="{F3B0405F-2C4F-30C2-0E54-A2E4C3840AA6}"/>
                    </a:ext>
                  </a:extLst>
                </p:cNvPr>
                <p:cNvPicPr/>
                <p:nvPr/>
              </p:nvPicPr>
              <p:blipFill>
                <a:blip r:embed="rId225"/>
                <a:stretch>
                  <a:fillRect/>
                </a:stretch>
              </p:blipFill>
              <p:spPr>
                <a:xfrm>
                  <a:off x="4968685" y="3948108"/>
                  <a:ext cx="770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6" name="Ink 165">
                  <a:extLst>
                    <a:ext uri="{FF2B5EF4-FFF2-40B4-BE49-F238E27FC236}">
                      <a16:creationId xmlns:a16="http://schemas.microsoft.com/office/drawing/2014/main" id="{A7705530-11AF-E99F-E0D2-FE94B90D8443}"/>
                    </a:ext>
                  </a:extLst>
                </p14:cNvPr>
                <p14:cNvContentPartPr/>
                <p14:nvPr/>
              </p14:nvContentPartPr>
              <p14:xfrm>
                <a:off x="5102245" y="4012908"/>
                <a:ext cx="150480" cy="22680"/>
              </p14:xfrm>
            </p:contentPart>
          </mc:Choice>
          <mc:Fallback xmlns="">
            <p:pic>
              <p:nvPicPr>
                <p:cNvPr id="166" name="Ink 165">
                  <a:extLst>
                    <a:ext uri="{FF2B5EF4-FFF2-40B4-BE49-F238E27FC236}">
                      <a16:creationId xmlns:a16="http://schemas.microsoft.com/office/drawing/2014/main" id="{A7705530-11AF-E99F-E0D2-FE94B90D8443}"/>
                    </a:ext>
                  </a:extLst>
                </p:cNvPr>
                <p:cNvPicPr/>
                <p:nvPr/>
              </p:nvPicPr>
              <p:blipFill>
                <a:blip r:embed="rId227"/>
                <a:stretch>
                  <a:fillRect/>
                </a:stretch>
              </p:blipFill>
              <p:spPr>
                <a:xfrm>
                  <a:off x="5084605" y="3994908"/>
                  <a:ext cx="1861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7" name="Ink 166">
                  <a:extLst>
                    <a:ext uri="{FF2B5EF4-FFF2-40B4-BE49-F238E27FC236}">
                      <a16:creationId xmlns:a16="http://schemas.microsoft.com/office/drawing/2014/main" id="{E3EFB2DA-FA2B-71FA-3B73-54D6C03AA14D}"/>
                    </a:ext>
                  </a:extLst>
                </p14:cNvPr>
                <p14:cNvContentPartPr/>
                <p14:nvPr/>
              </p14:nvContentPartPr>
              <p14:xfrm>
                <a:off x="5335885" y="3941988"/>
                <a:ext cx="137160" cy="158400"/>
              </p14:xfrm>
            </p:contentPart>
          </mc:Choice>
          <mc:Fallback xmlns="">
            <p:pic>
              <p:nvPicPr>
                <p:cNvPr id="167" name="Ink 166">
                  <a:extLst>
                    <a:ext uri="{FF2B5EF4-FFF2-40B4-BE49-F238E27FC236}">
                      <a16:creationId xmlns:a16="http://schemas.microsoft.com/office/drawing/2014/main" id="{E3EFB2DA-FA2B-71FA-3B73-54D6C03AA14D}"/>
                    </a:ext>
                  </a:extLst>
                </p:cNvPr>
                <p:cNvPicPr/>
                <p:nvPr/>
              </p:nvPicPr>
              <p:blipFill>
                <a:blip r:embed="rId229"/>
                <a:stretch>
                  <a:fillRect/>
                </a:stretch>
              </p:blipFill>
              <p:spPr>
                <a:xfrm>
                  <a:off x="5317885" y="3924348"/>
                  <a:ext cx="172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8" name="Ink 167">
                  <a:extLst>
                    <a:ext uri="{FF2B5EF4-FFF2-40B4-BE49-F238E27FC236}">
                      <a16:creationId xmlns:a16="http://schemas.microsoft.com/office/drawing/2014/main" id="{41142577-A5B7-7AE5-E7B6-DD30D0248DCF}"/>
                    </a:ext>
                  </a:extLst>
                </p14:cNvPr>
                <p14:cNvContentPartPr/>
                <p14:nvPr/>
              </p14:nvContentPartPr>
              <p14:xfrm>
                <a:off x="5372605" y="4022268"/>
                <a:ext cx="117360" cy="18360"/>
              </p14:xfrm>
            </p:contentPart>
          </mc:Choice>
          <mc:Fallback xmlns="">
            <p:pic>
              <p:nvPicPr>
                <p:cNvPr id="168" name="Ink 167">
                  <a:extLst>
                    <a:ext uri="{FF2B5EF4-FFF2-40B4-BE49-F238E27FC236}">
                      <a16:creationId xmlns:a16="http://schemas.microsoft.com/office/drawing/2014/main" id="{41142577-A5B7-7AE5-E7B6-DD30D0248DCF}"/>
                    </a:ext>
                  </a:extLst>
                </p:cNvPr>
                <p:cNvPicPr/>
                <p:nvPr/>
              </p:nvPicPr>
              <p:blipFill>
                <a:blip r:embed="rId231"/>
                <a:stretch>
                  <a:fillRect/>
                </a:stretch>
              </p:blipFill>
              <p:spPr>
                <a:xfrm>
                  <a:off x="5354605" y="4004268"/>
                  <a:ext cx="153000" cy="54000"/>
                </a:xfrm>
                <a:prstGeom prst="rect">
                  <a:avLst/>
                </a:prstGeom>
              </p:spPr>
            </p:pic>
          </mc:Fallback>
        </mc:AlternateContent>
      </p:grpSp>
      <p:grpSp>
        <p:nvGrpSpPr>
          <p:cNvPr id="183" name="Group 182">
            <a:extLst>
              <a:ext uri="{FF2B5EF4-FFF2-40B4-BE49-F238E27FC236}">
                <a16:creationId xmlns:a16="http://schemas.microsoft.com/office/drawing/2014/main" id="{2364F5BA-F7CA-D757-47B0-129FE4ACF097}"/>
              </a:ext>
            </a:extLst>
          </p:cNvPr>
          <p:cNvGrpSpPr/>
          <p:nvPr/>
        </p:nvGrpSpPr>
        <p:grpSpPr>
          <a:xfrm>
            <a:off x="1979725" y="4641468"/>
            <a:ext cx="2574360" cy="297000"/>
            <a:chOff x="455725" y="4641468"/>
            <a:chExt cx="2574360" cy="297000"/>
          </a:xfrm>
        </p:grpSpPr>
        <mc:AlternateContent xmlns:mc="http://schemas.openxmlformats.org/markup-compatibility/2006" xmlns:p14="http://schemas.microsoft.com/office/powerpoint/2010/main">
          <mc:Choice Requires="p14">
            <p:contentPart p14:bwMode="auto" r:id="rId232">
              <p14:nvContentPartPr>
                <p14:cNvPr id="170" name="Ink 169">
                  <a:extLst>
                    <a:ext uri="{FF2B5EF4-FFF2-40B4-BE49-F238E27FC236}">
                      <a16:creationId xmlns:a16="http://schemas.microsoft.com/office/drawing/2014/main" id="{490545B9-BCCD-CDF3-470D-6F5816ADABBD}"/>
                    </a:ext>
                  </a:extLst>
                </p14:cNvPr>
                <p14:cNvContentPartPr/>
                <p14:nvPr/>
              </p14:nvContentPartPr>
              <p14:xfrm>
                <a:off x="568045" y="4712288"/>
                <a:ext cx="114480" cy="208440"/>
              </p14:xfrm>
            </p:contentPart>
          </mc:Choice>
          <mc:Fallback xmlns="">
            <p:pic>
              <p:nvPicPr>
                <p:cNvPr id="170" name="Ink 169">
                  <a:extLst>
                    <a:ext uri="{FF2B5EF4-FFF2-40B4-BE49-F238E27FC236}">
                      <a16:creationId xmlns:a16="http://schemas.microsoft.com/office/drawing/2014/main" id="{490545B9-BCCD-CDF3-470D-6F5816ADABBD}"/>
                    </a:ext>
                  </a:extLst>
                </p:cNvPr>
                <p:cNvPicPr/>
                <p:nvPr/>
              </p:nvPicPr>
              <p:blipFill>
                <a:blip r:embed="rId233"/>
                <a:stretch>
                  <a:fillRect/>
                </a:stretch>
              </p:blipFill>
              <p:spPr>
                <a:xfrm>
                  <a:off x="550045" y="4694288"/>
                  <a:ext cx="1501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1" name="Ink 170">
                  <a:extLst>
                    <a:ext uri="{FF2B5EF4-FFF2-40B4-BE49-F238E27FC236}">
                      <a16:creationId xmlns:a16="http://schemas.microsoft.com/office/drawing/2014/main" id="{3EC15792-076A-52AB-44E3-DCFC1F0C1201}"/>
                    </a:ext>
                  </a:extLst>
                </p14:cNvPr>
                <p14:cNvContentPartPr/>
                <p14:nvPr/>
              </p14:nvContentPartPr>
              <p14:xfrm>
                <a:off x="668485" y="4755848"/>
                <a:ext cx="251280" cy="147960"/>
              </p14:xfrm>
            </p:contentPart>
          </mc:Choice>
          <mc:Fallback xmlns="">
            <p:pic>
              <p:nvPicPr>
                <p:cNvPr id="171" name="Ink 170">
                  <a:extLst>
                    <a:ext uri="{FF2B5EF4-FFF2-40B4-BE49-F238E27FC236}">
                      <a16:creationId xmlns:a16="http://schemas.microsoft.com/office/drawing/2014/main" id="{3EC15792-076A-52AB-44E3-DCFC1F0C1201}"/>
                    </a:ext>
                  </a:extLst>
                </p:cNvPr>
                <p:cNvPicPr/>
                <p:nvPr/>
              </p:nvPicPr>
              <p:blipFill>
                <a:blip r:embed="rId235"/>
                <a:stretch>
                  <a:fillRect/>
                </a:stretch>
              </p:blipFill>
              <p:spPr>
                <a:xfrm>
                  <a:off x="650459" y="4737892"/>
                  <a:ext cx="286971" cy="183513"/>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2" name="Ink 171">
                  <a:extLst>
                    <a:ext uri="{FF2B5EF4-FFF2-40B4-BE49-F238E27FC236}">
                      <a16:creationId xmlns:a16="http://schemas.microsoft.com/office/drawing/2014/main" id="{092EC39A-8880-541E-C018-A1B2E6191BE3}"/>
                    </a:ext>
                  </a:extLst>
                </p14:cNvPr>
                <p14:cNvContentPartPr/>
                <p14:nvPr/>
              </p14:nvContentPartPr>
              <p14:xfrm>
                <a:off x="455725" y="4722828"/>
                <a:ext cx="429480" cy="47520"/>
              </p14:xfrm>
            </p:contentPart>
          </mc:Choice>
          <mc:Fallback xmlns="">
            <p:pic>
              <p:nvPicPr>
                <p:cNvPr id="172" name="Ink 171">
                  <a:extLst>
                    <a:ext uri="{FF2B5EF4-FFF2-40B4-BE49-F238E27FC236}">
                      <a16:creationId xmlns:a16="http://schemas.microsoft.com/office/drawing/2014/main" id="{092EC39A-8880-541E-C018-A1B2E6191BE3}"/>
                    </a:ext>
                  </a:extLst>
                </p:cNvPr>
                <p:cNvPicPr/>
                <p:nvPr/>
              </p:nvPicPr>
              <p:blipFill>
                <a:blip r:embed="rId237"/>
                <a:stretch>
                  <a:fillRect/>
                </a:stretch>
              </p:blipFill>
              <p:spPr>
                <a:xfrm>
                  <a:off x="437725" y="4704828"/>
                  <a:ext cx="465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3" name="Ink 172">
                  <a:extLst>
                    <a:ext uri="{FF2B5EF4-FFF2-40B4-BE49-F238E27FC236}">
                      <a16:creationId xmlns:a16="http://schemas.microsoft.com/office/drawing/2014/main" id="{FF0B0F77-C9DE-FCE5-A91E-478B2385254D}"/>
                    </a:ext>
                  </a:extLst>
                </p14:cNvPr>
                <p14:cNvContentPartPr/>
                <p14:nvPr/>
              </p14:nvContentPartPr>
              <p14:xfrm>
                <a:off x="1094365" y="4710228"/>
                <a:ext cx="176040" cy="228240"/>
              </p14:xfrm>
            </p:contentPart>
          </mc:Choice>
          <mc:Fallback xmlns="">
            <p:pic>
              <p:nvPicPr>
                <p:cNvPr id="173" name="Ink 172">
                  <a:extLst>
                    <a:ext uri="{FF2B5EF4-FFF2-40B4-BE49-F238E27FC236}">
                      <a16:creationId xmlns:a16="http://schemas.microsoft.com/office/drawing/2014/main" id="{FF0B0F77-C9DE-FCE5-A91E-478B2385254D}"/>
                    </a:ext>
                  </a:extLst>
                </p:cNvPr>
                <p:cNvPicPr/>
                <p:nvPr/>
              </p:nvPicPr>
              <p:blipFill>
                <a:blip r:embed="rId239"/>
                <a:stretch>
                  <a:fillRect/>
                </a:stretch>
              </p:blipFill>
              <p:spPr>
                <a:xfrm>
                  <a:off x="1076365" y="4692228"/>
                  <a:ext cx="2116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4" name="Ink 173">
                  <a:extLst>
                    <a:ext uri="{FF2B5EF4-FFF2-40B4-BE49-F238E27FC236}">
                      <a16:creationId xmlns:a16="http://schemas.microsoft.com/office/drawing/2014/main" id="{6FC98CB1-A2E7-1F1E-4399-8E28BDBAA0AC}"/>
                    </a:ext>
                  </a:extLst>
                </p14:cNvPr>
                <p14:cNvContentPartPr/>
                <p14:nvPr/>
              </p14:nvContentPartPr>
              <p14:xfrm>
                <a:off x="1329805" y="4669908"/>
                <a:ext cx="428760" cy="245880"/>
              </p14:xfrm>
            </p:contentPart>
          </mc:Choice>
          <mc:Fallback xmlns="">
            <p:pic>
              <p:nvPicPr>
                <p:cNvPr id="174" name="Ink 173">
                  <a:extLst>
                    <a:ext uri="{FF2B5EF4-FFF2-40B4-BE49-F238E27FC236}">
                      <a16:creationId xmlns:a16="http://schemas.microsoft.com/office/drawing/2014/main" id="{6FC98CB1-A2E7-1F1E-4399-8E28BDBAA0AC}"/>
                    </a:ext>
                  </a:extLst>
                </p:cNvPr>
                <p:cNvPicPr/>
                <p:nvPr/>
              </p:nvPicPr>
              <p:blipFill>
                <a:blip r:embed="rId241"/>
                <a:stretch>
                  <a:fillRect/>
                </a:stretch>
              </p:blipFill>
              <p:spPr>
                <a:xfrm>
                  <a:off x="1311805" y="4651908"/>
                  <a:ext cx="4644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5" name="Ink 174">
                  <a:extLst>
                    <a:ext uri="{FF2B5EF4-FFF2-40B4-BE49-F238E27FC236}">
                      <a16:creationId xmlns:a16="http://schemas.microsoft.com/office/drawing/2014/main" id="{F041C215-2489-F238-D114-4C65ED0781BA}"/>
                    </a:ext>
                  </a:extLst>
                </p14:cNvPr>
                <p14:cNvContentPartPr/>
                <p14:nvPr/>
              </p14:nvContentPartPr>
              <p14:xfrm>
                <a:off x="1835245" y="4773948"/>
                <a:ext cx="111240" cy="125280"/>
              </p14:xfrm>
            </p:contentPart>
          </mc:Choice>
          <mc:Fallback xmlns="">
            <p:pic>
              <p:nvPicPr>
                <p:cNvPr id="175" name="Ink 174">
                  <a:extLst>
                    <a:ext uri="{FF2B5EF4-FFF2-40B4-BE49-F238E27FC236}">
                      <a16:creationId xmlns:a16="http://schemas.microsoft.com/office/drawing/2014/main" id="{F041C215-2489-F238-D114-4C65ED0781BA}"/>
                    </a:ext>
                  </a:extLst>
                </p:cNvPr>
                <p:cNvPicPr/>
                <p:nvPr/>
              </p:nvPicPr>
              <p:blipFill>
                <a:blip r:embed="rId243"/>
                <a:stretch>
                  <a:fillRect/>
                </a:stretch>
              </p:blipFill>
              <p:spPr>
                <a:xfrm>
                  <a:off x="1817245" y="4755948"/>
                  <a:ext cx="146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6" name="Ink 175">
                  <a:extLst>
                    <a:ext uri="{FF2B5EF4-FFF2-40B4-BE49-F238E27FC236}">
                      <a16:creationId xmlns:a16="http://schemas.microsoft.com/office/drawing/2014/main" id="{11EAC450-3DA6-60D3-D134-705FDBE29C63}"/>
                    </a:ext>
                  </a:extLst>
                </p14:cNvPr>
                <p14:cNvContentPartPr/>
                <p14:nvPr/>
              </p14:nvContentPartPr>
              <p14:xfrm>
                <a:off x="1981045" y="4766028"/>
                <a:ext cx="90000" cy="130320"/>
              </p14:xfrm>
            </p:contentPart>
          </mc:Choice>
          <mc:Fallback xmlns="">
            <p:pic>
              <p:nvPicPr>
                <p:cNvPr id="176" name="Ink 175">
                  <a:extLst>
                    <a:ext uri="{FF2B5EF4-FFF2-40B4-BE49-F238E27FC236}">
                      <a16:creationId xmlns:a16="http://schemas.microsoft.com/office/drawing/2014/main" id="{11EAC450-3DA6-60D3-D134-705FDBE29C63}"/>
                    </a:ext>
                  </a:extLst>
                </p:cNvPr>
                <p:cNvPicPr/>
                <p:nvPr/>
              </p:nvPicPr>
              <p:blipFill>
                <a:blip r:embed="rId245"/>
                <a:stretch>
                  <a:fillRect/>
                </a:stretch>
              </p:blipFill>
              <p:spPr>
                <a:xfrm>
                  <a:off x="1963045" y="4748028"/>
                  <a:ext cx="125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7" name="Ink 176">
                  <a:extLst>
                    <a:ext uri="{FF2B5EF4-FFF2-40B4-BE49-F238E27FC236}">
                      <a16:creationId xmlns:a16="http://schemas.microsoft.com/office/drawing/2014/main" id="{97162019-4197-4763-6F1A-0DFB917F947B}"/>
                    </a:ext>
                  </a:extLst>
                </p14:cNvPr>
                <p14:cNvContentPartPr/>
                <p14:nvPr/>
              </p14:nvContentPartPr>
              <p14:xfrm>
                <a:off x="2075005" y="4664508"/>
                <a:ext cx="354600" cy="239760"/>
              </p14:xfrm>
            </p:contentPart>
          </mc:Choice>
          <mc:Fallback xmlns="">
            <p:pic>
              <p:nvPicPr>
                <p:cNvPr id="177" name="Ink 176">
                  <a:extLst>
                    <a:ext uri="{FF2B5EF4-FFF2-40B4-BE49-F238E27FC236}">
                      <a16:creationId xmlns:a16="http://schemas.microsoft.com/office/drawing/2014/main" id="{97162019-4197-4763-6F1A-0DFB917F947B}"/>
                    </a:ext>
                  </a:extLst>
                </p:cNvPr>
                <p:cNvPicPr/>
                <p:nvPr/>
              </p:nvPicPr>
              <p:blipFill>
                <a:blip r:embed="rId247"/>
                <a:stretch>
                  <a:fillRect/>
                </a:stretch>
              </p:blipFill>
              <p:spPr>
                <a:xfrm>
                  <a:off x="2057005" y="4646508"/>
                  <a:ext cx="3902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8" name="Ink 177">
                  <a:extLst>
                    <a:ext uri="{FF2B5EF4-FFF2-40B4-BE49-F238E27FC236}">
                      <a16:creationId xmlns:a16="http://schemas.microsoft.com/office/drawing/2014/main" id="{89775052-D03B-D4C5-2128-949D32AF55F6}"/>
                    </a:ext>
                  </a:extLst>
                </p14:cNvPr>
                <p14:cNvContentPartPr/>
                <p14:nvPr/>
              </p14:nvContentPartPr>
              <p14:xfrm>
                <a:off x="2351845" y="4775028"/>
                <a:ext cx="107280" cy="112680"/>
              </p14:xfrm>
            </p:contentPart>
          </mc:Choice>
          <mc:Fallback xmlns="">
            <p:pic>
              <p:nvPicPr>
                <p:cNvPr id="178" name="Ink 177">
                  <a:extLst>
                    <a:ext uri="{FF2B5EF4-FFF2-40B4-BE49-F238E27FC236}">
                      <a16:creationId xmlns:a16="http://schemas.microsoft.com/office/drawing/2014/main" id="{89775052-D03B-D4C5-2128-949D32AF55F6}"/>
                    </a:ext>
                  </a:extLst>
                </p:cNvPr>
                <p:cNvPicPr/>
                <p:nvPr/>
              </p:nvPicPr>
              <p:blipFill>
                <a:blip r:embed="rId249"/>
                <a:stretch>
                  <a:fillRect/>
                </a:stretch>
              </p:blipFill>
              <p:spPr>
                <a:xfrm>
                  <a:off x="2333845" y="4757388"/>
                  <a:ext cx="142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9" name="Ink 178">
                  <a:extLst>
                    <a:ext uri="{FF2B5EF4-FFF2-40B4-BE49-F238E27FC236}">
                      <a16:creationId xmlns:a16="http://schemas.microsoft.com/office/drawing/2014/main" id="{C2C7A7F1-3B4E-0602-051B-C668E2F21519}"/>
                    </a:ext>
                  </a:extLst>
                </p14:cNvPr>
                <p14:cNvContentPartPr/>
                <p14:nvPr/>
              </p14:nvContentPartPr>
              <p14:xfrm>
                <a:off x="2543725" y="4641468"/>
                <a:ext cx="6120" cy="21960"/>
              </p14:xfrm>
            </p:contentPart>
          </mc:Choice>
          <mc:Fallback xmlns="">
            <p:pic>
              <p:nvPicPr>
                <p:cNvPr id="179" name="Ink 178">
                  <a:extLst>
                    <a:ext uri="{FF2B5EF4-FFF2-40B4-BE49-F238E27FC236}">
                      <a16:creationId xmlns:a16="http://schemas.microsoft.com/office/drawing/2014/main" id="{C2C7A7F1-3B4E-0602-051B-C668E2F21519}"/>
                    </a:ext>
                  </a:extLst>
                </p:cNvPr>
                <p:cNvPicPr/>
                <p:nvPr/>
              </p:nvPicPr>
              <p:blipFill>
                <a:blip r:embed="rId251"/>
                <a:stretch>
                  <a:fillRect/>
                </a:stretch>
              </p:blipFill>
              <p:spPr>
                <a:xfrm>
                  <a:off x="2526085" y="4623828"/>
                  <a:ext cx="41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0" name="Ink 179">
                  <a:extLst>
                    <a:ext uri="{FF2B5EF4-FFF2-40B4-BE49-F238E27FC236}">
                      <a16:creationId xmlns:a16="http://schemas.microsoft.com/office/drawing/2014/main" id="{5B068C00-E942-A248-AC64-B1A40DBDE725}"/>
                    </a:ext>
                  </a:extLst>
                </p14:cNvPr>
                <p14:cNvContentPartPr/>
                <p14:nvPr/>
              </p14:nvContentPartPr>
              <p14:xfrm>
                <a:off x="2474245" y="4771168"/>
                <a:ext cx="331920" cy="133560"/>
              </p14:xfrm>
            </p:contentPart>
          </mc:Choice>
          <mc:Fallback xmlns="">
            <p:pic>
              <p:nvPicPr>
                <p:cNvPr id="180" name="Ink 179">
                  <a:extLst>
                    <a:ext uri="{FF2B5EF4-FFF2-40B4-BE49-F238E27FC236}">
                      <a16:creationId xmlns:a16="http://schemas.microsoft.com/office/drawing/2014/main" id="{5B068C00-E942-A248-AC64-B1A40DBDE725}"/>
                    </a:ext>
                  </a:extLst>
                </p:cNvPr>
                <p:cNvPicPr/>
                <p:nvPr/>
              </p:nvPicPr>
              <p:blipFill>
                <a:blip r:embed="rId253"/>
                <a:stretch>
                  <a:fillRect/>
                </a:stretch>
              </p:blipFill>
              <p:spPr>
                <a:xfrm>
                  <a:off x="2456245" y="4753168"/>
                  <a:ext cx="367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1" name="Ink 180">
                  <a:extLst>
                    <a:ext uri="{FF2B5EF4-FFF2-40B4-BE49-F238E27FC236}">
                      <a16:creationId xmlns:a16="http://schemas.microsoft.com/office/drawing/2014/main" id="{E78DF9C7-236A-C468-747C-50B89F370CE0}"/>
                    </a:ext>
                  </a:extLst>
                </p14:cNvPr>
                <p14:cNvContentPartPr/>
                <p14:nvPr/>
              </p14:nvContentPartPr>
              <p14:xfrm>
                <a:off x="3023245" y="4738308"/>
                <a:ext cx="6840" cy="10080"/>
              </p14:xfrm>
            </p:contentPart>
          </mc:Choice>
          <mc:Fallback xmlns="">
            <p:pic>
              <p:nvPicPr>
                <p:cNvPr id="181" name="Ink 180">
                  <a:extLst>
                    <a:ext uri="{FF2B5EF4-FFF2-40B4-BE49-F238E27FC236}">
                      <a16:creationId xmlns:a16="http://schemas.microsoft.com/office/drawing/2014/main" id="{E78DF9C7-236A-C468-747C-50B89F370CE0}"/>
                    </a:ext>
                  </a:extLst>
                </p:cNvPr>
                <p:cNvPicPr/>
                <p:nvPr/>
              </p:nvPicPr>
              <p:blipFill>
                <a:blip r:embed="rId255"/>
                <a:stretch>
                  <a:fillRect/>
                </a:stretch>
              </p:blipFill>
              <p:spPr>
                <a:xfrm>
                  <a:off x="3005605" y="4720668"/>
                  <a:ext cx="424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2" name="Ink 181">
                  <a:extLst>
                    <a:ext uri="{FF2B5EF4-FFF2-40B4-BE49-F238E27FC236}">
                      <a16:creationId xmlns:a16="http://schemas.microsoft.com/office/drawing/2014/main" id="{73CB9B64-6B4C-9B8A-38B1-CC97B58B91F2}"/>
                    </a:ext>
                  </a:extLst>
                </p14:cNvPr>
                <p14:cNvContentPartPr/>
                <p14:nvPr/>
              </p14:nvContentPartPr>
              <p14:xfrm>
                <a:off x="2978965" y="4893108"/>
                <a:ext cx="21960" cy="7560"/>
              </p14:xfrm>
            </p:contentPart>
          </mc:Choice>
          <mc:Fallback xmlns="">
            <p:pic>
              <p:nvPicPr>
                <p:cNvPr id="182" name="Ink 181">
                  <a:extLst>
                    <a:ext uri="{FF2B5EF4-FFF2-40B4-BE49-F238E27FC236}">
                      <a16:creationId xmlns:a16="http://schemas.microsoft.com/office/drawing/2014/main" id="{73CB9B64-6B4C-9B8A-38B1-CC97B58B91F2}"/>
                    </a:ext>
                  </a:extLst>
                </p:cNvPr>
                <p:cNvPicPr/>
                <p:nvPr/>
              </p:nvPicPr>
              <p:blipFill>
                <a:blip r:embed="rId257"/>
                <a:stretch>
                  <a:fillRect/>
                </a:stretch>
              </p:blipFill>
              <p:spPr>
                <a:xfrm>
                  <a:off x="2961325" y="4875468"/>
                  <a:ext cx="57600" cy="43200"/>
                </a:xfrm>
                <a:prstGeom prst="rect">
                  <a:avLst/>
                </a:prstGeom>
              </p:spPr>
            </p:pic>
          </mc:Fallback>
        </mc:AlternateContent>
      </p:grpSp>
      <p:grpSp>
        <p:nvGrpSpPr>
          <p:cNvPr id="187" name="Group 186">
            <a:extLst>
              <a:ext uri="{FF2B5EF4-FFF2-40B4-BE49-F238E27FC236}">
                <a16:creationId xmlns:a16="http://schemas.microsoft.com/office/drawing/2014/main" id="{7D0DE07B-4190-0C36-04F6-49C4C38AFC98}"/>
              </a:ext>
            </a:extLst>
          </p:cNvPr>
          <p:cNvGrpSpPr/>
          <p:nvPr/>
        </p:nvGrpSpPr>
        <p:grpSpPr>
          <a:xfrm>
            <a:off x="3736885" y="5255268"/>
            <a:ext cx="267480" cy="290520"/>
            <a:chOff x="2212885" y="5255268"/>
            <a:chExt cx="267480" cy="290520"/>
          </a:xfrm>
        </p:grpSpPr>
        <mc:AlternateContent xmlns:mc="http://schemas.openxmlformats.org/markup-compatibility/2006" xmlns:p14="http://schemas.microsoft.com/office/powerpoint/2010/main">
          <mc:Choice Requires="p14">
            <p:contentPart p14:bwMode="auto" r:id="rId258">
              <p14:nvContentPartPr>
                <p14:cNvPr id="184" name="Ink 183">
                  <a:extLst>
                    <a:ext uri="{FF2B5EF4-FFF2-40B4-BE49-F238E27FC236}">
                      <a16:creationId xmlns:a16="http://schemas.microsoft.com/office/drawing/2014/main" id="{9A2CCF65-EA9D-3045-0597-34C6765CECB2}"/>
                    </a:ext>
                  </a:extLst>
                </p14:cNvPr>
                <p14:cNvContentPartPr/>
                <p14:nvPr/>
              </p14:nvContentPartPr>
              <p14:xfrm>
                <a:off x="2212885" y="5255268"/>
                <a:ext cx="86400" cy="133920"/>
              </p14:xfrm>
            </p:contentPart>
          </mc:Choice>
          <mc:Fallback xmlns="">
            <p:pic>
              <p:nvPicPr>
                <p:cNvPr id="184" name="Ink 183">
                  <a:extLst>
                    <a:ext uri="{FF2B5EF4-FFF2-40B4-BE49-F238E27FC236}">
                      <a16:creationId xmlns:a16="http://schemas.microsoft.com/office/drawing/2014/main" id="{9A2CCF65-EA9D-3045-0597-34C6765CECB2}"/>
                    </a:ext>
                  </a:extLst>
                </p:cNvPr>
                <p:cNvPicPr/>
                <p:nvPr/>
              </p:nvPicPr>
              <p:blipFill>
                <a:blip r:embed="rId259"/>
                <a:stretch>
                  <a:fillRect/>
                </a:stretch>
              </p:blipFill>
              <p:spPr>
                <a:xfrm>
                  <a:off x="2194885" y="5237268"/>
                  <a:ext cx="1220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5" name="Ink 184">
                  <a:extLst>
                    <a:ext uri="{FF2B5EF4-FFF2-40B4-BE49-F238E27FC236}">
                      <a16:creationId xmlns:a16="http://schemas.microsoft.com/office/drawing/2014/main" id="{CDA2F547-7B6B-DBA3-ACEF-172BC8E8396C}"/>
                    </a:ext>
                  </a:extLst>
                </p14:cNvPr>
                <p14:cNvContentPartPr/>
                <p14:nvPr/>
              </p14:nvContentPartPr>
              <p14:xfrm>
                <a:off x="2226205" y="5255268"/>
                <a:ext cx="177480" cy="267840"/>
              </p14:xfrm>
            </p:contentPart>
          </mc:Choice>
          <mc:Fallback xmlns="">
            <p:pic>
              <p:nvPicPr>
                <p:cNvPr id="185" name="Ink 184">
                  <a:extLst>
                    <a:ext uri="{FF2B5EF4-FFF2-40B4-BE49-F238E27FC236}">
                      <a16:creationId xmlns:a16="http://schemas.microsoft.com/office/drawing/2014/main" id="{CDA2F547-7B6B-DBA3-ACEF-172BC8E8396C}"/>
                    </a:ext>
                  </a:extLst>
                </p:cNvPr>
                <p:cNvPicPr/>
                <p:nvPr/>
              </p:nvPicPr>
              <p:blipFill>
                <a:blip r:embed="rId261"/>
                <a:stretch>
                  <a:fillRect/>
                </a:stretch>
              </p:blipFill>
              <p:spPr>
                <a:xfrm>
                  <a:off x="2208205" y="5237628"/>
                  <a:ext cx="2131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6" name="Ink 185">
                  <a:extLst>
                    <a:ext uri="{FF2B5EF4-FFF2-40B4-BE49-F238E27FC236}">
                      <a16:creationId xmlns:a16="http://schemas.microsoft.com/office/drawing/2014/main" id="{F53D815C-EE16-CAA3-3298-C71AD6C0ABC6}"/>
                    </a:ext>
                  </a:extLst>
                </p14:cNvPr>
                <p14:cNvContentPartPr/>
                <p14:nvPr/>
              </p14:nvContentPartPr>
              <p14:xfrm>
                <a:off x="2324485" y="5444988"/>
                <a:ext cx="155880" cy="100800"/>
              </p14:xfrm>
            </p:contentPart>
          </mc:Choice>
          <mc:Fallback xmlns="">
            <p:pic>
              <p:nvPicPr>
                <p:cNvPr id="186" name="Ink 185">
                  <a:extLst>
                    <a:ext uri="{FF2B5EF4-FFF2-40B4-BE49-F238E27FC236}">
                      <a16:creationId xmlns:a16="http://schemas.microsoft.com/office/drawing/2014/main" id="{F53D815C-EE16-CAA3-3298-C71AD6C0ABC6}"/>
                    </a:ext>
                  </a:extLst>
                </p:cNvPr>
                <p:cNvPicPr/>
                <p:nvPr/>
              </p:nvPicPr>
              <p:blipFill>
                <a:blip r:embed="rId263"/>
                <a:stretch>
                  <a:fillRect/>
                </a:stretch>
              </p:blipFill>
              <p:spPr>
                <a:xfrm>
                  <a:off x="2306845" y="5426988"/>
                  <a:ext cx="191520" cy="13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4">
            <p14:nvContentPartPr>
              <p14:cNvPr id="224" name="Ink 223">
                <a:extLst>
                  <a:ext uri="{FF2B5EF4-FFF2-40B4-BE49-F238E27FC236}">
                    <a16:creationId xmlns:a16="http://schemas.microsoft.com/office/drawing/2014/main" id="{96FAE23D-12A3-590E-82F7-78E23EA87264}"/>
                  </a:ext>
                </a:extLst>
              </p14:cNvPr>
              <p14:cNvContentPartPr/>
              <p14:nvPr/>
            </p14:nvContentPartPr>
            <p14:xfrm>
              <a:off x="7301965" y="4835868"/>
              <a:ext cx="8280" cy="12600"/>
            </p14:xfrm>
          </p:contentPart>
        </mc:Choice>
        <mc:Fallback>
          <p:pic>
            <p:nvPicPr>
              <p:cNvPr id="224" name="Ink 223">
                <a:extLst>
                  <a:ext uri="{FF2B5EF4-FFF2-40B4-BE49-F238E27FC236}">
                    <a16:creationId xmlns:a16="http://schemas.microsoft.com/office/drawing/2014/main" id="{96FAE23D-12A3-590E-82F7-78E23EA87264}"/>
                  </a:ext>
                </a:extLst>
              </p:cNvPr>
              <p:cNvPicPr/>
              <p:nvPr/>
            </p:nvPicPr>
            <p:blipFill>
              <a:blip r:embed="rId265"/>
              <a:stretch>
                <a:fillRect/>
              </a:stretch>
            </p:blipFill>
            <p:spPr>
              <a:xfrm>
                <a:off x="7284715" y="4818368"/>
                <a:ext cx="42435" cy="47250"/>
              </a:xfrm>
              <a:prstGeom prst="rect">
                <a:avLst/>
              </a:prstGeom>
            </p:spPr>
          </p:pic>
        </mc:Fallback>
      </mc:AlternateContent>
      <p:grpSp>
        <p:nvGrpSpPr>
          <p:cNvPr id="227" name="Group 226">
            <a:extLst>
              <a:ext uri="{FF2B5EF4-FFF2-40B4-BE49-F238E27FC236}">
                <a16:creationId xmlns:a16="http://schemas.microsoft.com/office/drawing/2014/main" id="{BB6501DA-D2E7-9FD2-DB12-F3004AA88907}"/>
              </a:ext>
            </a:extLst>
          </p:cNvPr>
          <p:cNvGrpSpPr/>
          <p:nvPr/>
        </p:nvGrpSpPr>
        <p:grpSpPr>
          <a:xfrm>
            <a:off x="4366525" y="4995118"/>
            <a:ext cx="1304280" cy="519840"/>
            <a:chOff x="2842525" y="5010108"/>
            <a:chExt cx="1304280" cy="519840"/>
          </a:xfrm>
        </p:grpSpPr>
        <mc:AlternateContent xmlns:mc="http://schemas.openxmlformats.org/markup-compatibility/2006" xmlns:p14="http://schemas.microsoft.com/office/powerpoint/2010/main">
          <mc:Choice Requires="p14">
            <p:contentPart p14:bwMode="auto" r:id="rId266">
              <p14:nvContentPartPr>
                <p14:cNvPr id="188" name="Ink 187">
                  <a:extLst>
                    <a:ext uri="{FF2B5EF4-FFF2-40B4-BE49-F238E27FC236}">
                      <a16:creationId xmlns:a16="http://schemas.microsoft.com/office/drawing/2014/main" id="{38E0CC58-9407-F9E0-C05E-7524F945B7A3}"/>
                    </a:ext>
                  </a:extLst>
                </p14:cNvPr>
                <p14:cNvContentPartPr/>
                <p14:nvPr/>
              </p14:nvContentPartPr>
              <p14:xfrm>
                <a:off x="2842525" y="5313588"/>
                <a:ext cx="178920" cy="25920"/>
              </p14:xfrm>
            </p:contentPart>
          </mc:Choice>
          <mc:Fallback xmlns="">
            <p:pic>
              <p:nvPicPr>
                <p:cNvPr id="188" name="Ink 187">
                  <a:extLst>
                    <a:ext uri="{FF2B5EF4-FFF2-40B4-BE49-F238E27FC236}">
                      <a16:creationId xmlns:a16="http://schemas.microsoft.com/office/drawing/2014/main" id="{38E0CC58-9407-F9E0-C05E-7524F945B7A3}"/>
                    </a:ext>
                  </a:extLst>
                </p:cNvPr>
                <p:cNvPicPr/>
                <p:nvPr/>
              </p:nvPicPr>
              <p:blipFill>
                <a:blip r:embed="rId267"/>
                <a:stretch>
                  <a:fillRect/>
                </a:stretch>
              </p:blipFill>
              <p:spPr>
                <a:xfrm>
                  <a:off x="2824525" y="5295948"/>
                  <a:ext cx="2145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9" name="Ink 188">
                  <a:extLst>
                    <a:ext uri="{FF2B5EF4-FFF2-40B4-BE49-F238E27FC236}">
                      <a16:creationId xmlns:a16="http://schemas.microsoft.com/office/drawing/2014/main" id="{7AB1F87C-98C1-B3F5-DC26-3BEE535DF768}"/>
                    </a:ext>
                  </a:extLst>
                </p14:cNvPr>
                <p14:cNvContentPartPr/>
                <p14:nvPr/>
              </p14:nvContentPartPr>
              <p14:xfrm>
                <a:off x="2856565" y="5428068"/>
                <a:ext cx="144720" cy="12960"/>
              </p14:xfrm>
            </p:contentPart>
          </mc:Choice>
          <mc:Fallback xmlns="">
            <p:pic>
              <p:nvPicPr>
                <p:cNvPr id="189" name="Ink 188">
                  <a:extLst>
                    <a:ext uri="{FF2B5EF4-FFF2-40B4-BE49-F238E27FC236}">
                      <a16:creationId xmlns:a16="http://schemas.microsoft.com/office/drawing/2014/main" id="{7AB1F87C-98C1-B3F5-DC26-3BEE535DF768}"/>
                    </a:ext>
                  </a:extLst>
                </p:cNvPr>
                <p:cNvPicPr/>
                <p:nvPr/>
              </p:nvPicPr>
              <p:blipFill>
                <a:blip r:embed="rId269"/>
                <a:stretch>
                  <a:fillRect/>
                </a:stretch>
              </p:blipFill>
              <p:spPr>
                <a:xfrm>
                  <a:off x="2838565" y="5410068"/>
                  <a:ext cx="1803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0" name="Ink 189">
                  <a:extLst>
                    <a:ext uri="{FF2B5EF4-FFF2-40B4-BE49-F238E27FC236}">
                      <a16:creationId xmlns:a16="http://schemas.microsoft.com/office/drawing/2014/main" id="{9ED236FC-DBB4-FD90-5564-051B065532B2}"/>
                    </a:ext>
                  </a:extLst>
                </p14:cNvPr>
                <p14:cNvContentPartPr/>
                <p14:nvPr/>
              </p14:nvContentPartPr>
              <p14:xfrm>
                <a:off x="3193165" y="5014068"/>
                <a:ext cx="174960" cy="515880"/>
              </p14:xfrm>
            </p:contentPart>
          </mc:Choice>
          <mc:Fallback xmlns="">
            <p:pic>
              <p:nvPicPr>
                <p:cNvPr id="190" name="Ink 189">
                  <a:extLst>
                    <a:ext uri="{FF2B5EF4-FFF2-40B4-BE49-F238E27FC236}">
                      <a16:creationId xmlns:a16="http://schemas.microsoft.com/office/drawing/2014/main" id="{9ED236FC-DBB4-FD90-5564-051B065532B2}"/>
                    </a:ext>
                  </a:extLst>
                </p:cNvPr>
                <p:cNvPicPr/>
                <p:nvPr/>
              </p:nvPicPr>
              <p:blipFill>
                <a:blip r:embed="rId271"/>
                <a:stretch>
                  <a:fillRect/>
                </a:stretch>
              </p:blipFill>
              <p:spPr>
                <a:xfrm>
                  <a:off x="3175165" y="4996428"/>
                  <a:ext cx="210600" cy="551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1" name="Ink 190">
                  <a:extLst>
                    <a:ext uri="{FF2B5EF4-FFF2-40B4-BE49-F238E27FC236}">
                      <a16:creationId xmlns:a16="http://schemas.microsoft.com/office/drawing/2014/main" id="{FA7AA47D-72F5-C67A-F491-47A68CEB43D0}"/>
                    </a:ext>
                  </a:extLst>
                </p14:cNvPr>
                <p14:cNvContentPartPr/>
                <p14:nvPr/>
              </p14:nvContentPartPr>
              <p14:xfrm>
                <a:off x="3326365" y="5010108"/>
                <a:ext cx="119520" cy="11520"/>
              </p14:xfrm>
            </p:contentPart>
          </mc:Choice>
          <mc:Fallback xmlns="">
            <p:pic>
              <p:nvPicPr>
                <p:cNvPr id="191" name="Ink 190">
                  <a:extLst>
                    <a:ext uri="{FF2B5EF4-FFF2-40B4-BE49-F238E27FC236}">
                      <a16:creationId xmlns:a16="http://schemas.microsoft.com/office/drawing/2014/main" id="{FA7AA47D-72F5-C67A-F491-47A68CEB43D0}"/>
                    </a:ext>
                  </a:extLst>
                </p:cNvPr>
                <p:cNvPicPr/>
                <p:nvPr/>
              </p:nvPicPr>
              <p:blipFill>
                <a:blip r:embed="rId273"/>
                <a:stretch>
                  <a:fillRect/>
                </a:stretch>
              </p:blipFill>
              <p:spPr>
                <a:xfrm>
                  <a:off x="3308725" y="4992468"/>
                  <a:ext cx="1551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3" name="Ink 192">
                  <a:extLst>
                    <a:ext uri="{FF2B5EF4-FFF2-40B4-BE49-F238E27FC236}">
                      <a16:creationId xmlns:a16="http://schemas.microsoft.com/office/drawing/2014/main" id="{7AA6757D-D8F6-6EA6-17A1-DB66BE99E37C}"/>
                    </a:ext>
                  </a:extLst>
                </p14:cNvPr>
                <p14:cNvContentPartPr/>
                <p14:nvPr/>
              </p14:nvContentPartPr>
              <p14:xfrm>
                <a:off x="3574405" y="5059788"/>
                <a:ext cx="102960" cy="99000"/>
              </p14:xfrm>
            </p:contentPart>
          </mc:Choice>
          <mc:Fallback xmlns="">
            <p:pic>
              <p:nvPicPr>
                <p:cNvPr id="193" name="Ink 192">
                  <a:extLst>
                    <a:ext uri="{FF2B5EF4-FFF2-40B4-BE49-F238E27FC236}">
                      <a16:creationId xmlns:a16="http://schemas.microsoft.com/office/drawing/2014/main" id="{7AA6757D-D8F6-6EA6-17A1-DB66BE99E37C}"/>
                    </a:ext>
                  </a:extLst>
                </p:cNvPr>
                <p:cNvPicPr/>
                <p:nvPr/>
              </p:nvPicPr>
              <p:blipFill>
                <a:blip r:embed="rId275"/>
                <a:stretch>
                  <a:fillRect/>
                </a:stretch>
              </p:blipFill>
              <p:spPr>
                <a:xfrm>
                  <a:off x="3556765" y="5042148"/>
                  <a:ext cx="138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4" name="Ink 193">
                  <a:extLst>
                    <a:ext uri="{FF2B5EF4-FFF2-40B4-BE49-F238E27FC236}">
                      <a16:creationId xmlns:a16="http://schemas.microsoft.com/office/drawing/2014/main" id="{58B91B60-1D22-87B0-7FDE-98EAB1E21983}"/>
                    </a:ext>
                  </a:extLst>
                </p14:cNvPr>
                <p14:cNvContentPartPr/>
                <p14:nvPr/>
              </p14:nvContentPartPr>
              <p14:xfrm>
                <a:off x="3623005" y="5040348"/>
                <a:ext cx="149760" cy="232560"/>
              </p14:xfrm>
            </p:contentPart>
          </mc:Choice>
          <mc:Fallback xmlns="">
            <p:pic>
              <p:nvPicPr>
                <p:cNvPr id="194" name="Ink 193">
                  <a:extLst>
                    <a:ext uri="{FF2B5EF4-FFF2-40B4-BE49-F238E27FC236}">
                      <a16:creationId xmlns:a16="http://schemas.microsoft.com/office/drawing/2014/main" id="{58B91B60-1D22-87B0-7FDE-98EAB1E21983}"/>
                    </a:ext>
                  </a:extLst>
                </p:cNvPr>
                <p:cNvPicPr/>
                <p:nvPr/>
              </p:nvPicPr>
              <p:blipFill>
                <a:blip r:embed="rId277"/>
                <a:stretch>
                  <a:fillRect/>
                </a:stretch>
              </p:blipFill>
              <p:spPr>
                <a:xfrm>
                  <a:off x="3605365" y="5022348"/>
                  <a:ext cx="1854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5" name="Ink 194">
                  <a:extLst>
                    <a:ext uri="{FF2B5EF4-FFF2-40B4-BE49-F238E27FC236}">
                      <a16:creationId xmlns:a16="http://schemas.microsoft.com/office/drawing/2014/main" id="{269A619E-7385-665A-B778-9D4D9E45CC8D}"/>
                    </a:ext>
                  </a:extLst>
                </p14:cNvPr>
                <p14:cNvContentPartPr/>
                <p14:nvPr/>
              </p14:nvContentPartPr>
              <p14:xfrm>
                <a:off x="3678085" y="5220708"/>
                <a:ext cx="92160" cy="106200"/>
              </p14:xfrm>
            </p:contentPart>
          </mc:Choice>
          <mc:Fallback xmlns="">
            <p:pic>
              <p:nvPicPr>
                <p:cNvPr id="195" name="Ink 194">
                  <a:extLst>
                    <a:ext uri="{FF2B5EF4-FFF2-40B4-BE49-F238E27FC236}">
                      <a16:creationId xmlns:a16="http://schemas.microsoft.com/office/drawing/2014/main" id="{269A619E-7385-665A-B778-9D4D9E45CC8D}"/>
                    </a:ext>
                  </a:extLst>
                </p:cNvPr>
                <p:cNvPicPr/>
                <p:nvPr/>
              </p:nvPicPr>
              <p:blipFill>
                <a:blip r:embed="rId279"/>
                <a:stretch>
                  <a:fillRect/>
                </a:stretch>
              </p:blipFill>
              <p:spPr>
                <a:xfrm>
                  <a:off x="3660445" y="5203068"/>
                  <a:ext cx="1278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26" name="Ink 225">
                  <a:extLst>
                    <a:ext uri="{FF2B5EF4-FFF2-40B4-BE49-F238E27FC236}">
                      <a16:creationId xmlns:a16="http://schemas.microsoft.com/office/drawing/2014/main" id="{B7DDFFA2-C4A0-1735-BE1E-6C9FB67AF4A0}"/>
                    </a:ext>
                  </a:extLst>
                </p14:cNvPr>
                <p14:cNvContentPartPr/>
                <p14:nvPr/>
              </p14:nvContentPartPr>
              <p14:xfrm>
                <a:off x="3953845" y="5235468"/>
                <a:ext cx="192960" cy="11160"/>
              </p14:xfrm>
            </p:contentPart>
          </mc:Choice>
          <mc:Fallback xmlns="">
            <p:pic>
              <p:nvPicPr>
                <p:cNvPr id="226" name="Ink 225">
                  <a:extLst>
                    <a:ext uri="{FF2B5EF4-FFF2-40B4-BE49-F238E27FC236}">
                      <a16:creationId xmlns:a16="http://schemas.microsoft.com/office/drawing/2014/main" id="{B7DDFFA2-C4A0-1735-BE1E-6C9FB67AF4A0}"/>
                    </a:ext>
                  </a:extLst>
                </p:cNvPr>
                <p:cNvPicPr/>
                <p:nvPr/>
              </p:nvPicPr>
              <p:blipFill>
                <a:blip r:embed="rId281"/>
                <a:stretch>
                  <a:fillRect/>
                </a:stretch>
              </p:blipFill>
              <p:spPr>
                <a:xfrm>
                  <a:off x="3936205" y="5217468"/>
                  <a:ext cx="228600" cy="46800"/>
                </a:xfrm>
                <a:prstGeom prst="rect">
                  <a:avLst/>
                </a:prstGeom>
              </p:spPr>
            </p:pic>
          </mc:Fallback>
        </mc:AlternateContent>
      </p:grpSp>
      <p:grpSp>
        <p:nvGrpSpPr>
          <p:cNvPr id="233" name="Group 232">
            <a:extLst>
              <a:ext uri="{FF2B5EF4-FFF2-40B4-BE49-F238E27FC236}">
                <a16:creationId xmlns:a16="http://schemas.microsoft.com/office/drawing/2014/main" id="{84430C7A-8DDB-E4F2-F2D6-6861BA97B2B2}"/>
              </a:ext>
            </a:extLst>
          </p:cNvPr>
          <p:cNvGrpSpPr/>
          <p:nvPr/>
        </p:nvGrpSpPr>
        <p:grpSpPr>
          <a:xfrm>
            <a:off x="5949085" y="4855308"/>
            <a:ext cx="1864800" cy="788760"/>
            <a:chOff x="4425085" y="4855308"/>
            <a:chExt cx="1864800" cy="788760"/>
          </a:xfrm>
        </p:grpSpPr>
        <mc:AlternateContent xmlns:mc="http://schemas.openxmlformats.org/markup-compatibility/2006" xmlns:p14="http://schemas.microsoft.com/office/powerpoint/2010/main">
          <mc:Choice Requires="p14">
            <p:contentPart p14:bwMode="auto" r:id="rId282">
              <p14:nvContentPartPr>
                <p14:cNvPr id="198" name="Ink 197">
                  <a:extLst>
                    <a:ext uri="{FF2B5EF4-FFF2-40B4-BE49-F238E27FC236}">
                      <a16:creationId xmlns:a16="http://schemas.microsoft.com/office/drawing/2014/main" id="{8438F0F0-3772-0BAF-03A6-0731E8E570BA}"/>
                    </a:ext>
                  </a:extLst>
                </p14:cNvPr>
                <p14:cNvContentPartPr/>
                <p14:nvPr/>
              </p14:nvContentPartPr>
              <p14:xfrm>
                <a:off x="4425085" y="4925868"/>
                <a:ext cx="65160" cy="117000"/>
              </p14:xfrm>
            </p:contentPart>
          </mc:Choice>
          <mc:Fallback xmlns="">
            <p:pic>
              <p:nvPicPr>
                <p:cNvPr id="198" name="Ink 197">
                  <a:extLst>
                    <a:ext uri="{FF2B5EF4-FFF2-40B4-BE49-F238E27FC236}">
                      <a16:creationId xmlns:a16="http://schemas.microsoft.com/office/drawing/2014/main" id="{8438F0F0-3772-0BAF-03A6-0731E8E570BA}"/>
                    </a:ext>
                  </a:extLst>
                </p:cNvPr>
                <p:cNvPicPr/>
                <p:nvPr/>
              </p:nvPicPr>
              <p:blipFill>
                <a:blip r:embed="rId283"/>
                <a:stretch>
                  <a:fillRect/>
                </a:stretch>
              </p:blipFill>
              <p:spPr>
                <a:xfrm>
                  <a:off x="4407085" y="4907868"/>
                  <a:ext cx="100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9" name="Ink 198">
                  <a:extLst>
                    <a:ext uri="{FF2B5EF4-FFF2-40B4-BE49-F238E27FC236}">
                      <a16:creationId xmlns:a16="http://schemas.microsoft.com/office/drawing/2014/main" id="{B4F81061-5889-5903-06C4-D7C1E489F4DD}"/>
                    </a:ext>
                  </a:extLst>
                </p14:cNvPr>
                <p14:cNvContentPartPr/>
                <p14:nvPr/>
              </p14:nvContentPartPr>
              <p14:xfrm>
                <a:off x="4454245" y="4956108"/>
                <a:ext cx="117000" cy="224280"/>
              </p14:xfrm>
            </p:contentPart>
          </mc:Choice>
          <mc:Fallback xmlns="">
            <p:pic>
              <p:nvPicPr>
                <p:cNvPr id="199" name="Ink 198">
                  <a:extLst>
                    <a:ext uri="{FF2B5EF4-FFF2-40B4-BE49-F238E27FC236}">
                      <a16:creationId xmlns:a16="http://schemas.microsoft.com/office/drawing/2014/main" id="{B4F81061-5889-5903-06C4-D7C1E489F4DD}"/>
                    </a:ext>
                  </a:extLst>
                </p:cNvPr>
                <p:cNvPicPr/>
                <p:nvPr/>
              </p:nvPicPr>
              <p:blipFill>
                <a:blip r:embed="rId285"/>
                <a:stretch>
                  <a:fillRect/>
                </a:stretch>
              </p:blipFill>
              <p:spPr>
                <a:xfrm>
                  <a:off x="4436245" y="4938468"/>
                  <a:ext cx="1526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0" name="Ink 199">
                  <a:extLst>
                    <a:ext uri="{FF2B5EF4-FFF2-40B4-BE49-F238E27FC236}">
                      <a16:creationId xmlns:a16="http://schemas.microsoft.com/office/drawing/2014/main" id="{5E3BED61-D364-8AE4-8F09-F71593A971D8}"/>
                    </a:ext>
                  </a:extLst>
                </p14:cNvPr>
                <p14:cNvContentPartPr/>
                <p14:nvPr/>
              </p14:nvContentPartPr>
              <p14:xfrm>
                <a:off x="4621645" y="5081748"/>
                <a:ext cx="22680" cy="83160"/>
              </p14:xfrm>
            </p:contentPart>
          </mc:Choice>
          <mc:Fallback xmlns="">
            <p:pic>
              <p:nvPicPr>
                <p:cNvPr id="200" name="Ink 199">
                  <a:extLst>
                    <a:ext uri="{FF2B5EF4-FFF2-40B4-BE49-F238E27FC236}">
                      <a16:creationId xmlns:a16="http://schemas.microsoft.com/office/drawing/2014/main" id="{5E3BED61-D364-8AE4-8F09-F71593A971D8}"/>
                    </a:ext>
                  </a:extLst>
                </p:cNvPr>
                <p:cNvPicPr/>
                <p:nvPr/>
              </p:nvPicPr>
              <p:blipFill>
                <a:blip r:embed="rId287"/>
                <a:stretch>
                  <a:fillRect/>
                </a:stretch>
              </p:blipFill>
              <p:spPr>
                <a:xfrm>
                  <a:off x="4603645" y="5063748"/>
                  <a:ext cx="58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1" name="Ink 200">
                  <a:extLst>
                    <a:ext uri="{FF2B5EF4-FFF2-40B4-BE49-F238E27FC236}">
                      <a16:creationId xmlns:a16="http://schemas.microsoft.com/office/drawing/2014/main" id="{8E72DFE2-8ED7-4210-A9BA-EB377656D5F6}"/>
                    </a:ext>
                  </a:extLst>
                </p14:cNvPr>
                <p14:cNvContentPartPr/>
                <p14:nvPr/>
              </p14:nvContentPartPr>
              <p14:xfrm>
                <a:off x="4734685" y="5037108"/>
                <a:ext cx="135000" cy="10800"/>
              </p14:xfrm>
            </p:contentPart>
          </mc:Choice>
          <mc:Fallback xmlns="">
            <p:pic>
              <p:nvPicPr>
                <p:cNvPr id="201" name="Ink 200">
                  <a:extLst>
                    <a:ext uri="{FF2B5EF4-FFF2-40B4-BE49-F238E27FC236}">
                      <a16:creationId xmlns:a16="http://schemas.microsoft.com/office/drawing/2014/main" id="{8E72DFE2-8ED7-4210-A9BA-EB377656D5F6}"/>
                    </a:ext>
                  </a:extLst>
                </p:cNvPr>
                <p:cNvPicPr/>
                <p:nvPr/>
              </p:nvPicPr>
              <p:blipFill>
                <a:blip r:embed="rId289"/>
                <a:stretch>
                  <a:fillRect/>
                </a:stretch>
              </p:blipFill>
              <p:spPr>
                <a:xfrm>
                  <a:off x="4717045" y="5019468"/>
                  <a:ext cx="1706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3" name="Ink 202">
                  <a:extLst>
                    <a:ext uri="{FF2B5EF4-FFF2-40B4-BE49-F238E27FC236}">
                      <a16:creationId xmlns:a16="http://schemas.microsoft.com/office/drawing/2014/main" id="{BB283D12-AF9F-6D61-4A04-14B8F0665701}"/>
                    </a:ext>
                  </a:extLst>
                </p14:cNvPr>
                <p14:cNvContentPartPr/>
                <p14:nvPr/>
              </p14:nvContentPartPr>
              <p14:xfrm>
                <a:off x="4976605" y="4910748"/>
                <a:ext cx="119520" cy="144360"/>
              </p14:xfrm>
            </p:contentPart>
          </mc:Choice>
          <mc:Fallback xmlns="">
            <p:pic>
              <p:nvPicPr>
                <p:cNvPr id="203" name="Ink 202">
                  <a:extLst>
                    <a:ext uri="{FF2B5EF4-FFF2-40B4-BE49-F238E27FC236}">
                      <a16:creationId xmlns:a16="http://schemas.microsoft.com/office/drawing/2014/main" id="{BB283D12-AF9F-6D61-4A04-14B8F0665701}"/>
                    </a:ext>
                  </a:extLst>
                </p:cNvPr>
                <p:cNvPicPr/>
                <p:nvPr/>
              </p:nvPicPr>
              <p:blipFill>
                <a:blip r:embed="rId291"/>
                <a:stretch>
                  <a:fillRect/>
                </a:stretch>
              </p:blipFill>
              <p:spPr>
                <a:xfrm>
                  <a:off x="4958605" y="4893108"/>
                  <a:ext cx="155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4" name="Ink 203">
                  <a:extLst>
                    <a:ext uri="{FF2B5EF4-FFF2-40B4-BE49-F238E27FC236}">
                      <a16:creationId xmlns:a16="http://schemas.microsoft.com/office/drawing/2014/main" id="{A8E311DE-5746-F494-5348-2772AF106572}"/>
                    </a:ext>
                  </a:extLst>
                </p14:cNvPr>
                <p14:cNvContentPartPr/>
                <p14:nvPr/>
              </p14:nvContentPartPr>
              <p14:xfrm>
                <a:off x="5025565" y="4996068"/>
                <a:ext cx="102240" cy="17640"/>
              </p14:xfrm>
            </p:contentPart>
          </mc:Choice>
          <mc:Fallback xmlns="">
            <p:pic>
              <p:nvPicPr>
                <p:cNvPr id="204" name="Ink 203">
                  <a:extLst>
                    <a:ext uri="{FF2B5EF4-FFF2-40B4-BE49-F238E27FC236}">
                      <a16:creationId xmlns:a16="http://schemas.microsoft.com/office/drawing/2014/main" id="{A8E311DE-5746-F494-5348-2772AF106572}"/>
                    </a:ext>
                  </a:extLst>
                </p:cNvPr>
                <p:cNvPicPr/>
                <p:nvPr/>
              </p:nvPicPr>
              <p:blipFill>
                <a:blip r:embed="rId293"/>
                <a:stretch>
                  <a:fillRect/>
                </a:stretch>
              </p:blipFill>
              <p:spPr>
                <a:xfrm>
                  <a:off x="5007565" y="4978428"/>
                  <a:ext cx="1378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5" name="Ink 204">
                  <a:extLst>
                    <a:ext uri="{FF2B5EF4-FFF2-40B4-BE49-F238E27FC236}">
                      <a16:creationId xmlns:a16="http://schemas.microsoft.com/office/drawing/2014/main" id="{EEC86AF6-3EC7-E4C6-423B-D92046D63BA6}"/>
                    </a:ext>
                  </a:extLst>
                </p14:cNvPr>
                <p14:cNvContentPartPr/>
                <p14:nvPr/>
              </p14:nvContentPartPr>
              <p14:xfrm>
                <a:off x="5156605" y="4902468"/>
                <a:ext cx="148680" cy="136080"/>
              </p14:xfrm>
            </p:contentPart>
          </mc:Choice>
          <mc:Fallback xmlns="">
            <p:pic>
              <p:nvPicPr>
                <p:cNvPr id="205" name="Ink 204">
                  <a:extLst>
                    <a:ext uri="{FF2B5EF4-FFF2-40B4-BE49-F238E27FC236}">
                      <a16:creationId xmlns:a16="http://schemas.microsoft.com/office/drawing/2014/main" id="{EEC86AF6-3EC7-E4C6-423B-D92046D63BA6}"/>
                    </a:ext>
                  </a:extLst>
                </p:cNvPr>
                <p:cNvPicPr/>
                <p:nvPr/>
              </p:nvPicPr>
              <p:blipFill>
                <a:blip r:embed="rId295"/>
                <a:stretch>
                  <a:fillRect/>
                </a:stretch>
              </p:blipFill>
              <p:spPr>
                <a:xfrm>
                  <a:off x="5138605" y="4884468"/>
                  <a:ext cx="1843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6" name="Ink 205">
                  <a:extLst>
                    <a:ext uri="{FF2B5EF4-FFF2-40B4-BE49-F238E27FC236}">
                      <a16:creationId xmlns:a16="http://schemas.microsoft.com/office/drawing/2014/main" id="{47E3E1A5-1BC1-AC6E-0353-ED8F582A6402}"/>
                    </a:ext>
                  </a:extLst>
                </p14:cNvPr>
                <p14:cNvContentPartPr/>
                <p14:nvPr/>
              </p14:nvContentPartPr>
              <p14:xfrm>
                <a:off x="5422285" y="4905348"/>
                <a:ext cx="72000" cy="128160"/>
              </p14:xfrm>
            </p:contentPart>
          </mc:Choice>
          <mc:Fallback xmlns="">
            <p:pic>
              <p:nvPicPr>
                <p:cNvPr id="206" name="Ink 205">
                  <a:extLst>
                    <a:ext uri="{FF2B5EF4-FFF2-40B4-BE49-F238E27FC236}">
                      <a16:creationId xmlns:a16="http://schemas.microsoft.com/office/drawing/2014/main" id="{47E3E1A5-1BC1-AC6E-0353-ED8F582A6402}"/>
                    </a:ext>
                  </a:extLst>
                </p:cNvPr>
                <p:cNvPicPr/>
                <p:nvPr/>
              </p:nvPicPr>
              <p:blipFill>
                <a:blip r:embed="rId297"/>
                <a:stretch>
                  <a:fillRect/>
                </a:stretch>
              </p:blipFill>
              <p:spPr>
                <a:xfrm>
                  <a:off x="5404645" y="4887708"/>
                  <a:ext cx="107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7" name="Ink 206">
                  <a:extLst>
                    <a:ext uri="{FF2B5EF4-FFF2-40B4-BE49-F238E27FC236}">
                      <a16:creationId xmlns:a16="http://schemas.microsoft.com/office/drawing/2014/main" id="{87DB8ABF-ED34-5561-C5B5-DD3C66E0E771}"/>
                    </a:ext>
                  </a:extLst>
                </p14:cNvPr>
                <p14:cNvContentPartPr/>
                <p14:nvPr/>
              </p14:nvContentPartPr>
              <p14:xfrm>
                <a:off x="5403205" y="4891668"/>
                <a:ext cx="147240" cy="149760"/>
              </p14:xfrm>
            </p:contentPart>
          </mc:Choice>
          <mc:Fallback xmlns="">
            <p:pic>
              <p:nvPicPr>
                <p:cNvPr id="207" name="Ink 206">
                  <a:extLst>
                    <a:ext uri="{FF2B5EF4-FFF2-40B4-BE49-F238E27FC236}">
                      <a16:creationId xmlns:a16="http://schemas.microsoft.com/office/drawing/2014/main" id="{87DB8ABF-ED34-5561-C5B5-DD3C66E0E771}"/>
                    </a:ext>
                  </a:extLst>
                </p:cNvPr>
                <p:cNvPicPr/>
                <p:nvPr/>
              </p:nvPicPr>
              <p:blipFill>
                <a:blip r:embed="rId299"/>
                <a:stretch>
                  <a:fillRect/>
                </a:stretch>
              </p:blipFill>
              <p:spPr>
                <a:xfrm>
                  <a:off x="5385205" y="4874028"/>
                  <a:ext cx="182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8" name="Ink 207">
                  <a:extLst>
                    <a:ext uri="{FF2B5EF4-FFF2-40B4-BE49-F238E27FC236}">
                      <a16:creationId xmlns:a16="http://schemas.microsoft.com/office/drawing/2014/main" id="{38546DFD-C584-2D67-8677-2099CE42028A}"/>
                    </a:ext>
                  </a:extLst>
                </p14:cNvPr>
                <p14:cNvContentPartPr/>
                <p14:nvPr/>
              </p14:nvContentPartPr>
              <p14:xfrm>
                <a:off x="5515165" y="5010108"/>
                <a:ext cx="66240" cy="99360"/>
              </p14:xfrm>
            </p:contentPart>
          </mc:Choice>
          <mc:Fallback xmlns="">
            <p:pic>
              <p:nvPicPr>
                <p:cNvPr id="208" name="Ink 207">
                  <a:extLst>
                    <a:ext uri="{FF2B5EF4-FFF2-40B4-BE49-F238E27FC236}">
                      <a16:creationId xmlns:a16="http://schemas.microsoft.com/office/drawing/2014/main" id="{38546DFD-C584-2D67-8677-2099CE42028A}"/>
                    </a:ext>
                  </a:extLst>
                </p:cNvPr>
                <p:cNvPicPr/>
                <p:nvPr/>
              </p:nvPicPr>
              <p:blipFill>
                <a:blip r:embed="rId301"/>
                <a:stretch>
                  <a:fillRect/>
                </a:stretch>
              </p:blipFill>
              <p:spPr>
                <a:xfrm>
                  <a:off x="5497525" y="4992108"/>
                  <a:ext cx="1018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1" name="Ink 210">
                  <a:extLst>
                    <a:ext uri="{FF2B5EF4-FFF2-40B4-BE49-F238E27FC236}">
                      <a16:creationId xmlns:a16="http://schemas.microsoft.com/office/drawing/2014/main" id="{7B643917-253E-19FF-1F0E-BDC9A4010C7D}"/>
                    </a:ext>
                  </a:extLst>
                </p14:cNvPr>
                <p14:cNvContentPartPr/>
                <p14:nvPr/>
              </p14:nvContentPartPr>
              <p14:xfrm>
                <a:off x="4879045" y="5372988"/>
                <a:ext cx="25920" cy="165240"/>
              </p14:xfrm>
            </p:contentPart>
          </mc:Choice>
          <mc:Fallback xmlns="">
            <p:pic>
              <p:nvPicPr>
                <p:cNvPr id="211" name="Ink 210">
                  <a:extLst>
                    <a:ext uri="{FF2B5EF4-FFF2-40B4-BE49-F238E27FC236}">
                      <a16:creationId xmlns:a16="http://schemas.microsoft.com/office/drawing/2014/main" id="{7B643917-253E-19FF-1F0E-BDC9A4010C7D}"/>
                    </a:ext>
                  </a:extLst>
                </p:cNvPr>
                <p:cNvPicPr/>
                <p:nvPr/>
              </p:nvPicPr>
              <p:blipFill>
                <a:blip r:embed="rId305"/>
                <a:stretch>
                  <a:fillRect/>
                </a:stretch>
              </p:blipFill>
              <p:spPr>
                <a:xfrm>
                  <a:off x="4861405" y="5354988"/>
                  <a:ext cx="615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2" name="Ink 211">
                  <a:extLst>
                    <a:ext uri="{FF2B5EF4-FFF2-40B4-BE49-F238E27FC236}">
                      <a16:creationId xmlns:a16="http://schemas.microsoft.com/office/drawing/2014/main" id="{C51F4F62-0EFA-FA2B-5384-202600A4CB02}"/>
                    </a:ext>
                  </a:extLst>
                </p14:cNvPr>
                <p14:cNvContentPartPr/>
                <p14:nvPr/>
              </p14:nvContentPartPr>
              <p14:xfrm>
                <a:off x="4976965" y="5432028"/>
                <a:ext cx="131400" cy="16920"/>
              </p14:xfrm>
            </p:contentPart>
          </mc:Choice>
          <mc:Fallback xmlns="">
            <p:pic>
              <p:nvPicPr>
                <p:cNvPr id="212" name="Ink 211">
                  <a:extLst>
                    <a:ext uri="{FF2B5EF4-FFF2-40B4-BE49-F238E27FC236}">
                      <a16:creationId xmlns:a16="http://schemas.microsoft.com/office/drawing/2014/main" id="{C51F4F62-0EFA-FA2B-5384-202600A4CB02}"/>
                    </a:ext>
                  </a:extLst>
                </p:cNvPr>
                <p:cNvPicPr/>
                <p:nvPr/>
              </p:nvPicPr>
              <p:blipFill>
                <a:blip r:embed="rId307"/>
                <a:stretch>
                  <a:fillRect/>
                </a:stretch>
              </p:blipFill>
              <p:spPr>
                <a:xfrm>
                  <a:off x="4958965" y="5414028"/>
                  <a:ext cx="1670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1" name="Ink 220">
                  <a:extLst>
                    <a:ext uri="{FF2B5EF4-FFF2-40B4-BE49-F238E27FC236}">
                      <a16:creationId xmlns:a16="http://schemas.microsoft.com/office/drawing/2014/main" id="{425DBD8D-7D06-BBD6-7C17-C3C64ACEAF4B}"/>
                    </a:ext>
                  </a:extLst>
                </p14:cNvPr>
                <p14:cNvContentPartPr/>
                <p14:nvPr/>
              </p14:nvContentPartPr>
              <p14:xfrm>
                <a:off x="5179645" y="5354628"/>
                <a:ext cx="135000" cy="185040"/>
              </p14:xfrm>
            </p:contentPart>
          </mc:Choice>
          <mc:Fallback xmlns="">
            <p:pic>
              <p:nvPicPr>
                <p:cNvPr id="221" name="Ink 220">
                  <a:extLst>
                    <a:ext uri="{FF2B5EF4-FFF2-40B4-BE49-F238E27FC236}">
                      <a16:creationId xmlns:a16="http://schemas.microsoft.com/office/drawing/2014/main" id="{425DBD8D-7D06-BBD6-7C17-C3C64ACEAF4B}"/>
                    </a:ext>
                  </a:extLst>
                </p:cNvPr>
                <p:cNvPicPr/>
                <p:nvPr/>
              </p:nvPicPr>
              <p:blipFill>
                <a:blip r:embed="rId309"/>
                <a:stretch>
                  <a:fillRect/>
                </a:stretch>
              </p:blipFill>
              <p:spPr>
                <a:xfrm>
                  <a:off x="5162005" y="5336628"/>
                  <a:ext cx="1706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2" name="Ink 221">
                  <a:extLst>
                    <a:ext uri="{FF2B5EF4-FFF2-40B4-BE49-F238E27FC236}">
                      <a16:creationId xmlns:a16="http://schemas.microsoft.com/office/drawing/2014/main" id="{19750DF5-F6FC-5232-EF43-240AB1A3F89C}"/>
                    </a:ext>
                  </a:extLst>
                </p14:cNvPr>
                <p14:cNvContentPartPr/>
                <p14:nvPr/>
              </p14:nvContentPartPr>
              <p14:xfrm>
                <a:off x="5223205" y="5462988"/>
                <a:ext cx="146160" cy="32400"/>
              </p14:xfrm>
            </p:contentPart>
          </mc:Choice>
          <mc:Fallback xmlns="">
            <p:pic>
              <p:nvPicPr>
                <p:cNvPr id="222" name="Ink 221">
                  <a:extLst>
                    <a:ext uri="{FF2B5EF4-FFF2-40B4-BE49-F238E27FC236}">
                      <a16:creationId xmlns:a16="http://schemas.microsoft.com/office/drawing/2014/main" id="{19750DF5-F6FC-5232-EF43-240AB1A3F89C}"/>
                    </a:ext>
                  </a:extLst>
                </p:cNvPr>
                <p:cNvPicPr/>
                <p:nvPr/>
              </p:nvPicPr>
              <p:blipFill>
                <a:blip r:embed="rId311"/>
                <a:stretch>
                  <a:fillRect/>
                </a:stretch>
              </p:blipFill>
              <p:spPr>
                <a:xfrm>
                  <a:off x="5205565" y="5445348"/>
                  <a:ext cx="1818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8" name="Ink 227">
                  <a:extLst>
                    <a:ext uri="{FF2B5EF4-FFF2-40B4-BE49-F238E27FC236}">
                      <a16:creationId xmlns:a16="http://schemas.microsoft.com/office/drawing/2014/main" id="{D5B6C9E5-F877-BA0F-9B90-071285EDED29}"/>
                    </a:ext>
                  </a:extLst>
                </p14:cNvPr>
                <p14:cNvContentPartPr/>
                <p14:nvPr/>
              </p14:nvContentPartPr>
              <p14:xfrm>
                <a:off x="5435245" y="4855308"/>
                <a:ext cx="445680" cy="788760"/>
              </p14:xfrm>
            </p:contentPart>
          </mc:Choice>
          <mc:Fallback xmlns="">
            <p:pic>
              <p:nvPicPr>
                <p:cNvPr id="228" name="Ink 227">
                  <a:extLst>
                    <a:ext uri="{FF2B5EF4-FFF2-40B4-BE49-F238E27FC236}">
                      <a16:creationId xmlns:a16="http://schemas.microsoft.com/office/drawing/2014/main" id="{D5B6C9E5-F877-BA0F-9B90-071285EDED29}"/>
                    </a:ext>
                  </a:extLst>
                </p:cNvPr>
                <p:cNvPicPr/>
                <p:nvPr/>
              </p:nvPicPr>
              <p:blipFill>
                <a:blip r:embed="rId313"/>
                <a:stretch>
                  <a:fillRect/>
                </a:stretch>
              </p:blipFill>
              <p:spPr>
                <a:xfrm>
                  <a:off x="5417605" y="4837308"/>
                  <a:ext cx="481320" cy="824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9" name="Ink 228">
                  <a:extLst>
                    <a:ext uri="{FF2B5EF4-FFF2-40B4-BE49-F238E27FC236}">
                      <a16:creationId xmlns:a16="http://schemas.microsoft.com/office/drawing/2014/main" id="{76135E2C-908C-0FE2-67E3-E332014F2BBD}"/>
                    </a:ext>
                  </a:extLst>
                </p14:cNvPr>
                <p14:cNvContentPartPr/>
                <p14:nvPr/>
              </p14:nvContentPartPr>
              <p14:xfrm>
                <a:off x="5933845" y="5087148"/>
                <a:ext cx="164520" cy="228240"/>
              </p14:xfrm>
            </p:contentPart>
          </mc:Choice>
          <mc:Fallback xmlns="">
            <p:pic>
              <p:nvPicPr>
                <p:cNvPr id="229" name="Ink 228">
                  <a:extLst>
                    <a:ext uri="{FF2B5EF4-FFF2-40B4-BE49-F238E27FC236}">
                      <a16:creationId xmlns:a16="http://schemas.microsoft.com/office/drawing/2014/main" id="{76135E2C-908C-0FE2-67E3-E332014F2BBD}"/>
                    </a:ext>
                  </a:extLst>
                </p:cNvPr>
                <p:cNvPicPr/>
                <p:nvPr/>
              </p:nvPicPr>
              <p:blipFill>
                <a:blip r:embed="rId315"/>
                <a:stretch>
                  <a:fillRect/>
                </a:stretch>
              </p:blipFill>
              <p:spPr>
                <a:xfrm>
                  <a:off x="5915845" y="5069148"/>
                  <a:ext cx="2001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1" name="Ink 230">
                  <a:extLst>
                    <a:ext uri="{FF2B5EF4-FFF2-40B4-BE49-F238E27FC236}">
                      <a16:creationId xmlns:a16="http://schemas.microsoft.com/office/drawing/2014/main" id="{1CB940B3-073C-E6B1-18A9-8DA346AD4219}"/>
                    </a:ext>
                  </a:extLst>
                </p14:cNvPr>
                <p14:cNvContentPartPr/>
                <p14:nvPr/>
              </p14:nvContentPartPr>
              <p14:xfrm>
                <a:off x="5995765" y="5223948"/>
                <a:ext cx="155160" cy="27360"/>
              </p14:xfrm>
            </p:contentPart>
          </mc:Choice>
          <mc:Fallback xmlns="">
            <p:pic>
              <p:nvPicPr>
                <p:cNvPr id="231" name="Ink 230">
                  <a:extLst>
                    <a:ext uri="{FF2B5EF4-FFF2-40B4-BE49-F238E27FC236}">
                      <a16:creationId xmlns:a16="http://schemas.microsoft.com/office/drawing/2014/main" id="{1CB940B3-073C-E6B1-18A9-8DA346AD4219}"/>
                    </a:ext>
                  </a:extLst>
                </p:cNvPr>
                <p:cNvPicPr/>
                <p:nvPr/>
              </p:nvPicPr>
              <p:blipFill>
                <a:blip r:embed="rId317"/>
                <a:stretch>
                  <a:fillRect/>
                </a:stretch>
              </p:blipFill>
              <p:spPr>
                <a:xfrm>
                  <a:off x="5977765" y="5205948"/>
                  <a:ext cx="1908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2" name="Ink 231">
                  <a:extLst>
                    <a:ext uri="{FF2B5EF4-FFF2-40B4-BE49-F238E27FC236}">
                      <a16:creationId xmlns:a16="http://schemas.microsoft.com/office/drawing/2014/main" id="{E8E051D3-FE04-4E12-6A61-5EC1AC2D69CB}"/>
                    </a:ext>
                  </a:extLst>
                </p14:cNvPr>
                <p14:cNvContentPartPr/>
                <p14:nvPr/>
              </p14:nvContentPartPr>
              <p14:xfrm>
                <a:off x="6192325" y="4920468"/>
                <a:ext cx="97560" cy="150840"/>
              </p14:xfrm>
            </p:contentPart>
          </mc:Choice>
          <mc:Fallback xmlns="">
            <p:pic>
              <p:nvPicPr>
                <p:cNvPr id="232" name="Ink 231">
                  <a:extLst>
                    <a:ext uri="{FF2B5EF4-FFF2-40B4-BE49-F238E27FC236}">
                      <a16:creationId xmlns:a16="http://schemas.microsoft.com/office/drawing/2014/main" id="{E8E051D3-FE04-4E12-6A61-5EC1AC2D69CB}"/>
                    </a:ext>
                  </a:extLst>
                </p:cNvPr>
                <p:cNvPicPr/>
                <p:nvPr/>
              </p:nvPicPr>
              <p:blipFill>
                <a:blip r:embed="rId319"/>
                <a:stretch>
                  <a:fillRect/>
                </a:stretch>
              </p:blipFill>
              <p:spPr>
                <a:xfrm>
                  <a:off x="6174325" y="4902828"/>
                  <a:ext cx="133200" cy="186480"/>
                </a:xfrm>
                <a:prstGeom prst="rect">
                  <a:avLst/>
                </a:prstGeom>
              </p:spPr>
            </p:pic>
          </mc:Fallback>
        </mc:AlternateContent>
      </p:grpSp>
      <p:grpSp>
        <p:nvGrpSpPr>
          <p:cNvPr id="236" name="Group 235">
            <a:extLst>
              <a:ext uri="{FF2B5EF4-FFF2-40B4-BE49-F238E27FC236}">
                <a16:creationId xmlns:a16="http://schemas.microsoft.com/office/drawing/2014/main" id="{30E3D827-E9C9-C189-0721-C03153DD9700}"/>
              </a:ext>
            </a:extLst>
          </p:cNvPr>
          <p:cNvGrpSpPr/>
          <p:nvPr/>
        </p:nvGrpSpPr>
        <p:grpSpPr>
          <a:xfrm>
            <a:off x="8036365" y="4980228"/>
            <a:ext cx="230760" cy="207720"/>
            <a:chOff x="6512365" y="4980228"/>
            <a:chExt cx="230760" cy="207720"/>
          </a:xfrm>
        </p:grpSpPr>
        <mc:AlternateContent xmlns:mc="http://schemas.openxmlformats.org/markup-compatibility/2006" xmlns:p14="http://schemas.microsoft.com/office/powerpoint/2010/main">
          <mc:Choice Requires="p14">
            <p:contentPart p14:bwMode="auto" r:id="rId320">
              <p14:nvContentPartPr>
                <p14:cNvPr id="234" name="Ink 233">
                  <a:extLst>
                    <a:ext uri="{FF2B5EF4-FFF2-40B4-BE49-F238E27FC236}">
                      <a16:creationId xmlns:a16="http://schemas.microsoft.com/office/drawing/2014/main" id="{7DFB3FF6-7FEA-FE17-4999-71813CF8D043}"/>
                    </a:ext>
                  </a:extLst>
                </p14:cNvPr>
                <p14:cNvContentPartPr/>
                <p14:nvPr/>
              </p14:nvContentPartPr>
              <p14:xfrm>
                <a:off x="6589765" y="4980228"/>
                <a:ext cx="48960" cy="207720"/>
              </p14:xfrm>
            </p:contentPart>
          </mc:Choice>
          <mc:Fallback xmlns="">
            <p:pic>
              <p:nvPicPr>
                <p:cNvPr id="234" name="Ink 233">
                  <a:extLst>
                    <a:ext uri="{FF2B5EF4-FFF2-40B4-BE49-F238E27FC236}">
                      <a16:creationId xmlns:a16="http://schemas.microsoft.com/office/drawing/2014/main" id="{7DFB3FF6-7FEA-FE17-4999-71813CF8D043}"/>
                    </a:ext>
                  </a:extLst>
                </p:cNvPr>
                <p:cNvPicPr/>
                <p:nvPr/>
              </p:nvPicPr>
              <p:blipFill>
                <a:blip r:embed="rId321"/>
                <a:stretch>
                  <a:fillRect/>
                </a:stretch>
              </p:blipFill>
              <p:spPr>
                <a:xfrm>
                  <a:off x="6571765" y="4962228"/>
                  <a:ext cx="846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5" name="Ink 234">
                  <a:extLst>
                    <a:ext uri="{FF2B5EF4-FFF2-40B4-BE49-F238E27FC236}">
                      <a16:creationId xmlns:a16="http://schemas.microsoft.com/office/drawing/2014/main" id="{28AC33F4-40BE-E62A-952B-0C27EFE71AF2}"/>
                    </a:ext>
                  </a:extLst>
                </p14:cNvPr>
                <p14:cNvContentPartPr/>
                <p14:nvPr/>
              </p14:nvContentPartPr>
              <p14:xfrm>
                <a:off x="6512365" y="5075268"/>
                <a:ext cx="230760" cy="45360"/>
              </p14:xfrm>
            </p:contentPart>
          </mc:Choice>
          <mc:Fallback xmlns="">
            <p:pic>
              <p:nvPicPr>
                <p:cNvPr id="235" name="Ink 234">
                  <a:extLst>
                    <a:ext uri="{FF2B5EF4-FFF2-40B4-BE49-F238E27FC236}">
                      <a16:creationId xmlns:a16="http://schemas.microsoft.com/office/drawing/2014/main" id="{28AC33F4-40BE-E62A-952B-0C27EFE71AF2}"/>
                    </a:ext>
                  </a:extLst>
                </p:cNvPr>
                <p:cNvPicPr/>
                <p:nvPr/>
              </p:nvPicPr>
              <p:blipFill>
                <a:blip r:embed="rId323"/>
                <a:stretch>
                  <a:fillRect/>
                </a:stretch>
              </p:blipFill>
              <p:spPr>
                <a:xfrm>
                  <a:off x="6494725" y="5057268"/>
                  <a:ext cx="266400" cy="81000"/>
                </a:xfrm>
                <a:prstGeom prst="rect">
                  <a:avLst/>
                </a:prstGeom>
              </p:spPr>
            </p:pic>
          </mc:Fallback>
        </mc:AlternateContent>
      </p:grpSp>
      <p:grpSp>
        <p:nvGrpSpPr>
          <p:cNvPr id="242" name="Group 241">
            <a:extLst>
              <a:ext uri="{FF2B5EF4-FFF2-40B4-BE49-F238E27FC236}">
                <a16:creationId xmlns:a16="http://schemas.microsoft.com/office/drawing/2014/main" id="{EC13B2C2-420E-D9B7-51D1-760B82CA8BA6}"/>
              </a:ext>
            </a:extLst>
          </p:cNvPr>
          <p:cNvGrpSpPr/>
          <p:nvPr/>
        </p:nvGrpSpPr>
        <p:grpSpPr>
          <a:xfrm>
            <a:off x="8777245" y="4734348"/>
            <a:ext cx="485640" cy="291960"/>
            <a:chOff x="7253245" y="4734348"/>
            <a:chExt cx="485640" cy="291960"/>
          </a:xfrm>
        </p:grpSpPr>
        <mc:AlternateContent xmlns:mc="http://schemas.openxmlformats.org/markup-compatibility/2006" xmlns:p14="http://schemas.microsoft.com/office/powerpoint/2010/main">
          <mc:Choice Requires="p14">
            <p:contentPart p14:bwMode="auto" r:id="rId324">
              <p14:nvContentPartPr>
                <p14:cNvPr id="237" name="Ink 236">
                  <a:extLst>
                    <a:ext uri="{FF2B5EF4-FFF2-40B4-BE49-F238E27FC236}">
                      <a16:creationId xmlns:a16="http://schemas.microsoft.com/office/drawing/2014/main" id="{92EE1E88-C7D1-0CB1-0F82-D480E072DBA2}"/>
                    </a:ext>
                  </a:extLst>
                </p14:cNvPr>
                <p14:cNvContentPartPr/>
                <p14:nvPr/>
              </p14:nvContentPartPr>
              <p14:xfrm>
                <a:off x="7253245" y="4763868"/>
                <a:ext cx="98640" cy="97200"/>
              </p14:xfrm>
            </p:contentPart>
          </mc:Choice>
          <mc:Fallback xmlns="">
            <p:pic>
              <p:nvPicPr>
                <p:cNvPr id="237" name="Ink 236">
                  <a:extLst>
                    <a:ext uri="{FF2B5EF4-FFF2-40B4-BE49-F238E27FC236}">
                      <a16:creationId xmlns:a16="http://schemas.microsoft.com/office/drawing/2014/main" id="{92EE1E88-C7D1-0CB1-0F82-D480E072DBA2}"/>
                    </a:ext>
                  </a:extLst>
                </p:cNvPr>
                <p:cNvPicPr/>
                <p:nvPr/>
              </p:nvPicPr>
              <p:blipFill>
                <a:blip r:embed="rId325"/>
                <a:stretch>
                  <a:fillRect/>
                </a:stretch>
              </p:blipFill>
              <p:spPr>
                <a:xfrm>
                  <a:off x="7235245" y="4745868"/>
                  <a:ext cx="134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8" name="Ink 237">
                  <a:extLst>
                    <a:ext uri="{FF2B5EF4-FFF2-40B4-BE49-F238E27FC236}">
                      <a16:creationId xmlns:a16="http://schemas.microsoft.com/office/drawing/2014/main" id="{B1BFE46B-F75A-2E47-5B22-63494F4A3FF2}"/>
                    </a:ext>
                  </a:extLst>
                </p14:cNvPr>
                <p14:cNvContentPartPr/>
                <p14:nvPr/>
              </p14:nvContentPartPr>
              <p14:xfrm>
                <a:off x="7268365" y="4734348"/>
                <a:ext cx="203760" cy="266760"/>
              </p14:xfrm>
            </p:contentPart>
          </mc:Choice>
          <mc:Fallback xmlns="">
            <p:pic>
              <p:nvPicPr>
                <p:cNvPr id="238" name="Ink 237">
                  <a:extLst>
                    <a:ext uri="{FF2B5EF4-FFF2-40B4-BE49-F238E27FC236}">
                      <a16:creationId xmlns:a16="http://schemas.microsoft.com/office/drawing/2014/main" id="{B1BFE46B-F75A-2E47-5B22-63494F4A3FF2}"/>
                    </a:ext>
                  </a:extLst>
                </p:cNvPr>
                <p:cNvPicPr/>
                <p:nvPr/>
              </p:nvPicPr>
              <p:blipFill>
                <a:blip r:embed="rId327"/>
                <a:stretch>
                  <a:fillRect/>
                </a:stretch>
              </p:blipFill>
              <p:spPr>
                <a:xfrm>
                  <a:off x="7250725" y="4716348"/>
                  <a:ext cx="2394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9" name="Ink 238">
                  <a:extLst>
                    <a:ext uri="{FF2B5EF4-FFF2-40B4-BE49-F238E27FC236}">
                      <a16:creationId xmlns:a16="http://schemas.microsoft.com/office/drawing/2014/main" id="{01095F1D-DDB3-FDBA-E756-CCDD33A880C5}"/>
                    </a:ext>
                  </a:extLst>
                </p14:cNvPr>
                <p14:cNvContentPartPr/>
                <p14:nvPr/>
              </p14:nvContentPartPr>
              <p14:xfrm>
                <a:off x="7428205" y="4882668"/>
                <a:ext cx="43560" cy="143640"/>
              </p14:xfrm>
            </p:contentPart>
          </mc:Choice>
          <mc:Fallback xmlns="">
            <p:pic>
              <p:nvPicPr>
                <p:cNvPr id="239" name="Ink 238">
                  <a:extLst>
                    <a:ext uri="{FF2B5EF4-FFF2-40B4-BE49-F238E27FC236}">
                      <a16:creationId xmlns:a16="http://schemas.microsoft.com/office/drawing/2014/main" id="{01095F1D-DDB3-FDBA-E756-CCDD33A880C5}"/>
                    </a:ext>
                  </a:extLst>
                </p:cNvPr>
                <p:cNvPicPr/>
                <p:nvPr/>
              </p:nvPicPr>
              <p:blipFill>
                <a:blip r:embed="rId329"/>
                <a:stretch>
                  <a:fillRect/>
                </a:stretch>
              </p:blipFill>
              <p:spPr>
                <a:xfrm>
                  <a:off x="7410205" y="4864668"/>
                  <a:ext cx="79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0" name="Ink 239">
                  <a:extLst>
                    <a:ext uri="{FF2B5EF4-FFF2-40B4-BE49-F238E27FC236}">
                      <a16:creationId xmlns:a16="http://schemas.microsoft.com/office/drawing/2014/main" id="{307E4532-B509-CC38-4591-7EFD79E5EE1D}"/>
                    </a:ext>
                  </a:extLst>
                </p14:cNvPr>
                <p14:cNvContentPartPr/>
                <p14:nvPr/>
              </p14:nvContentPartPr>
              <p14:xfrm>
                <a:off x="7610005" y="4873668"/>
                <a:ext cx="128880" cy="19800"/>
              </p14:xfrm>
            </p:contentPart>
          </mc:Choice>
          <mc:Fallback xmlns="">
            <p:pic>
              <p:nvPicPr>
                <p:cNvPr id="240" name="Ink 239">
                  <a:extLst>
                    <a:ext uri="{FF2B5EF4-FFF2-40B4-BE49-F238E27FC236}">
                      <a16:creationId xmlns:a16="http://schemas.microsoft.com/office/drawing/2014/main" id="{307E4532-B509-CC38-4591-7EFD79E5EE1D}"/>
                    </a:ext>
                  </a:extLst>
                </p:cNvPr>
                <p:cNvPicPr/>
                <p:nvPr/>
              </p:nvPicPr>
              <p:blipFill>
                <a:blip r:embed="rId331"/>
                <a:stretch>
                  <a:fillRect/>
                </a:stretch>
              </p:blipFill>
              <p:spPr>
                <a:xfrm>
                  <a:off x="7592005" y="4855668"/>
                  <a:ext cx="164520" cy="55440"/>
                </a:xfrm>
                <a:prstGeom prst="rect">
                  <a:avLst/>
                </a:prstGeom>
              </p:spPr>
            </p:pic>
          </mc:Fallback>
        </mc:AlternateContent>
      </p:grpSp>
      <p:grpSp>
        <p:nvGrpSpPr>
          <p:cNvPr id="249" name="Group 248">
            <a:extLst>
              <a:ext uri="{FF2B5EF4-FFF2-40B4-BE49-F238E27FC236}">
                <a16:creationId xmlns:a16="http://schemas.microsoft.com/office/drawing/2014/main" id="{8CDBAB7B-BEBB-071A-DFBA-FE303B3593C5}"/>
              </a:ext>
            </a:extLst>
          </p:cNvPr>
          <p:cNvGrpSpPr/>
          <p:nvPr/>
        </p:nvGrpSpPr>
        <p:grpSpPr>
          <a:xfrm>
            <a:off x="9572485" y="4737228"/>
            <a:ext cx="627840" cy="238320"/>
            <a:chOff x="8048485" y="4737228"/>
            <a:chExt cx="627840" cy="238320"/>
          </a:xfrm>
        </p:grpSpPr>
        <mc:AlternateContent xmlns:mc="http://schemas.openxmlformats.org/markup-compatibility/2006" xmlns:p14="http://schemas.microsoft.com/office/powerpoint/2010/main">
          <mc:Choice Requires="p14">
            <p:contentPart p14:bwMode="auto" r:id="rId332">
              <p14:nvContentPartPr>
                <p14:cNvPr id="241" name="Ink 240">
                  <a:extLst>
                    <a:ext uri="{FF2B5EF4-FFF2-40B4-BE49-F238E27FC236}">
                      <a16:creationId xmlns:a16="http://schemas.microsoft.com/office/drawing/2014/main" id="{4EA055CB-FF21-FCD8-50B5-9934FA541955}"/>
                    </a:ext>
                  </a:extLst>
                </p14:cNvPr>
                <p14:cNvContentPartPr/>
                <p14:nvPr/>
              </p14:nvContentPartPr>
              <p14:xfrm>
                <a:off x="8114005" y="4737228"/>
                <a:ext cx="1800" cy="16920"/>
              </p14:xfrm>
            </p:contentPart>
          </mc:Choice>
          <mc:Fallback xmlns="">
            <p:pic>
              <p:nvPicPr>
                <p:cNvPr id="241" name="Ink 240">
                  <a:extLst>
                    <a:ext uri="{FF2B5EF4-FFF2-40B4-BE49-F238E27FC236}">
                      <a16:creationId xmlns:a16="http://schemas.microsoft.com/office/drawing/2014/main" id="{4EA055CB-FF21-FCD8-50B5-9934FA541955}"/>
                    </a:ext>
                  </a:extLst>
                </p:cNvPr>
                <p:cNvPicPr/>
                <p:nvPr/>
              </p:nvPicPr>
              <p:blipFill>
                <a:blip r:embed="rId95"/>
                <a:stretch>
                  <a:fillRect/>
                </a:stretch>
              </p:blipFill>
              <p:spPr>
                <a:xfrm>
                  <a:off x="8096365" y="4719228"/>
                  <a:ext cx="374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43" name="Ink 242">
                  <a:extLst>
                    <a:ext uri="{FF2B5EF4-FFF2-40B4-BE49-F238E27FC236}">
                      <a16:creationId xmlns:a16="http://schemas.microsoft.com/office/drawing/2014/main" id="{47688347-E2EF-9D5E-5C2C-B756E8EC9BF1}"/>
                    </a:ext>
                  </a:extLst>
                </p14:cNvPr>
                <p14:cNvContentPartPr/>
                <p14:nvPr/>
              </p14:nvContentPartPr>
              <p14:xfrm>
                <a:off x="8048485" y="4748388"/>
                <a:ext cx="128880" cy="180000"/>
              </p14:xfrm>
            </p:contentPart>
          </mc:Choice>
          <mc:Fallback xmlns="">
            <p:pic>
              <p:nvPicPr>
                <p:cNvPr id="243" name="Ink 242">
                  <a:extLst>
                    <a:ext uri="{FF2B5EF4-FFF2-40B4-BE49-F238E27FC236}">
                      <a16:creationId xmlns:a16="http://schemas.microsoft.com/office/drawing/2014/main" id="{47688347-E2EF-9D5E-5C2C-B756E8EC9BF1}"/>
                    </a:ext>
                  </a:extLst>
                </p:cNvPr>
                <p:cNvPicPr/>
                <p:nvPr/>
              </p:nvPicPr>
              <p:blipFill>
                <a:blip r:embed="rId334"/>
                <a:stretch>
                  <a:fillRect/>
                </a:stretch>
              </p:blipFill>
              <p:spPr>
                <a:xfrm>
                  <a:off x="8030485" y="4730748"/>
                  <a:ext cx="1645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44" name="Ink 243">
                  <a:extLst>
                    <a:ext uri="{FF2B5EF4-FFF2-40B4-BE49-F238E27FC236}">
                      <a16:creationId xmlns:a16="http://schemas.microsoft.com/office/drawing/2014/main" id="{866DEBBC-31B5-A5FA-69EE-2EE838A30ABF}"/>
                    </a:ext>
                  </a:extLst>
                </p14:cNvPr>
                <p14:cNvContentPartPr/>
                <p14:nvPr/>
              </p14:nvContentPartPr>
              <p14:xfrm>
                <a:off x="8102845" y="4830828"/>
                <a:ext cx="124560" cy="11160"/>
              </p14:xfrm>
            </p:contentPart>
          </mc:Choice>
          <mc:Fallback xmlns="">
            <p:pic>
              <p:nvPicPr>
                <p:cNvPr id="244" name="Ink 243">
                  <a:extLst>
                    <a:ext uri="{FF2B5EF4-FFF2-40B4-BE49-F238E27FC236}">
                      <a16:creationId xmlns:a16="http://schemas.microsoft.com/office/drawing/2014/main" id="{866DEBBC-31B5-A5FA-69EE-2EE838A30ABF}"/>
                    </a:ext>
                  </a:extLst>
                </p:cNvPr>
                <p:cNvPicPr/>
                <p:nvPr/>
              </p:nvPicPr>
              <p:blipFill>
                <a:blip r:embed="rId336"/>
                <a:stretch>
                  <a:fillRect/>
                </a:stretch>
              </p:blipFill>
              <p:spPr>
                <a:xfrm>
                  <a:off x="8084845" y="4812828"/>
                  <a:ext cx="160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45" name="Ink 244">
                  <a:extLst>
                    <a:ext uri="{FF2B5EF4-FFF2-40B4-BE49-F238E27FC236}">
                      <a16:creationId xmlns:a16="http://schemas.microsoft.com/office/drawing/2014/main" id="{5ED84A2C-B05F-1759-10CB-DEBA4D94EAFD}"/>
                    </a:ext>
                  </a:extLst>
                </p14:cNvPr>
                <p14:cNvContentPartPr/>
                <p14:nvPr/>
              </p14:nvContentPartPr>
              <p14:xfrm>
                <a:off x="8238565" y="4787268"/>
                <a:ext cx="150120" cy="121680"/>
              </p14:xfrm>
            </p:contentPart>
          </mc:Choice>
          <mc:Fallback xmlns="">
            <p:pic>
              <p:nvPicPr>
                <p:cNvPr id="245" name="Ink 244">
                  <a:extLst>
                    <a:ext uri="{FF2B5EF4-FFF2-40B4-BE49-F238E27FC236}">
                      <a16:creationId xmlns:a16="http://schemas.microsoft.com/office/drawing/2014/main" id="{5ED84A2C-B05F-1759-10CB-DEBA4D94EAFD}"/>
                    </a:ext>
                  </a:extLst>
                </p:cNvPr>
                <p:cNvPicPr/>
                <p:nvPr/>
              </p:nvPicPr>
              <p:blipFill>
                <a:blip r:embed="rId338"/>
                <a:stretch>
                  <a:fillRect/>
                </a:stretch>
              </p:blipFill>
              <p:spPr>
                <a:xfrm>
                  <a:off x="8220565" y="4769268"/>
                  <a:ext cx="1857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46" name="Ink 245">
                  <a:extLst>
                    <a:ext uri="{FF2B5EF4-FFF2-40B4-BE49-F238E27FC236}">
                      <a16:creationId xmlns:a16="http://schemas.microsoft.com/office/drawing/2014/main" id="{247573D5-0620-B3CA-FBAB-F7E6323C013C}"/>
                    </a:ext>
                  </a:extLst>
                </p14:cNvPr>
                <p14:cNvContentPartPr/>
                <p14:nvPr/>
              </p14:nvContentPartPr>
              <p14:xfrm>
                <a:off x="8490565" y="4761348"/>
                <a:ext cx="84240" cy="152640"/>
              </p14:xfrm>
            </p:contentPart>
          </mc:Choice>
          <mc:Fallback xmlns="">
            <p:pic>
              <p:nvPicPr>
                <p:cNvPr id="246" name="Ink 245">
                  <a:extLst>
                    <a:ext uri="{FF2B5EF4-FFF2-40B4-BE49-F238E27FC236}">
                      <a16:creationId xmlns:a16="http://schemas.microsoft.com/office/drawing/2014/main" id="{247573D5-0620-B3CA-FBAB-F7E6323C013C}"/>
                    </a:ext>
                  </a:extLst>
                </p:cNvPr>
                <p:cNvPicPr/>
                <p:nvPr/>
              </p:nvPicPr>
              <p:blipFill>
                <a:blip r:embed="rId340"/>
                <a:stretch>
                  <a:fillRect/>
                </a:stretch>
              </p:blipFill>
              <p:spPr>
                <a:xfrm>
                  <a:off x="8472925" y="4743348"/>
                  <a:ext cx="1198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7" name="Ink 246">
                  <a:extLst>
                    <a:ext uri="{FF2B5EF4-FFF2-40B4-BE49-F238E27FC236}">
                      <a16:creationId xmlns:a16="http://schemas.microsoft.com/office/drawing/2014/main" id="{7022670A-4769-ABFE-A746-B4D0CF64F704}"/>
                    </a:ext>
                  </a:extLst>
                </p14:cNvPr>
                <p14:cNvContentPartPr/>
                <p14:nvPr/>
              </p14:nvContentPartPr>
              <p14:xfrm>
                <a:off x="8425045" y="4753428"/>
                <a:ext cx="203760" cy="178560"/>
              </p14:xfrm>
            </p:contentPart>
          </mc:Choice>
          <mc:Fallback xmlns="">
            <p:pic>
              <p:nvPicPr>
                <p:cNvPr id="247" name="Ink 246">
                  <a:extLst>
                    <a:ext uri="{FF2B5EF4-FFF2-40B4-BE49-F238E27FC236}">
                      <a16:creationId xmlns:a16="http://schemas.microsoft.com/office/drawing/2014/main" id="{7022670A-4769-ABFE-A746-B4D0CF64F704}"/>
                    </a:ext>
                  </a:extLst>
                </p:cNvPr>
                <p:cNvPicPr/>
                <p:nvPr/>
              </p:nvPicPr>
              <p:blipFill>
                <a:blip r:embed="rId342"/>
                <a:stretch>
                  <a:fillRect/>
                </a:stretch>
              </p:blipFill>
              <p:spPr>
                <a:xfrm>
                  <a:off x="8407405" y="4735788"/>
                  <a:ext cx="2394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8" name="Ink 247">
                  <a:extLst>
                    <a:ext uri="{FF2B5EF4-FFF2-40B4-BE49-F238E27FC236}">
                      <a16:creationId xmlns:a16="http://schemas.microsoft.com/office/drawing/2014/main" id="{A3B9F9F6-1F25-244F-8427-CA2F7B61ED14}"/>
                    </a:ext>
                  </a:extLst>
                </p14:cNvPr>
                <p14:cNvContentPartPr/>
                <p14:nvPr/>
              </p14:nvContentPartPr>
              <p14:xfrm>
                <a:off x="8596045" y="4872228"/>
                <a:ext cx="80280" cy="103320"/>
              </p14:xfrm>
            </p:contentPart>
          </mc:Choice>
          <mc:Fallback xmlns="">
            <p:pic>
              <p:nvPicPr>
                <p:cNvPr id="248" name="Ink 247">
                  <a:extLst>
                    <a:ext uri="{FF2B5EF4-FFF2-40B4-BE49-F238E27FC236}">
                      <a16:creationId xmlns:a16="http://schemas.microsoft.com/office/drawing/2014/main" id="{A3B9F9F6-1F25-244F-8427-CA2F7B61ED14}"/>
                    </a:ext>
                  </a:extLst>
                </p:cNvPr>
                <p:cNvPicPr/>
                <p:nvPr/>
              </p:nvPicPr>
              <p:blipFill>
                <a:blip r:embed="rId344"/>
                <a:stretch>
                  <a:fillRect/>
                </a:stretch>
              </p:blipFill>
              <p:spPr>
                <a:xfrm>
                  <a:off x="8578405" y="4854228"/>
                  <a:ext cx="115920" cy="138960"/>
                </a:xfrm>
                <a:prstGeom prst="rect">
                  <a:avLst/>
                </a:prstGeom>
              </p:spPr>
            </p:pic>
          </mc:Fallback>
        </mc:AlternateContent>
      </p:grpSp>
      <p:grpSp>
        <p:nvGrpSpPr>
          <p:cNvPr id="259" name="Group 258">
            <a:extLst>
              <a:ext uri="{FF2B5EF4-FFF2-40B4-BE49-F238E27FC236}">
                <a16:creationId xmlns:a16="http://schemas.microsoft.com/office/drawing/2014/main" id="{30D9C145-8206-34B8-5BAB-29B2AF0531B1}"/>
              </a:ext>
            </a:extLst>
          </p:cNvPr>
          <p:cNvGrpSpPr/>
          <p:nvPr/>
        </p:nvGrpSpPr>
        <p:grpSpPr>
          <a:xfrm>
            <a:off x="9389965" y="5193768"/>
            <a:ext cx="500040" cy="192960"/>
            <a:chOff x="7865965" y="5283708"/>
            <a:chExt cx="500040" cy="192960"/>
          </a:xfrm>
        </p:grpSpPr>
        <mc:AlternateContent xmlns:mc="http://schemas.openxmlformats.org/markup-compatibility/2006" xmlns:p14="http://schemas.microsoft.com/office/powerpoint/2010/main">
          <mc:Choice Requires="p14">
            <p:contentPart p14:bwMode="auto" r:id="rId345">
              <p14:nvContentPartPr>
                <p14:cNvPr id="253" name="Ink 252">
                  <a:extLst>
                    <a:ext uri="{FF2B5EF4-FFF2-40B4-BE49-F238E27FC236}">
                      <a16:creationId xmlns:a16="http://schemas.microsoft.com/office/drawing/2014/main" id="{E440BF04-4412-E9DD-A846-85C2F60D0150}"/>
                    </a:ext>
                  </a:extLst>
                </p14:cNvPr>
                <p14:cNvContentPartPr/>
                <p14:nvPr/>
              </p14:nvContentPartPr>
              <p14:xfrm>
                <a:off x="7865965" y="5283708"/>
                <a:ext cx="79200" cy="189720"/>
              </p14:xfrm>
            </p:contentPart>
          </mc:Choice>
          <mc:Fallback xmlns="">
            <p:pic>
              <p:nvPicPr>
                <p:cNvPr id="253" name="Ink 252">
                  <a:extLst>
                    <a:ext uri="{FF2B5EF4-FFF2-40B4-BE49-F238E27FC236}">
                      <a16:creationId xmlns:a16="http://schemas.microsoft.com/office/drawing/2014/main" id="{E440BF04-4412-E9DD-A846-85C2F60D0150}"/>
                    </a:ext>
                  </a:extLst>
                </p:cNvPr>
                <p:cNvPicPr/>
                <p:nvPr/>
              </p:nvPicPr>
              <p:blipFill>
                <a:blip r:embed="rId348"/>
                <a:stretch>
                  <a:fillRect/>
                </a:stretch>
              </p:blipFill>
              <p:spPr>
                <a:xfrm>
                  <a:off x="7847965" y="5266068"/>
                  <a:ext cx="1148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54" name="Ink 253">
                  <a:extLst>
                    <a:ext uri="{FF2B5EF4-FFF2-40B4-BE49-F238E27FC236}">
                      <a16:creationId xmlns:a16="http://schemas.microsoft.com/office/drawing/2014/main" id="{128D8B99-F274-F7DF-15CD-236D7E5A5647}"/>
                    </a:ext>
                  </a:extLst>
                </p14:cNvPr>
                <p14:cNvContentPartPr/>
                <p14:nvPr/>
              </p14:nvContentPartPr>
              <p14:xfrm>
                <a:off x="7988725" y="5362188"/>
                <a:ext cx="138960" cy="22320"/>
              </p14:xfrm>
            </p:contentPart>
          </mc:Choice>
          <mc:Fallback xmlns="">
            <p:pic>
              <p:nvPicPr>
                <p:cNvPr id="254" name="Ink 253">
                  <a:extLst>
                    <a:ext uri="{FF2B5EF4-FFF2-40B4-BE49-F238E27FC236}">
                      <a16:creationId xmlns:a16="http://schemas.microsoft.com/office/drawing/2014/main" id="{128D8B99-F274-F7DF-15CD-236D7E5A5647}"/>
                    </a:ext>
                  </a:extLst>
                </p:cNvPr>
                <p:cNvPicPr/>
                <p:nvPr/>
              </p:nvPicPr>
              <p:blipFill>
                <a:blip r:embed="rId350"/>
                <a:stretch>
                  <a:fillRect/>
                </a:stretch>
              </p:blipFill>
              <p:spPr>
                <a:xfrm>
                  <a:off x="7970725" y="5344188"/>
                  <a:ext cx="1746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55" name="Ink 254">
                  <a:extLst>
                    <a:ext uri="{FF2B5EF4-FFF2-40B4-BE49-F238E27FC236}">
                      <a16:creationId xmlns:a16="http://schemas.microsoft.com/office/drawing/2014/main" id="{3BDA2462-B9E4-51EA-1443-0066653D40B5}"/>
                    </a:ext>
                  </a:extLst>
                </p14:cNvPr>
                <p14:cNvContentPartPr/>
                <p14:nvPr/>
              </p14:nvContentPartPr>
              <p14:xfrm>
                <a:off x="8138485" y="5297028"/>
                <a:ext cx="172800" cy="179640"/>
              </p14:xfrm>
            </p:contentPart>
          </mc:Choice>
          <mc:Fallback xmlns="">
            <p:pic>
              <p:nvPicPr>
                <p:cNvPr id="255" name="Ink 254">
                  <a:extLst>
                    <a:ext uri="{FF2B5EF4-FFF2-40B4-BE49-F238E27FC236}">
                      <a16:creationId xmlns:a16="http://schemas.microsoft.com/office/drawing/2014/main" id="{3BDA2462-B9E4-51EA-1443-0066653D40B5}"/>
                    </a:ext>
                  </a:extLst>
                </p:cNvPr>
                <p:cNvPicPr/>
                <p:nvPr/>
              </p:nvPicPr>
              <p:blipFill>
                <a:blip r:embed="rId352"/>
                <a:stretch>
                  <a:fillRect/>
                </a:stretch>
              </p:blipFill>
              <p:spPr>
                <a:xfrm>
                  <a:off x="8120485" y="5279388"/>
                  <a:ext cx="2084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58" name="Ink 257">
                  <a:extLst>
                    <a:ext uri="{FF2B5EF4-FFF2-40B4-BE49-F238E27FC236}">
                      <a16:creationId xmlns:a16="http://schemas.microsoft.com/office/drawing/2014/main" id="{C19183B4-EFF3-B681-CD3A-DF84683A3515}"/>
                    </a:ext>
                  </a:extLst>
                </p14:cNvPr>
                <p14:cNvContentPartPr/>
                <p14:nvPr/>
              </p14:nvContentPartPr>
              <p14:xfrm>
                <a:off x="8186005" y="5394228"/>
                <a:ext cx="180000" cy="33840"/>
              </p14:xfrm>
            </p:contentPart>
          </mc:Choice>
          <mc:Fallback xmlns="">
            <p:pic>
              <p:nvPicPr>
                <p:cNvPr id="258" name="Ink 257">
                  <a:extLst>
                    <a:ext uri="{FF2B5EF4-FFF2-40B4-BE49-F238E27FC236}">
                      <a16:creationId xmlns:a16="http://schemas.microsoft.com/office/drawing/2014/main" id="{C19183B4-EFF3-B681-CD3A-DF84683A3515}"/>
                    </a:ext>
                  </a:extLst>
                </p:cNvPr>
                <p:cNvPicPr/>
                <p:nvPr/>
              </p:nvPicPr>
              <p:blipFill>
                <a:blip r:embed="rId354"/>
                <a:stretch>
                  <a:fillRect/>
                </a:stretch>
              </p:blipFill>
              <p:spPr>
                <a:xfrm>
                  <a:off x="8168365" y="5376228"/>
                  <a:ext cx="215640" cy="6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5">
            <p14:nvContentPartPr>
              <p14:cNvPr id="262" name="Ink 261">
                <a:extLst>
                  <a:ext uri="{FF2B5EF4-FFF2-40B4-BE49-F238E27FC236}">
                    <a16:creationId xmlns:a16="http://schemas.microsoft.com/office/drawing/2014/main" id="{2DCF3AC3-7D30-D7E5-6CD5-70314AECD9E3}"/>
                  </a:ext>
                </a:extLst>
              </p14:cNvPr>
              <p14:cNvContentPartPr/>
              <p14:nvPr/>
            </p14:nvContentPartPr>
            <p14:xfrm>
              <a:off x="4953715" y="6091188"/>
              <a:ext cx="3012120" cy="360"/>
            </p14:xfrm>
          </p:contentPart>
        </mc:Choice>
        <mc:Fallback>
          <p:pic>
            <p:nvPicPr>
              <p:cNvPr id="262" name="Ink 261">
                <a:extLst>
                  <a:ext uri="{FF2B5EF4-FFF2-40B4-BE49-F238E27FC236}">
                    <a16:creationId xmlns:a16="http://schemas.microsoft.com/office/drawing/2014/main" id="{2DCF3AC3-7D30-D7E5-6CD5-70314AECD9E3}"/>
                  </a:ext>
                </a:extLst>
              </p:cNvPr>
              <p:cNvPicPr/>
              <p:nvPr/>
            </p:nvPicPr>
            <p:blipFill>
              <a:blip r:embed="rId356"/>
              <a:stretch>
                <a:fillRect/>
              </a:stretch>
            </p:blipFill>
            <p:spPr>
              <a:xfrm>
                <a:off x="4935715" y="6073188"/>
                <a:ext cx="30477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60" name="Ink 259">
                <a:extLst>
                  <a:ext uri="{FF2B5EF4-FFF2-40B4-BE49-F238E27FC236}">
                    <a16:creationId xmlns:a16="http://schemas.microsoft.com/office/drawing/2014/main" id="{C3D66F68-2253-181E-BBED-6DF8B38668C1}"/>
                  </a:ext>
                </a:extLst>
              </p14:cNvPr>
              <p14:cNvContentPartPr/>
              <p14:nvPr/>
            </p14:nvContentPartPr>
            <p14:xfrm>
              <a:off x="4308565" y="6089748"/>
              <a:ext cx="187560" cy="19080"/>
            </p14:xfrm>
          </p:contentPart>
        </mc:Choice>
        <mc:Fallback>
          <p:pic>
            <p:nvPicPr>
              <p:cNvPr id="260" name="Ink 259">
                <a:extLst>
                  <a:ext uri="{FF2B5EF4-FFF2-40B4-BE49-F238E27FC236}">
                    <a16:creationId xmlns:a16="http://schemas.microsoft.com/office/drawing/2014/main" id="{C3D66F68-2253-181E-BBED-6DF8B38668C1}"/>
                  </a:ext>
                </a:extLst>
              </p:cNvPr>
              <p:cNvPicPr/>
              <p:nvPr/>
            </p:nvPicPr>
            <p:blipFill>
              <a:blip r:embed="rId358"/>
              <a:stretch>
                <a:fillRect/>
              </a:stretch>
            </p:blipFill>
            <p:spPr>
              <a:xfrm>
                <a:off x="4290565" y="6071748"/>
                <a:ext cx="2232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61" name="Ink 260">
                <a:extLst>
                  <a:ext uri="{FF2B5EF4-FFF2-40B4-BE49-F238E27FC236}">
                    <a16:creationId xmlns:a16="http://schemas.microsoft.com/office/drawing/2014/main" id="{9BEFDE62-457F-4AAA-B551-BC8DE9B2B0E6}"/>
                  </a:ext>
                </a:extLst>
              </p14:cNvPr>
              <p14:cNvContentPartPr/>
              <p14:nvPr/>
            </p14:nvContentPartPr>
            <p14:xfrm>
              <a:off x="4308925" y="6236628"/>
              <a:ext cx="161640" cy="18720"/>
            </p14:xfrm>
          </p:contentPart>
        </mc:Choice>
        <mc:Fallback>
          <p:pic>
            <p:nvPicPr>
              <p:cNvPr id="261" name="Ink 260">
                <a:extLst>
                  <a:ext uri="{FF2B5EF4-FFF2-40B4-BE49-F238E27FC236}">
                    <a16:creationId xmlns:a16="http://schemas.microsoft.com/office/drawing/2014/main" id="{9BEFDE62-457F-4AAA-B551-BC8DE9B2B0E6}"/>
                  </a:ext>
                </a:extLst>
              </p:cNvPr>
              <p:cNvPicPr/>
              <p:nvPr/>
            </p:nvPicPr>
            <p:blipFill>
              <a:blip r:embed="rId360"/>
              <a:stretch>
                <a:fillRect/>
              </a:stretch>
            </p:blipFill>
            <p:spPr>
              <a:xfrm>
                <a:off x="4290925" y="6218275"/>
                <a:ext cx="197280" cy="55059"/>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63" name="Ink 262">
                <a:extLst>
                  <a:ext uri="{FF2B5EF4-FFF2-40B4-BE49-F238E27FC236}">
                    <a16:creationId xmlns:a16="http://schemas.microsoft.com/office/drawing/2014/main" id="{24AB2BED-3577-4487-0D48-FE0E05F2E45D}"/>
                  </a:ext>
                </a:extLst>
              </p14:cNvPr>
              <p14:cNvContentPartPr/>
              <p14:nvPr/>
            </p14:nvContentPartPr>
            <p14:xfrm>
              <a:off x="5034685" y="5856828"/>
              <a:ext cx="42120" cy="126360"/>
            </p14:xfrm>
          </p:contentPart>
        </mc:Choice>
        <mc:Fallback>
          <p:pic>
            <p:nvPicPr>
              <p:cNvPr id="263" name="Ink 262">
                <a:extLst>
                  <a:ext uri="{FF2B5EF4-FFF2-40B4-BE49-F238E27FC236}">
                    <a16:creationId xmlns:a16="http://schemas.microsoft.com/office/drawing/2014/main" id="{24AB2BED-3577-4487-0D48-FE0E05F2E45D}"/>
                  </a:ext>
                </a:extLst>
              </p:cNvPr>
              <p:cNvPicPr/>
              <p:nvPr/>
            </p:nvPicPr>
            <p:blipFill>
              <a:blip r:embed="rId362"/>
              <a:stretch>
                <a:fillRect/>
              </a:stretch>
            </p:blipFill>
            <p:spPr>
              <a:xfrm>
                <a:off x="5016685" y="5838828"/>
                <a:ext cx="777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64" name="Ink 263">
                <a:extLst>
                  <a:ext uri="{FF2B5EF4-FFF2-40B4-BE49-F238E27FC236}">
                    <a16:creationId xmlns:a16="http://schemas.microsoft.com/office/drawing/2014/main" id="{ABA6ADB3-4BF1-C826-9901-DCDA39F22539}"/>
                  </a:ext>
                </a:extLst>
              </p14:cNvPr>
              <p14:cNvContentPartPr/>
              <p14:nvPr/>
            </p14:nvContentPartPr>
            <p14:xfrm>
              <a:off x="5172925" y="5845668"/>
              <a:ext cx="19800" cy="11880"/>
            </p14:xfrm>
          </p:contentPart>
        </mc:Choice>
        <mc:Fallback>
          <p:pic>
            <p:nvPicPr>
              <p:cNvPr id="264" name="Ink 263">
                <a:extLst>
                  <a:ext uri="{FF2B5EF4-FFF2-40B4-BE49-F238E27FC236}">
                    <a16:creationId xmlns:a16="http://schemas.microsoft.com/office/drawing/2014/main" id="{ABA6ADB3-4BF1-C826-9901-DCDA39F22539}"/>
                  </a:ext>
                </a:extLst>
              </p:cNvPr>
              <p:cNvPicPr/>
              <p:nvPr/>
            </p:nvPicPr>
            <p:blipFill>
              <a:blip r:embed="rId364"/>
              <a:stretch>
                <a:fillRect/>
              </a:stretch>
            </p:blipFill>
            <p:spPr>
              <a:xfrm>
                <a:off x="5154925" y="5827668"/>
                <a:ext cx="554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66" name="Ink 265">
                <a:extLst>
                  <a:ext uri="{FF2B5EF4-FFF2-40B4-BE49-F238E27FC236}">
                    <a16:creationId xmlns:a16="http://schemas.microsoft.com/office/drawing/2014/main" id="{586ACF6D-8B3B-93E5-EB1C-A4AB4118BAA5}"/>
                  </a:ext>
                </a:extLst>
              </p14:cNvPr>
              <p14:cNvContentPartPr/>
              <p14:nvPr/>
            </p14:nvContentPartPr>
            <p14:xfrm>
              <a:off x="5014165" y="5866908"/>
              <a:ext cx="153000" cy="172440"/>
            </p14:xfrm>
          </p:contentPart>
        </mc:Choice>
        <mc:Fallback>
          <p:pic>
            <p:nvPicPr>
              <p:cNvPr id="266" name="Ink 265">
                <a:extLst>
                  <a:ext uri="{FF2B5EF4-FFF2-40B4-BE49-F238E27FC236}">
                    <a16:creationId xmlns:a16="http://schemas.microsoft.com/office/drawing/2014/main" id="{586ACF6D-8B3B-93E5-EB1C-A4AB4118BAA5}"/>
                  </a:ext>
                </a:extLst>
              </p:cNvPr>
              <p:cNvPicPr/>
              <p:nvPr/>
            </p:nvPicPr>
            <p:blipFill>
              <a:blip r:embed="rId366"/>
              <a:stretch>
                <a:fillRect/>
              </a:stretch>
            </p:blipFill>
            <p:spPr>
              <a:xfrm>
                <a:off x="4996207" y="5848908"/>
                <a:ext cx="188556"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67" name="Ink 266">
                <a:extLst>
                  <a:ext uri="{FF2B5EF4-FFF2-40B4-BE49-F238E27FC236}">
                    <a16:creationId xmlns:a16="http://schemas.microsoft.com/office/drawing/2014/main" id="{CAEF15AF-8B48-41BD-A2A8-A4CA8C155B6E}"/>
                  </a:ext>
                </a:extLst>
              </p14:cNvPr>
              <p14:cNvContentPartPr/>
              <p14:nvPr/>
            </p14:nvContentPartPr>
            <p14:xfrm>
              <a:off x="5143405" y="5948268"/>
              <a:ext cx="75600" cy="86760"/>
            </p14:xfrm>
          </p:contentPart>
        </mc:Choice>
        <mc:Fallback>
          <p:pic>
            <p:nvPicPr>
              <p:cNvPr id="267" name="Ink 266">
                <a:extLst>
                  <a:ext uri="{FF2B5EF4-FFF2-40B4-BE49-F238E27FC236}">
                    <a16:creationId xmlns:a16="http://schemas.microsoft.com/office/drawing/2014/main" id="{CAEF15AF-8B48-41BD-A2A8-A4CA8C155B6E}"/>
                  </a:ext>
                </a:extLst>
              </p:cNvPr>
              <p:cNvPicPr/>
              <p:nvPr/>
            </p:nvPicPr>
            <p:blipFill>
              <a:blip r:embed="rId368"/>
              <a:stretch>
                <a:fillRect/>
              </a:stretch>
            </p:blipFill>
            <p:spPr>
              <a:xfrm>
                <a:off x="5125319" y="5930342"/>
                <a:ext cx="111411" cy="122253"/>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69" name="Ink 268">
                <a:extLst>
                  <a:ext uri="{FF2B5EF4-FFF2-40B4-BE49-F238E27FC236}">
                    <a16:creationId xmlns:a16="http://schemas.microsoft.com/office/drawing/2014/main" id="{0A17F0AB-00CD-939A-CE1A-C64534A490E2}"/>
                  </a:ext>
                </a:extLst>
              </p14:cNvPr>
              <p14:cNvContentPartPr/>
              <p14:nvPr/>
            </p14:nvContentPartPr>
            <p14:xfrm>
              <a:off x="5404405" y="5938188"/>
              <a:ext cx="87840" cy="5040"/>
            </p14:xfrm>
          </p:contentPart>
        </mc:Choice>
        <mc:Fallback>
          <p:pic>
            <p:nvPicPr>
              <p:cNvPr id="269" name="Ink 268">
                <a:extLst>
                  <a:ext uri="{FF2B5EF4-FFF2-40B4-BE49-F238E27FC236}">
                    <a16:creationId xmlns:a16="http://schemas.microsoft.com/office/drawing/2014/main" id="{0A17F0AB-00CD-939A-CE1A-C64534A490E2}"/>
                  </a:ext>
                </a:extLst>
              </p:cNvPr>
              <p:cNvPicPr/>
              <p:nvPr/>
            </p:nvPicPr>
            <p:blipFill>
              <a:blip r:embed="rId370"/>
              <a:stretch>
                <a:fillRect/>
              </a:stretch>
            </p:blipFill>
            <p:spPr>
              <a:xfrm>
                <a:off x="5386331" y="5920188"/>
                <a:ext cx="123627"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98" name="Ink 297">
                <a:extLst>
                  <a:ext uri="{FF2B5EF4-FFF2-40B4-BE49-F238E27FC236}">
                    <a16:creationId xmlns:a16="http://schemas.microsoft.com/office/drawing/2014/main" id="{170BB649-C66D-9BBA-F507-81A2CDEF159F}"/>
                  </a:ext>
                </a:extLst>
              </p14:cNvPr>
              <p14:cNvContentPartPr/>
              <p14:nvPr/>
            </p14:nvContentPartPr>
            <p14:xfrm>
              <a:off x="4658125" y="5714628"/>
              <a:ext cx="212760" cy="709920"/>
            </p14:xfrm>
          </p:contentPart>
        </mc:Choice>
        <mc:Fallback>
          <p:pic>
            <p:nvPicPr>
              <p:cNvPr id="298" name="Ink 297">
                <a:extLst>
                  <a:ext uri="{FF2B5EF4-FFF2-40B4-BE49-F238E27FC236}">
                    <a16:creationId xmlns:a16="http://schemas.microsoft.com/office/drawing/2014/main" id="{170BB649-C66D-9BBA-F507-81A2CDEF159F}"/>
                  </a:ext>
                </a:extLst>
              </p:cNvPr>
              <p:cNvPicPr/>
              <p:nvPr/>
            </p:nvPicPr>
            <p:blipFill>
              <a:blip r:embed="rId372"/>
              <a:stretch>
                <a:fillRect/>
              </a:stretch>
            </p:blipFill>
            <p:spPr>
              <a:xfrm>
                <a:off x="4640125" y="5696628"/>
                <a:ext cx="248400" cy="7455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04" name="Ink 303">
                <a:extLst>
                  <a:ext uri="{FF2B5EF4-FFF2-40B4-BE49-F238E27FC236}">
                    <a16:creationId xmlns:a16="http://schemas.microsoft.com/office/drawing/2014/main" id="{63E9C991-DB31-703D-7B0E-E5EC2C218803}"/>
                  </a:ext>
                </a:extLst>
              </p14:cNvPr>
              <p14:cNvContentPartPr/>
              <p14:nvPr/>
            </p14:nvContentPartPr>
            <p14:xfrm>
              <a:off x="4903645" y="5714988"/>
              <a:ext cx="74880" cy="11520"/>
            </p14:xfrm>
          </p:contentPart>
        </mc:Choice>
        <mc:Fallback>
          <p:pic>
            <p:nvPicPr>
              <p:cNvPr id="304" name="Ink 303">
                <a:extLst>
                  <a:ext uri="{FF2B5EF4-FFF2-40B4-BE49-F238E27FC236}">
                    <a16:creationId xmlns:a16="http://schemas.microsoft.com/office/drawing/2014/main" id="{63E9C991-DB31-703D-7B0E-E5EC2C218803}"/>
                  </a:ext>
                </a:extLst>
              </p:cNvPr>
              <p:cNvPicPr/>
              <p:nvPr/>
            </p:nvPicPr>
            <p:blipFill>
              <a:blip r:embed="rId374"/>
              <a:stretch>
                <a:fillRect/>
              </a:stretch>
            </p:blipFill>
            <p:spPr>
              <a:xfrm>
                <a:off x="4885645" y="5696407"/>
                <a:ext cx="110520" cy="4831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05" name="Ink 304">
                <a:extLst>
                  <a:ext uri="{FF2B5EF4-FFF2-40B4-BE49-F238E27FC236}">
                    <a16:creationId xmlns:a16="http://schemas.microsoft.com/office/drawing/2014/main" id="{EAB800E7-5277-AB5B-9A1D-0103BB709D94}"/>
                  </a:ext>
                </a:extLst>
              </p14:cNvPr>
              <p14:cNvContentPartPr/>
              <p14:nvPr/>
            </p14:nvContentPartPr>
            <p14:xfrm>
              <a:off x="4859005" y="5725428"/>
              <a:ext cx="62280" cy="15120"/>
            </p14:xfrm>
          </p:contentPart>
        </mc:Choice>
        <mc:Fallback>
          <p:pic>
            <p:nvPicPr>
              <p:cNvPr id="305" name="Ink 304">
                <a:extLst>
                  <a:ext uri="{FF2B5EF4-FFF2-40B4-BE49-F238E27FC236}">
                    <a16:creationId xmlns:a16="http://schemas.microsoft.com/office/drawing/2014/main" id="{EAB800E7-5277-AB5B-9A1D-0103BB709D94}"/>
                  </a:ext>
                </a:extLst>
              </p:cNvPr>
              <p:cNvPicPr/>
              <p:nvPr/>
            </p:nvPicPr>
            <p:blipFill>
              <a:blip r:embed="rId376"/>
              <a:stretch>
                <a:fillRect/>
              </a:stretch>
            </p:blipFill>
            <p:spPr>
              <a:xfrm>
                <a:off x="4841005" y="5707428"/>
                <a:ext cx="97920" cy="50760"/>
              </a:xfrm>
              <a:prstGeom prst="rect">
                <a:avLst/>
              </a:prstGeom>
            </p:spPr>
          </p:pic>
        </mc:Fallback>
      </mc:AlternateContent>
      <p:grpSp>
        <p:nvGrpSpPr>
          <p:cNvPr id="313" name="Group 312">
            <a:extLst>
              <a:ext uri="{FF2B5EF4-FFF2-40B4-BE49-F238E27FC236}">
                <a16:creationId xmlns:a16="http://schemas.microsoft.com/office/drawing/2014/main" id="{B541C6DF-5797-CF0F-FC1E-432D40C84004}"/>
              </a:ext>
            </a:extLst>
          </p:cNvPr>
          <p:cNvGrpSpPr/>
          <p:nvPr/>
        </p:nvGrpSpPr>
        <p:grpSpPr>
          <a:xfrm>
            <a:off x="5639485" y="5763948"/>
            <a:ext cx="3202200" cy="705960"/>
            <a:chOff x="4115485" y="5763948"/>
            <a:chExt cx="3202200" cy="705960"/>
          </a:xfrm>
        </p:grpSpPr>
        <mc:AlternateContent xmlns:mc="http://schemas.openxmlformats.org/markup-compatibility/2006" xmlns:p14="http://schemas.microsoft.com/office/powerpoint/2010/main">
          <mc:Choice Requires="p14">
            <p:contentPart p14:bwMode="auto" r:id="rId377">
              <p14:nvContentPartPr>
                <p14:cNvPr id="283" name="Ink 282">
                  <a:extLst>
                    <a:ext uri="{FF2B5EF4-FFF2-40B4-BE49-F238E27FC236}">
                      <a16:creationId xmlns:a16="http://schemas.microsoft.com/office/drawing/2014/main" id="{3958E293-E97A-C6E7-19D6-8AE5808A021E}"/>
                    </a:ext>
                  </a:extLst>
                </p14:cNvPr>
                <p14:cNvContentPartPr/>
                <p14:nvPr/>
              </p14:nvContentPartPr>
              <p14:xfrm>
                <a:off x="5306005" y="5882388"/>
                <a:ext cx="13680" cy="30960"/>
              </p14:xfrm>
            </p:contentPart>
          </mc:Choice>
          <mc:Fallback xmlns="">
            <p:pic>
              <p:nvPicPr>
                <p:cNvPr id="283" name="Ink 282">
                  <a:extLst>
                    <a:ext uri="{FF2B5EF4-FFF2-40B4-BE49-F238E27FC236}">
                      <a16:creationId xmlns:a16="http://schemas.microsoft.com/office/drawing/2014/main" id="{3958E293-E97A-C6E7-19D6-8AE5808A021E}"/>
                    </a:ext>
                  </a:extLst>
                </p:cNvPr>
                <p:cNvPicPr/>
                <p:nvPr/>
              </p:nvPicPr>
              <p:blipFill>
                <a:blip r:embed="rId378"/>
                <a:stretch>
                  <a:fillRect/>
                </a:stretch>
              </p:blipFill>
              <p:spPr>
                <a:xfrm>
                  <a:off x="5288365" y="5864388"/>
                  <a:ext cx="49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84" name="Ink 283">
                  <a:extLst>
                    <a:ext uri="{FF2B5EF4-FFF2-40B4-BE49-F238E27FC236}">
                      <a16:creationId xmlns:a16="http://schemas.microsoft.com/office/drawing/2014/main" id="{2E715866-198F-DE4E-FB35-9837E73C70DF}"/>
                    </a:ext>
                  </a:extLst>
                </p14:cNvPr>
                <p14:cNvContentPartPr/>
                <p14:nvPr/>
              </p14:nvContentPartPr>
              <p14:xfrm>
                <a:off x="5301685" y="5821908"/>
                <a:ext cx="42840" cy="178920"/>
              </p14:xfrm>
            </p:contentPart>
          </mc:Choice>
          <mc:Fallback xmlns="">
            <p:pic>
              <p:nvPicPr>
                <p:cNvPr id="284" name="Ink 283">
                  <a:extLst>
                    <a:ext uri="{FF2B5EF4-FFF2-40B4-BE49-F238E27FC236}">
                      <a16:creationId xmlns:a16="http://schemas.microsoft.com/office/drawing/2014/main" id="{2E715866-198F-DE4E-FB35-9837E73C70DF}"/>
                    </a:ext>
                  </a:extLst>
                </p:cNvPr>
                <p:cNvPicPr/>
                <p:nvPr/>
              </p:nvPicPr>
              <p:blipFill>
                <a:blip r:embed="rId380"/>
                <a:stretch>
                  <a:fillRect/>
                </a:stretch>
              </p:blipFill>
              <p:spPr>
                <a:xfrm>
                  <a:off x="5283685" y="5804268"/>
                  <a:ext cx="784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85" name="Ink 284">
                  <a:extLst>
                    <a:ext uri="{FF2B5EF4-FFF2-40B4-BE49-F238E27FC236}">
                      <a16:creationId xmlns:a16="http://schemas.microsoft.com/office/drawing/2014/main" id="{07050C77-068A-E5C4-018A-5BA56B105216}"/>
                    </a:ext>
                  </a:extLst>
                </p14:cNvPr>
                <p14:cNvContentPartPr/>
                <p14:nvPr/>
              </p14:nvContentPartPr>
              <p14:xfrm>
                <a:off x="5247685" y="5900388"/>
                <a:ext cx="167400" cy="12600"/>
              </p14:xfrm>
            </p:contentPart>
          </mc:Choice>
          <mc:Fallback xmlns="">
            <p:pic>
              <p:nvPicPr>
                <p:cNvPr id="285" name="Ink 284">
                  <a:extLst>
                    <a:ext uri="{FF2B5EF4-FFF2-40B4-BE49-F238E27FC236}">
                      <a16:creationId xmlns:a16="http://schemas.microsoft.com/office/drawing/2014/main" id="{07050C77-068A-E5C4-018A-5BA56B105216}"/>
                    </a:ext>
                  </a:extLst>
                </p:cNvPr>
                <p:cNvPicPr/>
                <p:nvPr/>
              </p:nvPicPr>
              <p:blipFill>
                <a:blip r:embed="rId382"/>
                <a:stretch>
                  <a:fillRect/>
                </a:stretch>
              </p:blipFill>
              <p:spPr>
                <a:xfrm>
                  <a:off x="5229685" y="5882388"/>
                  <a:ext cx="2030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86" name="Ink 285">
                  <a:extLst>
                    <a:ext uri="{FF2B5EF4-FFF2-40B4-BE49-F238E27FC236}">
                      <a16:creationId xmlns:a16="http://schemas.microsoft.com/office/drawing/2014/main" id="{F867B9AF-4C1F-3D20-65CD-B1127CADB4C6}"/>
                    </a:ext>
                  </a:extLst>
                </p14:cNvPr>
                <p14:cNvContentPartPr/>
                <p14:nvPr/>
              </p14:nvContentPartPr>
              <p14:xfrm>
                <a:off x="5511925" y="5803188"/>
                <a:ext cx="113760" cy="187560"/>
              </p14:xfrm>
            </p:contentPart>
          </mc:Choice>
          <mc:Fallback xmlns="">
            <p:pic>
              <p:nvPicPr>
                <p:cNvPr id="286" name="Ink 285">
                  <a:extLst>
                    <a:ext uri="{FF2B5EF4-FFF2-40B4-BE49-F238E27FC236}">
                      <a16:creationId xmlns:a16="http://schemas.microsoft.com/office/drawing/2014/main" id="{F867B9AF-4C1F-3D20-65CD-B1127CADB4C6}"/>
                    </a:ext>
                  </a:extLst>
                </p:cNvPr>
                <p:cNvPicPr/>
                <p:nvPr/>
              </p:nvPicPr>
              <p:blipFill>
                <a:blip r:embed="rId384"/>
                <a:stretch>
                  <a:fillRect/>
                </a:stretch>
              </p:blipFill>
              <p:spPr>
                <a:xfrm>
                  <a:off x="5494285" y="5785548"/>
                  <a:ext cx="1494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87" name="Ink 286">
                  <a:extLst>
                    <a:ext uri="{FF2B5EF4-FFF2-40B4-BE49-F238E27FC236}">
                      <a16:creationId xmlns:a16="http://schemas.microsoft.com/office/drawing/2014/main" id="{0E83365A-A0C2-071E-A45E-BB6FFC1F45B9}"/>
                    </a:ext>
                  </a:extLst>
                </p14:cNvPr>
                <p14:cNvContentPartPr/>
                <p14:nvPr/>
              </p14:nvContentPartPr>
              <p14:xfrm>
                <a:off x="5558725" y="5907588"/>
                <a:ext cx="67320" cy="16920"/>
              </p14:xfrm>
            </p:contentPart>
          </mc:Choice>
          <mc:Fallback xmlns="">
            <p:pic>
              <p:nvPicPr>
                <p:cNvPr id="287" name="Ink 286">
                  <a:extLst>
                    <a:ext uri="{FF2B5EF4-FFF2-40B4-BE49-F238E27FC236}">
                      <a16:creationId xmlns:a16="http://schemas.microsoft.com/office/drawing/2014/main" id="{0E83365A-A0C2-071E-A45E-BB6FFC1F45B9}"/>
                    </a:ext>
                  </a:extLst>
                </p:cNvPr>
                <p:cNvPicPr/>
                <p:nvPr/>
              </p:nvPicPr>
              <p:blipFill>
                <a:blip r:embed="rId386"/>
                <a:stretch>
                  <a:fillRect/>
                </a:stretch>
              </p:blipFill>
              <p:spPr>
                <a:xfrm>
                  <a:off x="5540725" y="5889948"/>
                  <a:ext cx="1029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88" name="Ink 287">
                  <a:extLst>
                    <a:ext uri="{FF2B5EF4-FFF2-40B4-BE49-F238E27FC236}">
                      <a16:creationId xmlns:a16="http://schemas.microsoft.com/office/drawing/2014/main" id="{01A91A59-6988-6CA7-87A9-F795BB70D3BF}"/>
                    </a:ext>
                  </a:extLst>
                </p14:cNvPr>
                <p14:cNvContentPartPr/>
                <p14:nvPr/>
              </p14:nvContentPartPr>
              <p14:xfrm>
                <a:off x="5774725" y="5811828"/>
                <a:ext cx="128520" cy="146880"/>
              </p14:xfrm>
            </p:contentPart>
          </mc:Choice>
          <mc:Fallback xmlns="">
            <p:pic>
              <p:nvPicPr>
                <p:cNvPr id="288" name="Ink 287">
                  <a:extLst>
                    <a:ext uri="{FF2B5EF4-FFF2-40B4-BE49-F238E27FC236}">
                      <a16:creationId xmlns:a16="http://schemas.microsoft.com/office/drawing/2014/main" id="{01A91A59-6988-6CA7-87A9-F795BB70D3BF}"/>
                    </a:ext>
                  </a:extLst>
                </p:cNvPr>
                <p:cNvPicPr/>
                <p:nvPr/>
              </p:nvPicPr>
              <p:blipFill>
                <a:blip r:embed="rId388"/>
                <a:stretch>
                  <a:fillRect/>
                </a:stretch>
              </p:blipFill>
              <p:spPr>
                <a:xfrm>
                  <a:off x="5757085" y="5794188"/>
                  <a:ext cx="1641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89" name="Ink 288">
                  <a:extLst>
                    <a:ext uri="{FF2B5EF4-FFF2-40B4-BE49-F238E27FC236}">
                      <a16:creationId xmlns:a16="http://schemas.microsoft.com/office/drawing/2014/main" id="{2412E9F9-C0DC-9FCB-3127-CE80A103F5D0}"/>
                    </a:ext>
                  </a:extLst>
                </p14:cNvPr>
                <p14:cNvContentPartPr/>
                <p14:nvPr/>
              </p14:nvContentPartPr>
              <p14:xfrm>
                <a:off x="6002965" y="5808228"/>
                <a:ext cx="53640" cy="129240"/>
              </p14:xfrm>
            </p:contentPart>
          </mc:Choice>
          <mc:Fallback xmlns="">
            <p:pic>
              <p:nvPicPr>
                <p:cNvPr id="289" name="Ink 288">
                  <a:extLst>
                    <a:ext uri="{FF2B5EF4-FFF2-40B4-BE49-F238E27FC236}">
                      <a16:creationId xmlns:a16="http://schemas.microsoft.com/office/drawing/2014/main" id="{2412E9F9-C0DC-9FCB-3127-CE80A103F5D0}"/>
                    </a:ext>
                  </a:extLst>
                </p:cNvPr>
                <p:cNvPicPr/>
                <p:nvPr/>
              </p:nvPicPr>
              <p:blipFill>
                <a:blip r:embed="rId390"/>
                <a:stretch>
                  <a:fillRect/>
                </a:stretch>
              </p:blipFill>
              <p:spPr>
                <a:xfrm>
                  <a:off x="5984965" y="5790588"/>
                  <a:ext cx="89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90" name="Ink 289">
                  <a:extLst>
                    <a:ext uri="{FF2B5EF4-FFF2-40B4-BE49-F238E27FC236}">
                      <a16:creationId xmlns:a16="http://schemas.microsoft.com/office/drawing/2014/main" id="{091EC509-664E-9A96-31A5-20D5341ACBEE}"/>
                    </a:ext>
                  </a:extLst>
                </p14:cNvPr>
                <p14:cNvContentPartPr/>
                <p14:nvPr/>
              </p14:nvContentPartPr>
              <p14:xfrm>
                <a:off x="5970565" y="5793828"/>
                <a:ext cx="155160" cy="142560"/>
              </p14:xfrm>
            </p:contentPart>
          </mc:Choice>
          <mc:Fallback xmlns="">
            <p:pic>
              <p:nvPicPr>
                <p:cNvPr id="290" name="Ink 289">
                  <a:extLst>
                    <a:ext uri="{FF2B5EF4-FFF2-40B4-BE49-F238E27FC236}">
                      <a16:creationId xmlns:a16="http://schemas.microsoft.com/office/drawing/2014/main" id="{091EC509-664E-9A96-31A5-20D5341ACBEE}"/>
                    </a:ext>
                  </a:extLst>
                </p:cNvPr>
                <p:cNvPicPr/>
                <p:nvPr/>
              </p:nvPicPr>
              <p:blipFill>
                <a:blip r:embed="rId392"/>
                <a:stretch>
                  <a:fillRect/>
                </a:stretch>
              </p:blipFill>
              <p:spPr>
                <a:xfrm>
                  <a:off x="5952925" y="5775828"/>
                  <a:ext cx="190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91" name="Ink 290">
                  <a:extLst>
                    <a:ext uri="{FF2B5EF4-FFF2-40B4-BE49-F238E27FC236}">
                      <a16:creationId xmlns:a16="http://schemas.microsoft.com/office/drawing/2014/main" id="{7C4FBC72-89E0-8136-0373-07ED8013EB99}"/>
                    </a:ext>
                  </a:extLst>
                </p14:cNvPr>
                <p14:cNvContentPartPr/>
                <p14:nvPr/>
              </p14:nvContentPartPr>
              <p14:xfrm>
                <a:off x="6122845" y="5901108"/>
                <a:ext cx="71640" cy="73080"/>
              </p14:xfrm>
            </p:contentPart>
          </mc:Choice>
          <mc:Fallback xmlns="">
            <p:pic>
              <p:nvPicPr>
                <p:cNvPr id="291" name="Ink 290">
                  <a:extLst>
                    <a:ext uri="{FF2B5EF4-FFF2-40B4-BE49-F238E27FC236}">
                      <a16:creationId xmlns:a16="http://schemas.microsoft.com/office/drawing/2014/main" id="{7C4FBC72-89E0-8136-0373-07ED8013EB99}"/>
                    </a:ext>
                  </a:extLst>
                </p:cNvPr>
                <p:cNvPicPr/>
                <p:nvPr/>
              </p:nvPicPr>
              <p:blipFill>
                <a:blip r:embed="rId394"/>
                <a:stretch>
                  <a:fillRect/>
                </a:stretch>
              </p:blipFill>
              <p:spPr>
                <a:xfrm>
                  <a:off x="6104845" y="5883108"/>
                  <a:ext cx="107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71" name="Ink 270">
                  <a:extLst>
                    <a:ext uri="{FF2B5EF4-FFF2-40B4-BE49-F238E27FC236}">
                      <a16:creationId xmlns:a16="http://schemas.microsoft.com/office/drawing/2014/main" id="{7FACF712-FF0D-17E1-2DD3-498411036F56}"/>
                    </a:ext>
                  </a:extLst>
                </p14:cNvPr>
                <p14:cNvContentPartPr/>
                <p14:nvPr/>
              </p14:nvContentPartPr>
              <p14:xfrm>
                <a:off x="4115485" y="5793828"/>
                <a:ext cx="129600" cy="179280"/>
              </p14:xfrm>
            </p:contentPart>
          </mc:Choice>
          <mc:Fallback xmlns="">
            <p:pic>
              <p:nvPicPr>
                <p:cNvPr id="271" name="Ink 270">
                  <a:extLst>
                    <a:ext uri="{FF2B5EF4-FFF2-40B4-BE49-F238E27FC236}">
                      <a16:creationId xmlns:a16="http://schemas.microsoft.com/office/drawing/2014/main" id="{7FACF712-FF0D-17E1-2DD3-498411036F56}"/>
                    </a:ext>
                  </a:extLst>
                </p:cNvPr>
                <p:cNvPicPr/>
                <p:nvPr/>
              </p:nvPicPr>
              <p:blipFill>
                <a:blip r:embed="rId396"/>
                <a:stretch>
                  <a:fillRect/>
                </a:stretch>
              </p:blipFill>
              <p:spPr>
                <a:xfrm>
                  <a:off x="4097485" y="5775828"/>
                  <a:ext cx="165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72" name="Ink 271">
                  <a:extLst>
                    <a:ext uri="{FF2B5EF4-FFF2-40B4-BE49-F238E27FC236}">
                      <a16:creationId xmlns:a16="http://schemas.microsoft.com/office/drawing/2014/main" id="{7CED64B5-DD0A-7ED8-C126-8D88DE795C78}"/>
                    </a:ext>
                  </a:extLst>
                </p14:cNvPr>
                <p14:cNvContentPartPr/>
                <p14:nvPr/>
              </p14:nvContentPartPr>
              <p14:xfrm>
                <a:off x="4159405" y="5895348"/>
                <a:ext cx="87480" cy="21960"/>
              </p14:xfrm>
            </p:contentPart>
          </mc:Choice>
          <mc:Fallback xmlns="">
            <p:pic>
              <p:nvPicPr>
                <p:cNvPr id="272" name="Ink 271">
                  <a:extLst>
                    <a:ext uri="{FF2B5EF4-FFF2-40B4-BE49-F238E27FC236}">
                      <a16:creationId xmlns:a16="http://schemas.microsoft.com/office/drawing/2014/main" id="{7CED64B5-DD0A-7ED8-C126-8D88DE795C78}"/>
                    </a:ext>
                  </a:extLst>
                </p:cNvPr>
                <p:cNvPicPr/>
                <p:nvPr/>
              </p:nvPicPr>
              <p:blipFill>
                <a:blip r:embed="rId398"/>
                <a:stretch>
                  <a:fillRect/>
                </a:stretch>
              </p:blipFill>
              <p:spPr>
                <a:xfrm>
                  <a:off x="4141405" y="5877348"/>
                  <a:ext cx="1231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74" name="Ink 273">
                  <a:extLst>
                    <a:ext uri="{FF2B5EF4-FFF2-40B4-BE49-F238E27FC236}">
                      <a16:creationId xmlns:a16="http://schemas.microsoft.com/office/drawing/2014/main" id="{59D908F6-BEBA-D896-FAE7-3654812BF051}"/>
                    </a:ext>
                  </a:extLst>
                </p14:cNvPr>
                <p14:cNvContentPartPr/>
                <p14:nvPr/>
              </p14:nvContentPartPr>
              <p14:xfrm>
                <a:off x="4322845" y="5820468"/>
                <a:ext cx="63360" cy="80640"/>
              </p14:xfrm>
            </p:contentPart>
          </mc:Choice>
          <mc:Fallback xmlns="">
            <p:pic>
              <p:nvPicPr>
                <p:cNvPr id="274" name="Ink 273">
                  <a:extLst>
                    <a:ext uri="{FF2B5EF4-FFF2-40B4-BE49-F238E27FC236}">
                      <a16:creationId xmlns:a16="http://schemas.microsoft.com/office/drawing/2014/main" id="{59D908F6-BEBA-D896-FAE7-3654812BF051}"/>
                    </a:ext>
                  </a:extLst>
                </p:cNvPr>
                <p:cNvPicPr/>
                <p:nvPr/>
              </p:nvPicPr>
              <p:blipFill>
                <a:blip r:embed="rId400"/>
                <a:stretch>
                  <a:fillRect/>
                </a:stretch>
              </p:blipFill>
              <p:spPr>
                <a:xfrm>
                  <a:off x="4305205" y="5802468"/>
                  <a:ext cx="99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75" name="Ink 274">
                  <a:extLst>
                    <a:ext uri="{FF2B5EF4-FFF2-40B4-BE49-F238E27FC236}">
                      <a16:creationId xmlns:a16="http://schemas.microsoft.com/office/drawing/2014/main" id="{1B032CBA-601F-7AB1-F79C-472CDB79BCA7}"/>
                    </a:ext>
                  </a:extLst>
                </p14:cNvPr>
                <p14:cNvContentPartPr/>
                <p14:nvPr/>
              </p14:nvContentPartPr>
              <p14:xfrm>
                <a:off x="4331845" y="5804628"/>
                <a:ext cx="142920" cy="217800"/>
              </p14:xfrm>
            </p:contentPart>
          </mc:Choice>
          <mc:Fallback xmlns="">
            <p:pic>
              <p:nvPicPr>
                <p:cNvPr id="275" name="Ink 274">
                  <a:extLst>
                    <a:ext uri="{FF2B5EF4-FFF2-40B4-BE49-F238E27FC236}">
                      <a16:creationId xmlns:a16="http://schemas.microsoft.com/office/drawing/2014/main" id="{1B032CBA-601F-7AB1-F79C-472CDB79BCA7}"/>
                    </a:ext>
                  </a:extLst>
                </p:cNvPr>
                <p:cNvPicPr/>
                <p:nvPr/>
              </p:nvPicPr>
              <p:blipFill>
                <a:blip r:embed="rId402"/>
                <a:stretch>
                  <a:fillRect/>
                </a:stretch>
              </p:blipFill>
              <p:spPr>
                <a:xfrm>
                  <a:off x="4314205" y="5786988"/>
                  <a:ext cx="1785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76" name="Ink 275">
                  <a:extLst>
                    <a:ext uri="{FF2B5EF4-FFF2-40B4-BE49-F238E27FC236}">
                      <a16:creationId xmlns:a16="http://schemas.microsoft.com/office/drawing/2014/main" id="{BF17F3C6-0F87-893B-A013-505179BAC92C}"/>
                    </a:ext>
                  </a:extLst>
                </p14:cNvPr>
                <p14:cNvContentPartPr/>
                <p14:nvPr/>
              </p14:nvContentPartPr>
              <p14:xfrm>
                <a:off x="4416085" y="5954388"/>
                <a:ext cx="79920" cy="85320"/>
              </p14:xfrm>
            </p:contentPart>
          </mc:Choice>
          <mc:Fallback xmlns="">
            <p:pic>
              <p:nvPicPr>
                <p:cNvPr id="276" name="Ink 275">
                  <a:extLst>
                    <a:ext uri="{FF2B5EF4-FFF2-40B4-BE49-F238E27FC236}">
                      <a16:creationId xmlns:a16="http://schemas.microsoft.com/office/drawing/2014/main" id="{BF17F3C6-0F87-893B-A013-505179BAC92C}"/>
                    </a:ext>
                  </a:extLst>
                </p:cNvPr>
                <p:cNvPicPr/>
                <p:nvPr/>
              </p:nvPicPr>
              <p:blipFill>
                <a:blip r:embed="rId404"/>
                <a:stretch>
                  <a:fillRect/>
                </a:stretch>
              </p:blipFill>
              <p:spPr>
                <a:xfrm>
                  <a:off x="4398085" y="5936748"/>
                  <a:ext cx="115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78" name="Ink 277">
                  <a:extLst>
                    <a:ext uri="{FF2B5EF4-FFF2-40B4-BE49-F238E27FC236}">
                      <a16:creationId xmlns:a16="http://schemas.microsoft.com/office/drawing/2014/main" id="{A868BFCA-912D-65AC-3FF3-9075B9198850}"/>
                    </a:ext>
                  </a:extLst>
                </p14:cNvPr>
                <p14:cNvContentPartPr/>
                <p14:nvPr/>
              </p14:nvContentPartPr>
              <p14:xfrm>
                <a:off x="4659085" y="5914428"/>
                <a:ext cx="107640" cy="5760"/>
              </p14:xfrm>
            </p:contentPart>
          </mc:Choice>
          <mc:Fallback xmlns="">
            <p:pic>
              <p:nvPicPr>
                <p:cNvPr id="278" name="Ink 277">
                  <a:extLst>
                    <a:ext uri="{FF2B5EF4-FFF2-40B4-BE49-F238E27FC236}">
                      <a16:creationId xmlns:a16="http://schemas.microsoft.com/office/drawing/2014/main" id="{A868BFCA-912D-65AC-3FF3-9075B9198850}"/>
                    </a:ext>
                  </a:extLst>
                </p:cNvPr>
                <p:cNvPicPr/>
                <p:nvPr/>
              </p:nvPicPr>
              <p:blipFill>
                <a:blip r:embed="rId406"/>
                <a:stretch>
                  <a:fillRect/>
                </a:stretch>
              </p:blipFill>
              <p:spPr>
                <a:xfrm>
                  <a:off x="4641085" y="5896788"/>
                  <a:ext cx="143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79" name="Ink 278">
                  <a:extLst>
                    <a:ext uri="{FF2B5EF4-FFF2-40B4-BE49-F238E27FC236}">
                      <a16:creationId xmlns:a16="http://schemas.microsoft.com/office/drawing/2014/main" id="{944187E2-1497-B2A0-AA2D-4D59B0EE2399}"/>
                    </a:ext>
                  </a:extLst>
                </p14:cNvPr>
                <p14:cNvContentPartPr/>
                <p14:nvPr/>
              </p14:nvContentPartPr>
              <p14:xfrm>
                <a:off x="4865365" y="5828388"/>
                <a:ext cx="58320" cy="73080"/>
              </p14:xfrm>
            </p:contentPart>
          </mc:Choice>
          <mc:Fallback xmlns="">
            <p:pic>
              <p:nvPicPr>
                <p:cNvPr id="279" name="Ink 278">
                  <a:extLst>
                    <a:ext uri="{FF2B5EF4-FFF2-40B4-BE49-F238E27FC236}">
                      <a16:creationId xmlns:a16="http://schemas.microsoft.com/office/drawing/2014/main" id="{944187E2-1497-B2A0-AA2D-4D59B0EE2399}"/>
                    </a:ext>
                  </a:extLst>
                </p:cNvPr>
                <p:cNvPicPr/>
                <p:nvPr/>
              </p:nvPicPr>
              <p:blipFill>
                <a:blip r:embed="rId408"/>
                <a:stretch>
                  <a:fillRect/>
                </a:stretch>
              </p:blipFill>
              <p:spPr>
                <a:xfrm>
                  <a:off x="4847725" y="5810388"/>
                  <a:ext cx="93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80" name="Ink 279">
                  <a:extLst>
                    <a:ext uri="{FF2B5EF4-FFF2-40B4-BE49-F238E27FC236}">
                      <a16:creationId xmlns:a16="http://schemas.microsoft.com/office/drawing/2014/main" id="{3202D360-13A1-3DD8-2011-4E872BE7F3F2}"/>
                    </a:ext>
                  </a:extLst>
                </p14:cNvPr>
                <p14:cNvContentPartPr/>
                <p14:nvPr/>
              </p14:nvContentPartPr>
              <p14:xfrm>
                <a:off x="4910365" y="5813988"/>
                <a:ext cx="131400" cy="198360"/>
              </p14:xfrm>
            </p:contentPart>
          </mc:Choice>
          <mc:Fallback xmlns="">
            <p:pic>
              <p:nvPicPr>
                <p:cNvPr id="280" name="Ink 279">
                  <a:extLst>
                    <a:ext uri="{FF2B5EF4-FFF2-40B4-BE49-F238E27FC236}">
                      <a16:creationId xmlns:a16="http://schemas.microsoft.com/office/drawing/2014/main" id="{3202D360-13A1-3DD8-2011-4E872BE7F3F2}"/>
                    </a:ext>
                  </a:extLst>
                </p:cNvPr>
                <p:cNvPicPr/>
                <p:nvPr/>
              </p:nvPicPr>
              <p:blipFill>
                <a:blip r:embed="rId410"/>
                <a:stretch>
                  <a:fillRect/>
                </a:stretch>
              </p:blipFill>
              <p:spPr>
                <a:xfrm>
                  <a:off x="4892365" y="5796348"/>
                  <a:ext cx="1670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81" name="Ink 280">
                  <a:extLst>
                    <a:ext uri="{FF2B5EF4-FFF2-40B4-BE49-F238E27FC236}">
                      <a16:creationId xmlns:a16="http://schemas.microsoft.com/office/drawing/2014/main" id="{8A4F491E-4DB2-9096-0194-60E83D770786}"/>
                    </a:ext>
                  </a:extLst>
                </p14:cNvPr>
                <p14:cNvContentPartPr/>
                <p14:nvPr/>
              </p14:nvContentPartPr>
              <p14:xfrm>
                <a:off x="5018725" y="5930268"/>
                <a:ext cx="30960" cy="88560"/>
              </p14:xfrm>
            </p:contentPart>
          </mc:Choice>
          <mc:Fallback xmlns="">
            <p:pic>
              <p:nvPicPr>
                <p:cNvPr id="281" name="Ink 280">
                  <a:extLst>
                    <a:ext uri="{FF2B5EF4-FFF2-40B4-BE49-F238E27FC236}">
                      <a16:creationId xmlns:a16="http://schemas.microsoft.com/office/drawing/2014/main" id="{8A4F491E-4DB2-9096-0194-60E83D770786}"/>
                    </a:ext>
                  </a:extLst>
                </p:cNvPr>
                <p:cNvPicPr/>
                <p:nvPr/>
              </p:nvPicPr>
              <p:blipFill>
                <a:blip r:embed="rId412"/>
                <a:stretch>
                  <a:fillRect/>
                </a:stretch>
              </p:blipFill>
              <p:spPr>
                <a:xfrm>
                  <a:off x="5000725" y="5912268"/>
                  <a:ext cx="66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93" name="Ink 292">
                  <a:extLst>
                    <a:ext uri="{FF2B5EF4-FFF2-40B4-BE49-F238E27FC236}">
                      <a16:creationId xmlns:a16="http://schemas.microsoft.com/office/drawing/2014/main" id="{28D51294-5CCC-83CB-C388-C75858AA47FA}"/>
                    </a:ext>
                  </a:extLst>
                </p14:cNvPr>
                <p14:cNvContentPartPr/>
                <p14:nvPr/>
              </p14:nvContentPartPr>
              <p14:xfrm>
                <a:off x="4422925" y="6272268"/>
                <a:ext cx="40680" cy="131760"/>
              </p14:xfrm>
            </p:contentPart>
          </mc:Choice>
          <mc:Fallback xmlns="">
            <p:pic>
              <p:nvPicPr>
                <p:cNvPr id="293" name="Ink 292">
                  <a:extLst>
                    <a:ext uri="{FF2B5EF4-FFF2-40B4-BE49-F238E27FC236}">
                      <a16:creationId xmlns:a16="http://schemas.microsoft.com/office/drawing/2014/main" id="{28D51294-5CCC-83CB-C388-C75858AA47FA}"/>
                    </a:ext>
                  </a:extLst>
                </p:cNvPr>
                <p:cNvPicPr/>
                <p:nvPr/>
              </p:nvPicPr>
              <p:blipFill>
                <a:blip r:embed="rId414"/>
                <a:stretch>
                  <a:fillRect/>
                </a:stretch>
              </p:blipFill>
              <p:spPr>
                <a:xfrm>
                  <a:off x="4405285" y="6254628"/>
                  <a:ext cx="76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94" name="Ink 293">
                  <a:extLst>
                    <a:ext uri="{FF2B5EF4-FFF2-40B4-BE49-F238E27FC236}">
                      <a16:creationId xmlns:a16="http://schemas.microsoft.com/office/drawing/2014/main" id="{6A86316F-8CA4-867B-FBB8-2614950A49C2}"/>
                    </a:ext>
                  </a:extLst>
                </p14:cNvPr>
                <p14:cNvContentPartPr/>
                <p14:nvPr/>
              </p14:nvContentPartPr>
              <p14:xfrm>
                <a:off x="4544605" y="6328788"/>
                <a:ext cx="82440" cy="6120"/>
              </p14:xfrm>
            </p:contentPart>
          </mc:Choice>
          <mc:Fallback xmlns="">
            <p:pic>
              <p:nvPicPr>
                <p:cNvPr id="294" name="Ink 293">
                  <a:extLst>
                    <a:ext uri="{FF2B5EF4-FFF2-40B4-BE49-F238E27FC236}">
                      <a16:creationId xmlns:a16="http://schemas.microsoft.com/office/drawing/2014/main" id="{6A86316F-8CA4-867B-FBB8-2614950A49C2}"/>
                    </a:ext>
                  </a:extLst>
                </p:cNvPr>
                <p:cNvPicPr/>
                <p:nvPr/>
              </p:nvPicPr>
              <p:blipFill>
                <a:blip r:embed="rId416"/>
                <a:stretch>
                  <a:fillRect/>
                </a:stretch>
              </p:blipFill>
              <p:spPr>
                <a:xfrm>
                  <a:off x="4526605" y="6311148"/>
                  <a:ext cx="1180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95" name="Ink 294">
                  <a:extLst>
                    <a:ext uri="{FF2B5EF4-FFF2-40B4-BE49-F238E27FC236}">
                      <a16:creationId xmlns:a16="http://schemas.microsoft.com/office/drawing/2014/main" id="{FE3EE901-22CE-DA97-399A-AFFC175143EE}"/>
                    </a:ext>
                  </a:extLst>
                </p14:cNvPr>
                <p14:cNvContentPartPr/>
                <p14:nvPr/>
              </p14:nvContentPartPr>
              <p14:xfrm>
                <a:off x="4752325" y="6263988"/>
                <a:ext cx="127800" cy="150480"/>
              </p14:xfrm>
            </p:contentPart>
          </mc:Choice>
          <mc:Fallback xmlns="">
            <p:pic>
              <p:nvPicPr>
                <p:cNvPr id="295" name="Ink 294">
                  <a:extLst>
                    <a:ext uri="{FF2B5EF4-FFF2-40B4-BE49-F238E27FC236}">
                      <a16:creationId xmlns:a16="http://schemas.microsoft.com/office/drawing/2014/main" id="{FE3EE901-22CE-DA97-399A-AFFC175143EE}"/>
                    </a:ext>
                  </a:extLst>
                </p:cNvPr>
                <p:cNvPicPr/>
                <p:nvPr/>
              </p:nvPicPr>
              <p:blipFill>
                <a:blip r:embed="rId418"/>
                <a:stretch>
                  <a:fillRect/>
                </a:stretch>
              </p:blipFill>
              <p:spPr>
                <a:xfrm>
                  <a:off x="4734325" y="6246348"/>
                  <a:ext cx="1634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96" name="Ink 295">
                  <a:extLst>
                    <a:ext uri="{FF2B5EF4-FFF2-40B4-BE49-F238E27FC236}">
                      <a16:creationId xmlns:a16="http://schemas.microsoft.com/office/drawing/2014/main" id="{EAC162C5-1912-2BB0-B5BD-099624E1E3A5}"/>
                    </a:ext>
                  </a:extLst>
                </p14:cNvPr>
                <p14:cNvContentPartPr/>
                <p14:nvPr/>
              </p14:nvContentPartPr>
              <p14:xfrm>
                <a:off x="4793005" y="6344988"/>
                <a:ext cx="81720" cy="18360"/>
              </p14:xfrm>
            </p:contentPart>
          </mc:Choice>
          <mc:Fallback xmlns="">
            <p:pic>
              <p:nvPicPr>
                <p:cNvPr id="296" name="Ink 295">
                  <a:extLst>
                    <a:ext uri="{FF2B5EF4-FFF2-40B4-BE49-F238E27FC236}">
                      <a16:creationId xmlns:a16="http://schemas.microsoft.com/office/drawing/2014/main" id="{EAC162C5-1912-2BB0-B5BD-099624E1E3A5}"/>
                    </a:ext>
                  </a:extLst>
                </p:cNvPr>
                <p:cNvPicPr/>
                <p:nvPr/>
              </p:nvPicPr>
              <p:blipFill>
                <a:blip r:embed="rId420"/>
                <a:stretch>
                  <a:fillRect/>
                </a:stretch>
              </p:blipFill>
              <p:spPr>
                <a:xfrm>
                  <a:off x="4775005" y="6326988"/>
                  <a:ext cx="1173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06" name="Ink 305">
                  <a:extLst>
                    <a:ext uri="{FF2B5EF4-FFF2-40B4-BE49-F238E27FC236}">
                      <a16:creationId xmlns:a16="http://schemas.microsoft.com/office/drawing/2014/main" id="{51DA78EF-D90A-E89B-DF65-1C2F6FEEFAA3}"/>
                    </a:ext>
                  </a:extLst>
                </p14:cNvPr>
                <p14:cNvContentPartPr/>
                <p14:nvPr/>
              </p14:nvContentPartPr>
              <p14:xfrm>
                <a:off x="6132925" y="5763948"/>
                <a:ext cx="482040" cy="705960"/>
              </p14:xfrm>
            </p:contentPart>
          </mc:Choice>
          <mc:Fallback xmlns="">
            <p:pic>
              <p:nvPicPr>
                <p:cNvPr id="306" name="Ink 305">
                  <a:extLst>
                    <a:ext uri="{FF2B5EF4-FFF2-40B4-BE49-F238E27FC236}">
                      <a16:creationId xmlns:a16="http://schemas.microsoft.com/office/drawing/2014/main" id="{51DA78EF-D90A-E89B-DF65-1C2F6FEEFAA3}"/>
                    </a:ext>
                  </a:extLst>
                </p:cNvPr>
                <p:cNvPicPr/>
                <p:nvPr/>
              </p:nvPicPr>
              <p:blipFill>
                <a:blip r:embed="rId422"/>
                <a:stretch>
                  <a:fillRect/>
                </a:stretch>
              </p:blipFill>
              <p:spPr>
                <a:xfrm>
                  <a:off x="6115285" y="5746308"/>
                  <a:ext cx="517680" cy="7416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07" name="Ink 306">
                  <a:extLst>
                    <a:ext uri="{FF2B5EF4-FFF2-40B4-BE49-F238E27FC236}">
                      <a16:creationId xmlns:a16="http://schemas.microsoft.com/office/drawing/2014/main" id="{EC7DF699-DE37-D3A5-D05B-50B718D41309}"/>
                    </a:ext>
                  </a:extLst>
                </p14:cNvPr>
                <p14:cNvContentPartPr/>
                <p14:nvPr/>
              </p14:nvContentPartPr>
              <p14:xfrm>
                <a:off x="6718285" y="5978508"/>
                <a:ext cx="141840" cy="215280"/>
              </p14:xfrm>
            </p:contentPart>
          </mc:Choice>
          <mc:Fallback xmlns="">
            <p:pic>
              <p:nvPicPr>
                <p:cNvPr id="307" name="Ink 306">
                  <a:extLst>
                    <a:ext uri="{FF2B5EF4-FFF2-40B4-BE49-F238E27FC236}">
                      <a16:creationId xmlns:a16="http://schemas.microsoft.com/office/drawing/2014/main" id="{EC7DF699-DE37-D3A5-D05B-50B718D41309}"/>
                    </a:ext>
                  </a:extLst>
                </p:cNvPr>
                <p:cNvPicPr/>
                <p:nvPr/>
              </p:nvPicPr>
              <p:blipFill>
                <a:blip r:embed="rId424"/>
                <a:stretch>
                  <a:fillRect/>
                </a:stretch>
              </p:blipFill>
              <p:spPr>
                <a:xfrm>
                  <a:off x="6700285" y="5960868"/>
                  <a:ext cx="1774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08" name="Ink 307">
                  <a:extLst>
                    <a:ext uri="{FF2B5EF4-FFF2-40B4-BE49-F238E27FC236}">
                      <a16:creationId xmlns:a16="http://schemas.microsoft.com/office/drawing/2014/main" id="{BF295A76-C221-A38D-4142-C3236DD00CF1}"/>
                    </a:ext>
                  </a:extLst>
                </p14:cNvPr>
                <p14:cNvContentPartPr/>
                <p14:nvPr/>
              </p14:nvContentPartPr>
              <p14:xfrm>
                <a:off x="6731605" y="6067068"/>
                <a:ext cx="107640" cy="22680"/>
              </p14:xfrm>
            </p:contentPart>
          </mc:Choice>
          <mc:Fallback xmlns="">
            <p:pic>
              <p:nvPicPr>
                <p:cNvPr id="308" name="Ink 307">
                  <a:extLst>
                    <a:ext uri="{FF2B5EF4-FFF2-40B4-BE49-F238E27FC236}">
                      <a16:creationId xmlns:a16="http://schemas.microsoft.com/office/drawing/2014/main" id="{BF295A76-C221-A38D-4142-C3236DD00CF1}"/>
                    </a:ext>
                  </a:extLst>
                </p:cNvPr>
                <p:cNvPicPr/>
                <p:nvPr/>
              </p:nvPicPr>
              <p:blipFill>
                <a:blip r:embed="rId426"/>
                <a:stretch>
                  <a:fillRect/>
                </a:stretch>
              </p:blipFill>
              <p:spPr>
                <a:xfrm>
                  <a:off x="6713965" y="6049428"/>
                  <a:ext cx="1432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09" name="Ink 308">
                  <a:extLst>
                    <a:ext uri="{FF2B5EF4-FFF2-40B4-BE49-F238E27FC236}">
                      <a16:creationId xmlns:a16="http://schemas.microsoft.com/office/drawing/2014/main" id="{93BEA6F6-817B-CF65-B8AA-F76575CCC538}"/>
                    </a:ext>
                  </a:extLst>
                </p14:cNvPr>
                <p14:cNvContentPartPr/>
                <p14:nvPr/>
              </p14:nvContentPartPr>
              <p14:xfrm>
                <a:off x="6931765" y="5843148"/>
                <a:ext cx="132120" cy="132480"/>
              </p14:xfrm>
            </p:contentPart>
          </mc:Choice>
          <mc:Fallback xmlns="">
            <p:pic>
              <p:nvPicPr>
                <p:cNvPr id="309" name="Ink 308">
                  <a:extLst>
                    <a:ext uri="{FF2B5EF4-FFF2-40B4-BE49-F238E27FC236}">
                      <a16:creationId xmlns:a16="http://schemas.microsoft.com/office/drawing/2014/main" id="{93BEA6F6-817B-CF65-B8AA-F76575CCC538}"/>
                    </a:ext>
                  </a:extLst>
                </p:cNvPr>
                <p:cNvPicPr/>
                <p:nvPr/>
              </p:nvPicPr>
              <p:blipFill>
                <a:blip r:embed="rId428"/>
                <a:stretch>
                  <a:fillRect/>
                </a:stretch>
              </p:blipFill>
              <p:spPr>
                <a:xfrm>
                  <a:off x="6914125" y="5825148"/>
                  <a:ext cx="167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11" name="Ink 310">
                  <a:extLst>
                    <a:ext uri="{FF2B5EF4-FFF2-40B4-BE49-F238E27FC236}">
                      <a16:creationId xmlns:a16="http://schemas.microsoft.com/office/drawing/2014/main" id="{C150F619-BBD8-1C8C-1687-494CB8A8FED5}"/>
                    </a:ext>
                  </a:extLst>
                </p14:cNvPr>
                <p14:cNvContentPartPr/>
                <p14:nvPr/>
              </p14:nvContentPartPr>
              <p14:xfrm>
                <a:off x="7231285" y="5923428"/>
                <a:ext cx="54360" cy="196200"/>
              </p14:xfrm>
            </p:contentPart>
          </mc:Choice>
          <mc:Fallback xmlns="">
            <p:pic>
              <p:nvPicPr>
                <p:cNvPr id="311" name="Ink 310">
                  <a:extLst>
                    <a:ext uri="{FF2B5EF4-FFF2-40B4-BE49-F238E27FC236}">
                      <a16:creationId xmlns:a16="http://schemas.microsoft.com/office/drawing/2014/main" id="{C150F619-BBD8-1C8C-1687-494CB8A8FED5}"/>
                    </a:ext>
                  </a:extLst>
                </p:cNvPr>
                <p:cNvPicPr/>
                <p:nvPr/>
              </p:nvPicPr>
              <p:blipFill>
                <a:blip r:embed="rId430"/>
                <a:stretch>
                  <a:fillRect/>
                </a:stretch>
              </p:blipFill>
              <p:spPr>
                <a:xfrm>
                  <a:off x="7213645" y="5905788"/>
                  <a:ext cx="900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12" name="Ink 311">
                  <a:extLst>
                    <a:ext uri="{FF2B5EF4-FFF2-40B4-BE49-F238E27FC236}">
                      <a16:creationId xmlns:a16="http://schemas.microsoft.com/office/drawing/2014/main" id="{3E4A746F-234C-A99D-9E24-7E66015EE665}"/>
                    </a:ext>
                  </a:extLst>
                </p14:cNvPr>
                <p14:cNvContentPartPr/>
                <p14:nvPr/>
              </p14:nvContentPartPr>
              <p14:xfrm>
                <a:off x="7164325" y="6047628"/>
                <a:ext cx="153360" cy="21240"/>
              </p14:xfrm>
            </p:contentPart>
          </mc:Choice>
          <mc:Fallback xmlns="">
            <p:pic>
              <p:nvPicPr>
                <p:cNvPr id="312" name="Ink 311">
                  <a:extLst>
                    <a:ext uri="{FF2B5EF4-FFF2-40B4-BE49-F238E27FC236}">
                      <a16:creationId xmlns:a16="http://schemas.microsoft.com/office/drawing/2014/main" id="{3E4A746F-234C-A99D-9E24-7E66015EE665}"/>
                    </a:ext>
                  </a:extLst>
                </p:cNvPr>
                <p:cNvPicPr/>
                <p:nvPr/>
              </p:nvPicPr>
              <p:blipFill>
                <a:blip r:embed="rId432"/>
                <a:stretch>
                  <a:fillRect/>
                </a:stretch>
              </p:blipFill>
              <p:spPr>
                <a:xfrm>
                  <a:off x="7146685" y="6029628"/>
                  <a:ext cx="189000" cy="5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3">
            <p14:nvContentPartPr>
              <p14:cNvPr id="315" name="Ink 314">
                <a:extLst>
                  <a:ext uri="{FF2B5EF4-FFF2-40B4-BE49-F238E27FC236}">
                    <a16:creationId xmlns:a16="http://schemas.microsoft.com/office/drawing/2014/main" id="{7D032245-39DF-EC2D-C6B7-2A7ADDD55D3A}"/>
                  </a:ext>
                </a:extLst>
              </p14:cNvPr>
              <p14:cNvContentPartPr/>
              <p14:nvPr/>
            </p14:nvContentPartPr>
            <p14:xfrm>
              <a:off x="9181165" y="6091188"/>
              <a:ext cx="1150560" cy="360"/>
            </p14:xfrm>
          </p:contentPart>
        </mc:Choice>
        <mc:Fallback>
          <p:pic>
            <p:nvPicPr>
              <p:cNvPr id="315" name="Ink 314">
                <a:extLst>
                  <a:ext uri="{FF2B5EF4-FFF2-40B4-BE49-F238E27FC236}">
                    <a16:creationId xmlns:a16="http://schemas.microsoft.com/office/drawing/2014/main" id="{7D032245-39DF-EC2D-C6B7-2A7ADDD55D3A}"/>
                  </a:ext>
                </a:extLst>
              </p:cNvPr>
              <p:cNvPicPr/>
              <p:nvPr/>
            </p:nvPicPr>
            <p:blipFill>
              <a:blip r:embed="rId434"/>
              <a:stretch>
                <a:fillRect/>
              </a:stretch>
            </p:blipFill>
            <p:spPr>
              <a:xfrm>
                <a:off x="9163171" y="6073188"/>
                <a:ext cx="1186189" cy="36000"/>
              </a:xfrm>
              <a:prstGeom prst="rect">
                <a:avLst/>
              </a:prstGeom>
            </p:spPr>
          </p:pic>
        </mc:Fallback>
      </mc:AlternateContent>
      <p:grpSp>
        <p:nvGrpSpPr>
          <p:cNvPr id="328" name="Group 327">
            <a:extLst>
              <a:ext uri="{FF2B5EF4-FFF2-40B4-BE49-F238E27FC236}">
                <a16:creationId xmlns:a16="http://schemas.microsoft.com/office/drawing/2014/main" id="{516FE2DF-AC5F-BBBD-7EF9-29FBA882153E}"/>
              </a:ext>
            </a:extLst>
          </p:cNvPr>
          <p:cNvGrpSpPr/>
          <p:nvPr/>
        </p:nvGrpSpPr>
        <p:grpSpPr>
          <a:xfrm>
            <a:off x="9200245" y="5763228"/>
            <a:ext cx="1207800" cy="216000"/>
            <a:chOff x="7676245" y="5763228"/>
            <a:chExt cx="1207800" cy="216000"/>
          </a:xfrm>
        </p:grpSpPr>
        <mc:AlternateContent xmlns:mc="http://schemas.openxmlformats.org/markup-compatibility/2006" xmlns:p14="http://schemas.microsoft.com/office/powerpoint/2010/main">
          <mc:Choice Requires="p14">
            <p:contentPart p14:bwMode="auto" r:id="rId435">
              <p14:nvContentPartPr>
                <p14:cNvPr id="316" name="Ink 315">
                  <a:extLst>
                    <a:ext uri="{FF2B5EF4-FFF2-40B4-BE49-F238E27FC236}">
                      <a16:creationId xmlns:a16="http://schemas.microsoft.com/office/drawing/2014/main" id="{E3716841-1AB2-853D-A89A-FA78D8A0B51C}"/>
                    </a:ext>
                  </a:extLst>
                </p14:cNvPr>
                <p14:cNvContentPartPr/>
                <p14:nvPr/>
              </p14:nvContentPartPr>
              <p14:xfrm>
                <a:off x="7676245" y="5801748"/>
                <a:ext cx="64080" cy="67680"/>
              </p14:xfrm>
            </p:contentPart>
          </mc:Choice>
          <mc:Fallback xmlns="">
            <p:pic>
              <p:nvPicPr>
                <p:cNvPr id="316" name="Ink 315">
                  <a:extLst>
                    <a:ext uri="{FF2B5EF4-FFF2-40B4-BE49-F238E27FC236}">
                      <a16:creationId xmlns:a16="http://schemas.microsoft.com/office/drawing/2014/main" id="{E3716841-1AB2-853D-A89A-FA78D8A0B51C}"/>
                    </a:ext>
                  </a:extLst>
                </p:cNvPr>
                <p:cNvPicPr/>
                <p:nvPr/>
              </p:nvPicPr>
              <p:blipFill>
                <a:blip r:embed="rId436"/>
                <a:stretch>
                  <a:fillRect/>
                </a:stretch>
              </p:blipFill>
              <p:spPr>
                <a:xfrm>
                  <a:off x="7658605" y="5783748"/>
                  <a:ext cx="99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17" name="Ink 316">
                  <a:extLst>
                    <a:ext uri="{FF2B5EF4-FFF2-40B4-BE49-F238E27FC236}">
                      <a16:creationId xmlns:a16="http://schemas.microsoft.com/office/drawing/2014/main" id="{6F336A90-4EE7-8B23-2524-F81CC7D9B4DC}"/>
                    </a:ext>
                  </a:extLst>
                </p14:cNvPr>
                <p14:cNvContentPartPr/>
                <p14:nvPr/>
              </p14:nvContentPartPr>
              <p14:xfrm>
                <a:off x="7711885" y="5766828"/>
                <a:ext cx="142920" cy="212040"/>
              </p14:xfrm>
            </p:contentPart>
          </mc:Choice>
          <mc:Fallback xmlns="">
            <p:pic>
              <p:nvPicPr>
                <p:cNvPr id="317" name="Ink 316">
                  <a:extLst>
                    <a:ext uri="{FF2B5EF4-FFF2-40B4-BE49-F238E27FC236}">
                      <a16:creationId xmlns:a16="http://schemas.microsoft.com/office/drawing/2014/main" id="{6F336A90-4EE7-8B23-2524-F81CC7D9B4DC}"/>
                    </a:ext>
                  </a:extLst>
                </p:cNvPr>
                <p:cNvPicPr/>
                <p:nvPr/>
              </p:nvPicPr>
              <p:blipFill>
                <a:blip r:embed="rId438"/>
                <a:stretch>
                  <a:fillRect/>
                </a:stretch>
              </p:blipFill>
              <p:spPr>
                <a:xfrm>
                  <a:off x="7694245" y="5749188"/>
                  <a:ext cx="1785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18" name="Ink 317">
                  <a:extLst>
                    <a:ext uri="{FF2B5EF4-FFF2-40B4-BE49-F238E27FC236}">
                      <a16:creationId xmlns:a16="http://schemas.microsoft.com/office/drawing/2014/main" id="{FBD7AB87-C071-83F2-A415-F0FF8605F571}"/>
                    </a:ext>
                  </a:extLst>
                </p14:cNvPr>
                <p14:cNvContentPartPr/>
                <p14:nvPr/>
              </p14:nvContentPartPr>
              <p14:xfrm>
                <a:off x="7862725" y="5914788"/>
                <a:ext cx="11520" cy="64440"/>
              </p14:xfrm>
            </p:contentPart>
          </mc:Choice>
          <mc:Fallback xmlns="">
            <p:pic>
              <p:nvPicPr>
                <p:cNvPr id="318" name="Ink 317">
                  <a:extLst>
                    <a:ext uri="{FF2B5EF4-FFF2-40B4-BE49-F238E27FC236}">
                      <a16:creationId xmlns:a16="http://schemas.microsoft.com/office/drawing/2014/main" id="{FBD7AB87-C071-83F2-A415-F0FF8605F571}"/>
                    </a:ext>
                  </a:extLst>
                </p:cNvPr>
                <p:cNvPicPr/>
                <p:nvPr/>
              </p:nvPicPr>
              <p:blipFill>
                <a:blip r:embed="rId440"/>
                <a:stretch>
                  <a:fillRect/>
                </a:stretch>
              </p:blipFill>
              <p:spPr>
                <a:xfrm>
                  <a:off x="7844725" y="5897148"/>
                  <a:ext cx="47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19" name="Ink 318">
                  <a:extLst>
                    <a:ext uri="{FF2B5EF4-FFF2-40B4-BE49-F238E27FC236}">
                      <a16:creationId xmlns:a16="http://schemas.microsoft.com/office/drawing/2014/main" id="{C1E794C3-477D-F3BA-2CD4-0B0F9E502289}"/>
                    </a:ext>
                  </a:extLst>
                </p14:cNvPr>
                <p14:cNvContentPartPr/>
                <p14:nvPr/>
              </p14:nvContentPartPr>
              <p14:xfrm>
                <a:off x="8035165" y="5883108"/>
                <a:ext cx="111600" cy="19440"/>
              </p14:xfrm>
            </p:contentPart>
          </mc:Choice>
          <mc:Fallback xmlns="">
            <p:pic>
              <p:nvPicPr>
                <p:cNvPr id="319" name="Ink 318">
                  <a:extLst>
                    <a:ext uri="{FF2B5EF4-FFF2-40B4-BE49-F238E27FC236}">
                      <a16:creationId xmlns:a16="http://schemas.microsoft.com/office/drawing/2014/main" id="{C1E794C3-477D-F3BA-2CD4-0B0F9E502289}"/>
                    </a:ext>
                  </a:extLst>
                </p:cNvPr>
                <p:cNvPicPr/>
                <p:nvPr/>
              </p:nvPicPr>
              <p:blipFill>
                <a:blip r:embed="rId442"/>
                <a:stretch>
                  <a:fillRect/>
                </a:stretch>
              </p:blipFill>
              <p:spPr>
                <a:xfrm>
                  <a:off x="8017165" y="5865108"/>
                  <a:ext cx="1472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21" name="Ink 320">
                  <a:extLst>
                    <a:ext uri="{FF2B5EF4-FFF2-40B4-BE49-F238E27FC236}">
                      <a16:creationId xmlns:a16="http://schemas.microsoft.com/office/drawing/2014/main" id="{9DB9311B-F100-5E10-D126-93F46C68B651}"/>
                    </a:ext>
                  </a:extLst>
                </p14:cNvPr>
                <p14:cNvContentPartPr/>
                <p14:nvPr/>
              </p14:nvContentPartPr>
              <p14:xfrm>
                <a:off x="8300485" y="5797428"/>
                <a:ext cx="112320" cy="140400"/>
              </p14:xfrm>
            </p:contentPart>
          </mc:Choice>
          <mc:Fallback xmlns="">
            <p:pic>
              <p:nvPicPr>
                <p:cNvPr id="321" name="Ink 320">
                  <a:extLst>
                    <a:ext uri="{FF2B5EF4-FFF2-40B4-BE49-F238E27FC236}">
                      <a16:creationId xmlns:a16="http://schemas.microsoft.com/office/drawing/2014/main" id="{9DB9311B-F100-5E10-D126-93F46C68B651}"/>
                    </a:ext>
                  </a:extLst>
                </p:cNvPr>
                <p:cNvPicPr/>
                <p:nvPr/>
              </p:nvPicPr>
              <p:blipFill>
                <a:blip r:embed="rId444"/>
                <a:stretch>
                  <a:fillRect/>
                </a:stretch>
              </p:blipFill>
              <p:spPr>
                <a:xfrm>
                  <a:off x="8282485" y="5779428"/>
                  <a:ext cx="1479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22" name="Ink 321">
                  <a:extLst>
                    <a:ext uri="{FF2B5EF4-FFF2-40B4-BE49-F238E27FC236}">
                      <a16:creationId xmlns:a16="http://schemas.microsoft.com/office/drawing/2014/main" id="{717BCE01-8EDF-DEE9-47BD-EC5B9EBA6B46}"/>
                    </a:ext>
                  </a:extLst>
                </p14:cNvPr>
                <p14:cNvContentPartPr/>
                <p14:nvPr/>
              </p14:nvContentPartPr>
              <p14:xfrm>
                <a:off x="8327125" y="5867628"/>
                <a:ext cx="130320" cy="6120"/>
              </p14:xfrm>
            </p:contentPart>
          </mc:Choice>
          <mc:Fallback xmlns="">
            <p:pic>
              <p:nvPicPr>
                <p:cNvPr id="322" name="Ink 321">
                  <a:extLst>
                    <a:ext uri="{FF2B5EF4-FFF2-40B4-BE49-F238E27FC236}">
                      <a16:creationId xmlns:a16="http://schemas.microsoft.com/office/drawing/2014/main" id="{717BCE01-8EDF-DEE9-47BD-EC5B9EBA6B46}"/>
                    </a:ext>
                  </a:extLst>
                </p:cNvPr>
                <p:cNvPicPr/>
                <p:nvPr/>
              </p:nvPicPr>
              <p:blipFill>
                <a:blip r:embed="rId446"/>
                <a:stretch>
                  <a:fillRect/>
                </a:stretch>
              </p:blipFill>
              <p:spPr>
                <a:xfrm>
                  <a:off x="8309125" y="5849988"/>
                  <a:ext cx="1659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24" name="Ink 323">
                  <a:extLst>
                    <a:ext uri="{FF2B5EF4-FFF2-40B4-BE49-F238E27FC236}">
                      <a16:creationId xmlns:a16="http://schemas.microsoft.com/office/drawing/2014/main" id="{D141709A-7E95-4222-E126-3908E798CE98}"/>
                    </a:ext>
                  </a:extLst>
                </p14:cNvPr>
                <p14:cNvContentPartPr/>
                <p14:nvPr/>
              </p14:nvContentPartPr>
              <p14:xfrm>
                <a:off x="8504605" y="5794548"/>
                <a:ext cx="128160" cy="93960"/>
              </p14:xfrm>
            </p:contentPart>
          </mc:Choice>
          <mc:Fallback xmlns="">
            <p:pic>
              <p:nvPicPr>
                <p:cNvPr id="324" name="Ink 323">
                  <a:extLst>
                    <a:ext uri="{FF2B5EF4-FFF2-40B4-BE49-F238E27FC236}">
                      <a16:creationId xmlns:a16="http://schemas.microsoft.com/office/drawing/2014/main" id="{D141709A-7E95-4222-E126-3908E798CE98}"/>
                    </a:ext>
                  </a:extLst>
                </p:cNvPr>
                <p:cNvPicPr/>
                <p:nvPr/>
              </p:nvPicPr>
              <p:blipFill>
                <a:blip r:embed="rId448"/>
                <a:stretch>
                  <a:fillRect/>
                </a:stretch>
              </p:blipFill>
              <p:spPr>
                <a:xfrm>
                  <a:off x="8486605" y="5776548"/>
                  <a:ext cx="163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25" name="Ink 324">
                  <a:extLst>
                    <a:ext uri="{FF2B5EF4-FFF2-40B4-BE49-F238E27FC236}">
                      <a16:creationId xmlns:a16="http://schemas.microsoft.com/office/drawing/2014/main" id="{AC661770-45DC-3F64-E109-ADB6601A0A5C}"/>
                    </a:ext>
                  </a:extLst>
                </p14:cNvPr>
                <p14:cNvContentPartPr/>
                <p14:nvPr/>
              </p14:nvContentPartPr>
              <p14:xfrm>
                <a:off x="8690365" y="5763228"/>
                <a:ext cx="81720" cy="137160"/>
              </p14:xfrm>
            </p:contentPart>
          </mc:Choice>
          <mc:Fallback xmlns="">
            <p:pic>
              <p:nvPicPr>
                <p:cNvPr id="325" name="Ink 324">
                  <a:extLst>
                    <a:ext uri="{FF2B5EF4-FFF2-40B4-BE49-F238E27FC236}">
                      <a16:creationId xmlns:a16="http://schemas.microsoft.com/office/drawing/2014/main" id="{AC661770-45DC-3F64-E109-ADB6601A0A5C}"/>
                    </a:ext>
                  </a:extLst>
                </p:cNvPr>
                <p:cNvPicPr/>
                <p:nvPr/>
              </p:nvPicPr>
              <p:blipFill>
                <a:blip r:embed="rId450"/>
                <a:stretch>
                  <a:fillRect/>
                </a:stretch>
              </p:blipFill>
              <p:spPr>
                <a:xfrm>
                  <a:off x="8672725" y="5745588"/>
                  <a:ext cx="1173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26" name="Ink 325">
                  <a:extLst>
                    <a:ext uri="{FF2B5EF4-FFF2-40B4-BE49-F238E27FC236}">
                      <a16:creationId xmlns:a16="http://schemas.microsoft.com/office/drawing/2014/main" id="{72FDCAD5-B2D1-D4E3-41B2-11F962705726}"/>
                    </a:ext>
                  </a:extLst>
                </p14:cNvPr>
                <p14:cNvContentPartPr/>
                <p14:nvPr/>
              </p14:nvContentPartPr>
              <p14:xfrm>
                <a:off x="8662645" y="5773668"/>
                <a:ext cx="149040" cy="142200"/>
              </p14:xfrm>
            </p:contentPart>
          </mc:Choice>
          <mc:Fallback xmlns="">
            <p:pic>
              <p:nvPicPr>
                <p:cNvPr id="326" name="Ink 325">
                  <a:extLst>
                    <a:ext uri="{FF2B5EF4-FFF2-40B4-BE49-F238E27FC236}">
                      <a16:creationId xmlns:a16="http://schemas.microsoft.com/office/drawing/2014/main" id="{72FDCAD5-B2D1-D4E3-41B2-11F962705726}"/>
                    </a:ext>
                  </a:extLst>
                </p:cNvPr>
                <p:cNvPicPr/>
                <p:nvPr/>
              </p:nvPicPr>
              <p:blipFill>
                <a:blip r:embed="rId452"/>
                <a:stretch>
                  <a:fillRect/>
                </a:stretch>
              </p:blipFill>
              <p:spPr>
                <a:xfrm>
                  <a:off x="8645005" y="5756028"/>
                  <a:ext cx="1846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27" name="Ink 326">
                  <a:extLst>
                    <a:ext uri="{FF2B5EF4-FFF2-40B4-BE49-F238E27FC236}">
                      <a16:creationId xmlns:a16="http://schemas.microsoft.com/office/drawing/2014/main" id="{AEA43F98-88B4-3962-E548-CC804AAFA50E}"/>
                    </a:ext>
                  </a:extLst>
                </p14:cNvPr>
                <p14:cNvContentPartPr/>
                <p14:nvPr/>
              </p14:nvContentPartPr>
              <p14:xfrm>
                <a:off x="8794045" y="5853948"/>
                <a:ext cx="90000" cy="95400"/>
              </p14:xfrm>
            </p:contentPart>
          </mc:Choice>
          <mc:Fallback xmlns="">
            <p:pic>
              <p:nvPicPr>
                <p:cNvPr id="327" name="Ink 326">
                  <a:extLst>
                    <a:ext uri="{FF2B5EF4-FFF2-40B4-BE49-F238E27FC236}">
                      <a16:creationId xmlns:a16="http://schemas.microsoft.com/office/drawing/2014/main" id="{AEA43F98-88B4-3962-E548-CC804AAFA50E}"/>
                    </a:ext>
                  </a:extLst>
                </p:cNvPr>
                <p:cNvPicPr/>
                <p:nvPr/>
              </p:nvPicPr>
              <p:blipFill>
                <a:blip r:embed="rId454"/>
                <a:stretch>
                  <a:fillRect/>
                </a:stretch>
              </p:blipFill>
              <p:spPr>
                <a:xfrm>
                  <a:off x="8776405" y="5836308"/>
                  <a:ext cx="125640" cy="131040"/>
                </a:xfrm>
                <a:prstGeom prst="rect">
                  <a:avLst/>
                </a:prstGeom>
              </p:spPr>
            </p:pic>
          </mc:Fallback>
        </mc:AlternateContent>
      </p:grpSp>
      <p:grpSp>
        <p:nvGrpSpPr>
          <p:cNvPr id="333" name="Group 332">
            <a:extLst>
              <a:ext uri="{FF2B5EF4-FFF2-40B4-BE49-F238E27FC236}">
                <a16:creationId xmlns:a16="http://schemas.microsoft.com/office/drawing/2014/main" id="{66EF216A-A525-6D28-0223-0CF7984FC577}"/>
              </a:ext>
            </a:extLst>
          </p:cNvPr>
          <p:cNvGrpSpPr/>
          <p:nvPr/>
        </p:nvGrpSpPr>
        <p:grpSpPr>
          <a:xfrm>
            <a:off x="9612445" y="6212508"/>
            <a:ext cx="397800" cy="180000"/>
            <a:chOff x="8088445" y="6212508"/>
            <a:chExt cx="397800" cy="180000"/>
          </a:xfrm>
        </p:grpSpPr>
        <mc:AlternateContent xmlns:mc="http://schemas.openxmlformats.org/markup-compatibility/2006" xmlns:p14="http://schemas.microsoft.com/office/powerpoint/2010/main">
          <mc:Choice Requires="p14">
            <p:contentPart p14:bwMode="auto" r:id="rId455">
              <p14:nvContentPartPr>
                <p14:cNvPr id="329" name="Ink 328">
                  <a:extLst>
                    <a:ext uri="{FF2B5EF4-FFF2-40B4-BE49-F238E27FC236}">
                      <a16:creationId xmlns:a16="http://schemas.microsoft.com/office/drawing/2014/main" id="{341A10E1-59A9-29E0-5590-B13A42B78EF6}"/>
                    </a:ext>
                  </a:extLst>
                </p14:cNvPr>
                <p14:cNvContentPartPr/>
                <p14:nvPr/>
              </p14:nvContentPartPr>
              <p14:xfrm>
                <a:off x="8088445" y="6212508"/>
                <a:ext cx="51840" cy="180000"/>
              </p14:xfrm>
            </p:contentPart>
          </mc:Choice>
          <mc:Fallback xmlns="">
            <p:pic>
              <p:nvPicPr>
                <p:cNvPr id="329" name="Ink 328">
                  <a:extLst>
                    <a:ext uri="{FF2B5EF4-FFF2-40B4-BE49-F238E27FC236}">
                      <a16:creationId xmlns:a16="http://schemas.microsoft.com/office/drawing/2014/main" id="{341A10E1-59A9-29E0-5590-B13A42B78EF6}"/>
                    </a:ext>
                  </a:extLst>
                </p:cNvPr>
                <p:cNvPicPr/>
                <p:nvPr/>
              </p:nvPicPr>
              <p:blipFill>
                <a:blip r:embed="rId456"/>
                <a:stretch>
                  <a:fillRect/>
                </a:stretch>
              </p:blipFill>
              <p:spPr>
                <a:xfrm>
                  <a:off x="8070445" y="6194508"/>
                  <a:ext cx="874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30" name="Ink 329">
                  <a:extLst>
                    <a:ext uri="{FF2B5EF4-FFF2-40B4-BE49-F238E27FC236}">
                      <a16:creationId xmlns:a16="http://schemas.microsoft.com/office/drawing/2014/main" id="{761DEBED-F996-5AED-843E-F236F9367063}"/>
                    </a:ext>
                  </a:extLst>
                </p14:cNvPr>
                <p14:cNvContentPartPr/>
                <p14:nvPr/>
              </p14:nvContentPartPr>
              <p14:xfrm>
                <a:off x="8170525" y="6284508"/>
                <a:ext cx="131040" cy="16920"/>
              </p14:xfrm>
            </p:contentPart>
          </mc:Choice>
          <mc:Fallback xmlns="">
            <p:pic>
              <p:nvPicPr>
                <p:cNvPr id="330" name="Ink 329">
                  <a:extLst>
                    <a:ext uri="{FF2B5EF4-FFF2-40B4-BE49-F238E27FC236}">
                      <a16:creationId xmlns:a16="http://schemas.microsoft.com/office/drawing/2014/main" id="{761DEBED-F996-5AED-843E-F236F9367063}"/>
                    </a:ext>
                  </a:extLst>
                </p:cNvPr>
                <p:cNvPicPr/>
                <p:nvPr/>
              </p:nvPicPr>
              <p:blipFill>
                <a:blip r:embed="rId458"/>
                <a:stretch>
                  <a:fillRect/>
                </a:stretch>
              </p:blipFill>
              <p:spPr>
                <a:xfrm>
                  <a:off x="8152885" y="6266868"/>
                  <a:ext cx="1666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31" name="Ink 330">
                  <a:extLst>
                    <a:ext uri="{FF2B5EF4-FFF2-40B4-BE49-F238E27FC236}">
                      <a16:creationId xmlns:a16="http://schemas.microsoft.com/office/drawing/2014/main" id="{13CFE459-966D-38B4-EBE8-F93BD6D45118}"/>
                    </a:ext>
                  </a:extLst>
                </p14:cNvPr>
                <p14:cNvContentPartPr/>
                <p14:nvPr/>
              </p14:nvContentPartPr>
              <p14:xfrm>
                <a:off x="8349805" y="6237708"/>
                <a:ext cx="113760" cy="126360"/>
              </p14:xfrm>
            </p:contentPart>
          </mc:Choice>
          <mc:Fallback xmlns="">
            <p:pic>
              <p:nvPicPr>
                <p:cNvPr id="331" name="Ink 330">
                  <a:extLst>
                    <a:ext uri="{FF2B5EF4-FFF2-40B4-BE49-F238E27FC236}">
                      <a16:creationId xmlns:a16="http://schemas.microsoft.com/office/drawing/2014/main" id="{13CFE459-966D-38B4-EBE8-F93BD6D45118}"/>
                    </a:ext>
                  </a:extLst>
                </p:cNvPr>
                <p:cNvPicPr/>
                <p:nvPr/>
              </p:nvPicPr>
              <p:blipFill>
                <a:blip r:embed="rId460"/>
                <a:stretch>
                  <a:fillRect/>
                </a:stretch>
              </p:blipFill>
              <p:spPr>
                <a:xfrm>
                  <a:off x="8332165" y="6219708"/>
                  <a:ext cx="149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32" name="Ink 331">
                  <a:extLst>
                    <a:ext uri="{FF2B5EF4-FFF2-40B4-BE49-F238E27FC236}">
                      <a16:creationId xmlns:a16="http://schemas.microsoft.com/office/drawing/2014/main" id="{DF8DB43C-848F-9761-43CB-F1530ED457D4}"/>
                    </a:ext>
                  </a:extLst>
                </p14:cNvPr>
                <p14:cNvContentPartPr/>
                <p14:nvPr/>
              </p14:nvContentPartPr>
              <p14:xfrm>
                <a:off x="8385085" y="6299268"/>
                <a:ext cx="101160" cy="19080"/>
              </p14:xfrm>
            </p:contentPart>
          </mc:Choice>
          <mc:Fallback xmlns="">
            <p:pic>
              <p:nvPicPr>
                <p:cNvPr id="332" name="Ink 331">
                  <a:extLst>
                    <a:ext uri="{FF2B5EF4-FFF2-40B4-BE49-F238E27FC236}">
                      <a16:creationId xmlns:a16="http://schemas.microsoft.com/office/drawing/2014/main" id="{DF8DB43C-848F-9761-43CB-F1530ED457D4}"/>
                    </a:ext>
                  </a:extLst>
                </p:cNvPr>
                <p:cNvPicPr/>
                <p:nvPr/>
              </p:nvPicPr>
              <p:blipFill>
                <a:blip r:embed="rId462"/>
                <a:stretch>
                  <a:fillRect/>
                </a:stretch>
              </p:blipFill>
              <p:spPr>
                <a:xfrm>
                  <a:off x="8367085" y="6281268"/>
                  <a:ext cx="136800" cy="54720"/>
                </a:xfrm>
                <a:prstGeom prst="rect">
                  <a:avLst/>
                </a:prstGeom>
              </p:spPr>
            </p:pic>
          </mc:Fallback>
        </mc:AlternateContent>
      </p:grpSp>
      <p:cxnSp>
        <p:nvCxnSpPr>
          <p:cNvPr id="25" name="Straight Connector 24">
            <a:extLst>
              <a:ext uri="{FF2B5EF4-FFF2-40B4-BE49-F238E27FC236}">
                <a16:creationId xmlns:a16="http://schemas.microsoft.com/office/drawing/2014/main" id="{915A552A-7437-52A4-5DD7-45F384EF6D0C}"/>
              </a:ext>
            </a:extLst>
          </p:cNvPr>
          <p:cNvCxnSpPr/>
          <p:nvPr/>
        </p:nvCxnSpPr>
        <p:spPr>
          <a:xfrm>
            <a:off x="5718326" y="3837482"/>
            <a:ext cx="1816731"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ED383BEA-2BC0-882B-9FF6-028513E3215D}"/>
              </a:ext>
            </a:extLst>
          </p:cNvPr>
          <p:cNvCxnSpPr/>
          <p:nvPr/>
        </p:nvCxnSpPr>
        <p:spPr>
          <a:xfrm>
            <a:off x="6290872" y="2773180"/>
            <a:ext cx="1588958" cy="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08328B3E-F3F8-CC4A-4600-6C8EA834C5C4}"/>
              </a:ext>
            </a:extLst>
          </p:cNvPr>
          <p:cNvCxnSpPr>
            <a:cxnSpLocks/>
          </p:cNvCxnSpPr>
          <p:nvPr/>
        </p:nvCxnSpPr>
        <p:spPr>
          <a:xfrm>
            <a:off x="5301522" y="527028"/>
            <a:ext cx="1528997" cy="11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1EB07086-7153-258F-DB9A-9CAAD35E5180}"/>
              </a:ext>
            </a:extLst>
          </p:cNvPr>
          <p:cNvCxnSpPr>
            <a:cxnSpLocks/>
          </p:cNvCxnSpPr>
          <p:nvPr/>
        </p:nvCxnSpPr>
        <p:spPr>
          <a:xfrm>
            <a:off x="5843665" y="5226776"/>
            <a:ext cx="1286656"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3BD96261-6C04-B2C6-B5BD-64850037F559}"/>
              </a:ext>
            </a:extLst>
          </p:cNvPr>
          <p:cNvCxnSpPr/>
          <p:nvPr/>
        </p:nvCxnSpPr>
        <p:spPr>
          <a:xfrm>
            <a:off x="8621842" y="5069174"/>
            <a:ext cx="158895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56471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EDAACB-903B-D7C3-7CB7-44B490D2F3C9}"/>
              </a:ext>
            </a:extLst>
          </p:cNvPr>
          <p:cNvSpPr>
            <a:spLocks noGrp="1"/>
          </p:cNvSpPr>
          <p:nvPr>
            <p:ph type="sldNum" sz="quarter" idx="12"/>
          </p:nvPr>
        </p:nvSpPr>
        <p:spPr/>
        <p:txBody>
          <a:bodyPr/>
          <a:lstStyle/>
          <a:p>
            <a:pPr>
              <a:defRPr/>
            </a:pPr>
            <a:fld id="{C3734F09-793E-4A16-AED9-BB093119DCA3}" type="slidenum">
              <a:rPr lang="en-US" altLang="en-US" smtClean="0"/>
              <a:pPr>
                <a:defRPr/>
              </a:pPr>
              <a:t>15</a:t>
            </a:fld>
            <a:endParaRPr lang="en-US" altLang="en-US"/>
          </a:p>
        </p:txBody>
      </p:sp>
      <p:grpSp>
        <p:nvGrpSpPr>
          <p:cNvPr id="10" name="Group 9">
            <a:extLst>
              <a:ext uri="{FF2B5EF4-FFF2-40B4-BE49-F238E27FC236}">
                <a16:creationId xmlns:a16="http://schemas.microsoft.com/office/drawing/2014/main" id="{8DFF8597-D8EE-F614-CCE6-714E81D6E2F3}"/>
              </a:ext>
            </a:extLst>
          </p:cNvPr>
          <p:cNvGrpSpPr/>
          <p:nvPr/>
        </p:nvGrpSpPr>
        <p:grpSpPr>
          <a:xfrm>
            <a:off x="2693245" y="539988"/>
            <a:ext cx="3786120" cy="428400"/>
            <a:chOff x="1169245" y="539988"/>
            <a:chExt cx="3786120" cy="42840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C87AF9FC-1468-41F3-3BF6-CC7EBDEB13B7}"/>
                    </a:ext>
                  </a:extLst>
                </p14:cNvPr>
                <p14:cNvContentPartPr/>
                <p14:nvPr/>
              </p14:nvContentPartPr>
              <p14:xfrm>
                <a:off x="1169245" y="592908"/>
                <a:ext cx="107640" cy="142200"/>
              </p14:xfrm>
            </p:contentPart>
          </mc:Choice>
          <mc:Fallback xmlns="">
            <p:pic>
              <p:nvPicPr>
                <p:cNvPr id="3" name="Ink 2">
                  <a:extLst>
                    <a:ext uri="{FF2B5EF4-FFF2-40B4-BE49-F238E27FC236}">
                      <a16:creationId xmlns:a16="http://schemas.microsoft.com/office/drawing/2014/main" id="{C87AF9FC-1468-41F3-3BF6-CC7EBDEB13B7}"/>
                    </a:ext>
                  </a:extLst>
                </p:cNvPr>
                <p:cNvPicPr/>
                <p:nvPr/>
              </p:nvPicPr>
              <p:blipFill>
                <a:blip r:embed="rId3"/>
                <a:stretch>
                  <a:fillRect/>
                </a:stretch>
              </p:blipFill>
              <p:spPr>
                <a:xfrm>
                  <a:off x="1151605" y="575268"/>
                  <a:ext cx="143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2D76271-8B3E-89E7-5C76-426CE5DB9AF3}"/>
                    </a:ext>
                  </a:extLst>
                </p14:cNvPr>
                <p14:cNvContentPartPr/>
                <p14:nvPr/>
              </p14:nvContentPartPr>
              <p14:xfrm>
                <a:off x="1244845" y="539988"/>
                <a:ext cx="150120" cy="389160"/>
              </p14:xfrm>
            </p:contentPart>
          </mc:Choice>
          <mc:Fallback xmlns="">
            <p:pic>
              <p:nvPicPr>
                <p:cNvPr id="4" name="Ink 3">
                  <a:extLst>
                    <a:ext uri="{FF2B5EF4-FFF2-40B4-BE49-F238E27FC236}">
                      <a16:creationId xmlns:a16="http://schemas.microsoft.com/office/drawing/2014/main" id="{52D76271-8B3E-89E7-5C76-426CE5DB9AF3}"/>
                    </a:ext>
                  </a:extLst>
                </p:cNvPr>
                <p:cNvPicPr/>
                <p:nvPr/>
              </p:nvPicPr>
              <p:blipFill>
                <a:blip r:embed="rId5"/>
                <a:stretch>
                  <a:fillRect/>
                </a:stretch>
              </p:blipFill>
              <p:spPr>
                <a:xfrm>
                  <a:off x="1226845" y="522348"/>
                  <a:ext cx="18576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1E78C8E-A421-7DE1-9EEF-CF51CC177BA4}"/>
                    </a:ext>
                  </a:extLst>
                </p14:cNvPr>
                <p14:cNvContentPartPr/>
                <p14:nvPr/>
              </p14:nvContentPartPr>
              <p14:xfrm>
                <a:off x="1350685" y="828708"/>
                <a:ext cx="123840" cy="139680"/>
              </p14:xfrm>
            </p:contentPart>
          </mc:Choice>
          <mc:Fallback xmlns="">
            <p:pic>
              <p:nvPicPr>
                <p:cNvPr id="5" name="Ink 4">
                  <a:extLst>
                    <a:ext uri="{FF2B5EF4-FFF2-40B4-BE49-F238E27FC236}">
                      <a16:creationId xmlns:a16="http://schemas.microsoft.com/office/drawing/2014/main" id="{41E78C8E-A421-7DE1-9EEF-CF51CC177BA4}"/>
                    </a:ext>
                  </a:extLst>
                </p:cNvPr>
                <p:cNvPicPr/>
                <p:nvPr/>
              </p:nvPicPr>
              <p:blipFill>
                <a:blip r:embed="rId7"/>
                <a:stretch>
                  <a:fillRect/>
                </a:stretch>
              </p:blipFill>
              <p:spPr>
                <a:xfrm>
                  <a:off x="1332685" y="810708"/>
                  <a:ext cx="1594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09AE2B8B-E2FE-DC1C-3526-1C4279D4EB68}"/>
                    </a:ext>
                  </a:extLst>
                </p14:cNvPr>
                <p14:cNvContentPartPr/>
                <p14:nvPr/>
              </p14:nvContentPartPr>
              <p14:xfrm>
                <a:off x="1729765" y="688308"/>
                <a:ext cx="142560" cy="14760"/>
              </p14:xfrm>
            </p:contentPart>
          </mc:Choice>
          <mc:Fallback xmlns="">
            <p:pic>
              <p:nvPicPr>
                <p:cNvPr id="6" name="Ink 5">
                  <a:extLst>
                    <a:ext uri="{FF2B5EF4-FFF2-40B4-BE49-F238E27FC236}">
                      <a16:creationId xmlns:a16="http://schemas.microsoft.com/office/drawing/2014/main" id="{09AE2B8B-E2FE-DC1C-3526-1C4279D4EB68}"/>
                    </a:ext>
                  </a:extLst>
                </p:cNvPr>
                <p:cNvPicPr/>
                <p:nvPr/>
              </p:nvPicPr>
              <p:blipFill>
                <a:blip r:embed="rId9"/>
                <a:stretch>
                  <a:fillRect/>
                </a:stretch>
              </p:blipFill>
              <p:spPr>
                <a:xfrm>
                  <a:off x="1712125" y="670308"/>
                  <a:ext cx="1782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768B8FC-606E-FC28-7477-41FE79F60A05}"/>
                    </a:ext>
                  </a:extLst>
                </p14:cNvPr>
                <p14:cNvContentPartPr/>
                <p14:nvPr/>
              </p14:nvContentPartPr>
              <p14:xfrm>
                <a:off x="1742365" y="797388"/>
                <a:ext cx="96120" cy="12960"/>
              </p14:xfrm>
            </p:contentPart>
          </mc:Choice>
          <mc:Fallback xmlns="">
            <p:pic>
              <p:nvPicPr>
                <p:cNvPr id="7" name="Ink 6">
                  <a:extLst>
                    <a:ext uri="{FF2B5EF4-FFF2-40B4-BE49-F238E27FC236}">
                      <a16:creationId xmlns:a16="http://schemas.microsoft.com/office/drawing/2014/main" id="{0768B8FC-606E-FC28-7477-41FE79F60A05}"/>
                    </a:ext>
                  </a:extLst>
                </p:cNvPr>
                <p:cNvPicPr/>
                <p:nvPr/>
              </p:nvPicPr>
              <p:blipFill>
                <a:blip r:embed="rId11"/>
                <a:stretch>
                  <a:fillRect/>
                </a:stretch>
              </p:blipFill>
              <p:spPr>
                <a:xfrm>
                  <a:off x="1724725" y="779748"/>
                  <a:ext cx="1317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FC49FA05-0FF7-850C-B2D7-C024611C8819}"/>
                    </a:ext>
                  </a:extLst>
                </p14:cNvPr>
                <p14:cNvContentPartPr/>
                <p14:nvPr/>
              </p14:nvContentPartPr>
              <p14:xfrm>
                <a:off x="2400085" y="754908"/>
                <a:ext cx="2555280" cy="360"/>
              </p14:xfrm>
            </p:contentPart>
          </mc:Choice>
          <mc:Fallback xmlns="">
            <p:pic>
              <p:nvPicPr>
                <p:cNvPr id="9" name="Ink 8">
                  <a:extLst>
                    <a:ext uri="{FF2B5EF4-FFF2-40B4-BE49-F238E27FC236}">
                      <a16:creationId xmlns:a16="http://schemas.microsoft.com/office/drawing/2014/main" id="{FC49FA05-0FF7-850C-B2D7-C024611C8819}"/>
                    </a:ext>
                  </a:extLst>
                </p:cNvPr>
                <p:cNvPicPr/>
                <p:nvPr/>
              </p:nvPicPr>
              <p:blipFill>
                <a:blip r:embed="rId13"/>
                <a:stretch>
                  <a:fillRect/>
                </a:stretch>
              </p:blipFill>
              <p:spPr>
                <a:xfrm>
                  <a:off x="2382445" y="736908"/>
                  <a:ext cx="259092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8C7157D-E5F0-8E8A-1B35-386EA68B6BF3}"/>
                  </a:ext>
                </a:extLst>
              </p14:cNvPr>
              <p14:cNvContentPartPr/>
              <p14:nvPr/>
            </p14:nvContentPartPr>
            <p14:xfrm>
              <a:off x="7575205" y="754908"/>
              <a:ext cx="1444680" cy="360"/>
            </p14:xfrm>
          </p:contentPart>
        </mc:Choice>
        <mc:Fallback>
          <p:pic>
            <p:nvPicPr>
              <p:cNvPr id="11" name="Ink 10">
                <a:extLst>
                  <a:ext uri="{FF2B5EF4-FFF2-40B4-BE49-F238E27FC236}">
                    <a16:creationId xmlns:a16="http://schemas.microsoft.com/office/drawing/2014/main" id="{C8C7157D-E5F0-8E8A-1B35-386EA68B6BF3}"/>
                  </a:ext>
                </a:extLst>
              </p:cNvPr>
              <p:cNvPicPr/>
              <p:nvPr/>
            </p:nvPicPr>
            <p:blipFill>
              <a:blip r:embed="rId15"/>
              <a:stretch>
                <a:fillRect/>
              </a:stretch>
            </p:blipFill>
            <p:spPr>
              <a:xfrm>
                <a:off x="7557205" y="736908"/>
                <a:ext cx="14803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4" name="Ink 53">
                <a:extLst>
                  <a:ext uri="{FF2B5EF4-FFF2-40B4-BE49-F238E27FC236}">
                    <a16:creationId xmlns:a16="http://schemas.microsoft.com/office/drawing/2014/main" id="{2BAD7463-7468-FAD7-4D8B-6A303E578D5A}"/>
                  </a:ext>
                </a:extLst>
              </p14:cNvPr>
              <p14:cNvContentPartPr/>
              <p14:nvPr/>
            </p14:nvContentPartPr>
            <p14:xfrm>
              <a:off x="4779085" y="251628"/>
              <a:ext cx="469440" cy="436320"/>
            </p14:xfrm>
          </p:contentPart>
        </mc:Choice>
        <mc:Fallback>
          <p:pic>
            <p:nvPicPr>
              <p:cNvPr id="54" name="Ink 53">
                <a:extLst>
                  <a:ext uri="{FF2B5EF4-FFF2-40B4-BE49-F238E27FC236}">
                    <a16:creationId xmlns:a16="http://schemas.microsoft.com/office/drawing/2014/main" id="{2BAD7463-7468-FAD7-4D8B-6A303E578D5A}"/>
                  </a:ext>
                </a:extLst>
              </p:cNvPr>
              <p:cNvPicPr/>
              <p:nvPr/>
            </p:nvPicPr>
            <p:blipFill>
              <a:blip r:embed="rId17"/>
              <a:stretch>
                <a:fillRect/>
              </a:stretch>
            </p:blipFill>
            <p:spPr>
              <a:xfrm>
                <a:off x="4761085" y="233628"/>
                <a:ext cx="505080" cy="471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5" name="Ink 54">
                <a:extLst>
                  <a:ext uri="{FF2B5EF4-FFF2-40B4-BE49-F238E27FC236}">
                    <a16:creationId xmlns:a16="http://schemas.microsoft.com/office/drawing/2014/main" id="{3A489DFD-F5A3-2205-F964-802E0BBFDF17}"/>
                  </a:ext>
                </a:extLst>
              </p14:cNvPr>
              <p14:cNvContentPartPr/>
              <p14:nvPr/>
            </p14:nvContentPartPr>
            <p14:xfrm>
              <a:off x="6031165" y="295548"/>
              <a:ext cx="455400" cy="380880"/>
            </p14:xfrm>
          </p:contentPart>
        </mc:Choice>
        <mc:Fallback>
          <p:pic>
            <p:nvPicPr>
              <p:cNvPr id="55" name="Ink 54">
                <a:extLst>
                  <a:ext uri="{FF2B5EF4-FFF2-40B4-BE49-F238E27FC236}">
                    <a16:creationId xmlns:a16="http://schemas.microsoft.com/office/drawing/2014/main" id="{3A489DFD-F5A3-2205-F964-802E0BBFDF17}"/>
                  </a:ext>
                </a:extLst>
              </p:cNvPr>
              <p:cNvPicPr/>
              <p:nvPr/>
            </p:nvPicPr>
            <p:blipFill>
              <a:blip r:embed="rId19"/>
              <a:stretch>
                <a:fillRect/>
              </a:stretch>
            </p:blipFill>
            <p:spPr>
              <a:xfrm>
                <a:off x="6013165" y="277531"/>
                <a:ext cx="491040" cy="416554"/>
              </a:xfrm>
              <a:prstGeom prst="rect">
                <a:avLst/>
              </a:prstGeom>
            </p:spPr>
          </p:pic>
        </mc:Fallback>
      </mc:AlternateContent>
      <p:grpSp>
        <p:nvGrpSpPr>
          <p:cNvPr id="68" name="Group 67">
            <a:extLst>
              <a:ext uri="{FF2B5EF4-FFF2-40B4-BE49-F238E27FC236}">
                <a16:creationId xmlns:a16="http://schemas.microsoft.com/office/drawing/2014/main" id="{0ECB7395-0384-B84C-7F59-1B76D5EE6EA3}"/>
              </a:ext>
            </a:extLst>
          </p:cNvPr>
          <p:cNvGrpSpPr/>
          <p:nvPr/>
        </p:nvGrpSpPr>
        <p:grpSpPr>
          <a:xfrm>
            <a:off x="3708805" y="375468"/>
            <a:ext cx="3634560" cy="802800"/>
            <a:chOff x="2184805" y="375468"/>
            <a:chExt cx="3634560" cy="802800"/>
          </a:xfrm>
        </p:grpSpPr>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2DD8544E-0AD6-23CC-DE4B-CC20FB15662D}"/>
                    </a:ext>
                  </a:extLst>
                </p14:cNvPr>
                <p14:cNvContentPartPr/>
                <p14:nvPr/>
              </p14:nvContentPartPr>
              <p14:xfrm>
                <a:off x="2444365" y="431628"/>
                <a:ext cx="150480" cy="182160"/>
              </p14:xfrm>
            </p:contentPart>
          </mc:Choice>
          <mc:Fallback xmlns="">
            <p:pic>
              <p:nvPicPr>
                <p:cNvPr id="12" name="Ink 11">
                  <a:extLst>
                    <a:ext uri="{FF2B5EF4-FFF2-40B4-BE49-F238E27FC236}">
                      <a16:creationId xmlns:a16="http://schemas.microsoft.com/office/drawing/2014/main" id="{2DD8544E-0AD6-23CC-DE4B-CC20FB15662D}"/>
                    </a:ext>
                  </a:extLst>
                </p:cNvPr>
                <p:cNvPicPr/>
                <p:nvPr/>
              </p:nvPicPr>
              <p:blipFill>
                <a:blip r:embed="rId21"/>
                <a:stretch>
                  <a:fillRect/>
                </a:stretch>
              </p:blipFill>
              <p:spPr>
                <a:xfrm>
                  <a:off x="2426725" y="413628"/>
                  <a:ext cx="1861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BDE40FB0-74A7-A878-6C85-180F4A949969}"/>
                    </a:ext>
                  </a:extLst>
                </p14:cNvPr>
                <p14:cNvContentPartPr/>
                <p14:nvPr/>
              </p14:nvContentPartPr>
              <p14:xfrm>
                <a:off x="2667205" y="426948"/>
                <a:ext cx="54360" cy="104760"/>
              </p14:xfrm>
            </p:contentPart>
          </mc:Choice>
          <mc:Fallback xmlns="">
            <p:pic>
              <p:nvPicPr>
                <p:cNvPr id="13" name="Ink 12">
                  <a:extLst>
                    <a:ext uri="{FF2B5EF4-FFF2-40B4-BE49-F238E27FC236}">
                      <a16:creationId xmlns:a16="http://schemas.microsoft.com/office/drawing/2014/main" id="{BDE40FB0-74A7-A878-6C85-180F4A949969}"/>
                    </a:ext>
                  </a:extLst>
                </p:cNvPr>
                <p:cNvPicPr/>
                <p:nvPr/>
              </p:nvPicPr>
              <p:blipFill>
                <a:blip r:embed="rId23"/>
                <a:stretch>
                  <a:fillRect/>
                </a:stretch>
              </p:blipFill>
              <p:spPr>
                <a:xfrm>
                  <a:off x="2649205" y="408948"/>
                  <a:ext cx="90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D27680C5-9BD3-88BD-DCEB-31D59A12242E}"/>
                    </a:ext>
                  </a:extLst>
                </p14:cNvPr>
                <p14:cNvContentPartPr/>
                <p14:nvPr/>
              </p14:nvContentPartPr>
              <p14:xfrm>
                <a:off x="2639125" y="404628"/>
                <a:ext cx="143640" cy="173160"/>
              </p14:xfrm>
            </p:contentPart>
          </mc:Choice>
          <mc:Fallback xmlns="">
            <p:pic>
              <p:nvPicPr>
                <p:cNvPr id="15" name="Ink 14">
                  <a:extLst>
                    <a:ext uri="{FF2B5EF4-FFF2-40B4-BE49-F238E27FC236}">
                      <a16:creationId xmlns:a16="http://schemas.microsoft.com/office/drawing/2014/main" id="{D27680C5-9BD3-88BD-DCEB-31D59A12242E}"/>
                    </a:ext>
                  </a:extLst>
                </p:cNvPr>
                <p:cNvPicPr/>
                <p:nvPr/>
              </p:nvPicPr>
              <p:blipFill>
                <a:blip r:embed="rId25"/>
                <a:stretch>
                  <a:fillRect/>
                </a:stretch>
              </p:blipFill>
              <p:spPr>
                <a:xfrm>
                  <a:off x="2621485" y="386628"/>
                  <a:ext cx="1792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3095E384-9E75-1D5A-B12C-55270F7D331B}"/>
                    </a:ext>
                  </a:extLst>
                </p14:cNvPr>
                <p14:cNvContentPartPr/>
                <p14:nvPr/>
              </p14:nvContentPartPr>
              <p14:xfrm>
                <a:off x="2722285" y="526308"/>
                <a:ext cx="47160" cy="54360"/>
              </p14:xfrm>
            </p:contentPart>
          </mc:Choice>
          <mc:Fallback xmlns="">
            <p:pic>
              <p:nvPicPr>
                <p:cNvPr id="17" name="Ink 16">
                  <a:extLst>
                    <a:ext uri="{FF2B5EF4-FFF2-40B4-BE49-F238E27FC236}">
                      <a16:creationId xmlns:a16="http://schemas.microsoft.com/office/drawing/2014/main" id="{3095E384-9E75-1D5A-B12C-55270F7D331B}"/>
                    </a:ext>
                  </a:extLst>
                </p:cNvPr>
                <p:cNvPicPr/>
                <p:nvPr/>
              </p:nvPicPr>
              <p:blipFill>
                <a:blip r:embed="rId27"/>
                <a:stretch>
                  <a:fillRect/>
                </a:stretch>
              </p:blipFill>
              <p:spPr>
                <a:xfrm>
                  <a:off x="2704285" y="508308"/>
                  <a:ext cx="82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CE35F718-206E-BA95-D066-7EEAA3EDECBD}"/>
                    </a:ext>
                  </a:extLst>
                </p14:cNvPr>
                <p14:cNvContentPartPr/>
                <p14:nvPr/>
              </p14:nvContentPartPr>
              <p14:xfrm>
                <a:off x="2814445" y="547188"/>
                <a:ext cx="73080" cy="77040"/>
              </p14:xfrm>
            </p:contentPart>
          </mc:Choice>
          <mc:Fallback xmlns="">
            <p:pic>
              <p:nvPicPr>
                <p:cNvPr id="18" name="Ink 17">
                  <a:extLst>
                    <a:ext uri="{FF2B5EF4-FFF2-40B4-BE49-F238E27FC236}">
                      <a16:creationId xmlns:a16="http://schemas.microsoft.com/office/drawing/2014/main" id="{CE35F718-206E-BA95-D066-7EEAA3EDECBD}"/>
                    </a:ext>
                  </a:extLst>
                </p:cNvPr>
                <p:cNvPicPr/>
                <p:nvPr/>
              </p:nvPicPr>
              <p:blipFill>
                <a:blip r:embed="rId29"/>
                <a:stretch>
                  <a:fillRect/>
                </a:stretch>
              </p:blipFill>
              <p:spPr>
                <a:xfrm>
                  <a:off x="2796805" y="529548"/>
                  <a:ext cx="108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B987B426-B49B-5D47-9835-D6CFA6F76B41}"/>
                    </a:ext>
                  </a:extLst>
                </p14:cNvPr>
                <p14:cNvContentPartPr/>
                <p14:nvPr/>
              </p14:nvContentPartPr>
              <p14:xfrm>
                <a:off x="2991205" y="510108"/>
                <a:ext cx="96120" cy="19440"/>
              </p14:xfrm>
            </p:contentPart>
          </mc:Choice>
          <mc:Fallback xmlns="">
            <p:pic>
              <p:nvPicPr>
                <p:cNvPr id="20" name="Ink 19">
                  <a:extLst>
                    <a:ext uri="{FF2B5EF4-FFF2-40B4-BE49-F238E27FC236}">
                      <a16:creationId xmlns:a16="http://schemas.microsoft.com/office/drawing/2014/main" id="{B987B426-B49B-5D47-9835-D6CFA6F76B41}"/>
                    </a:ext>
                  </a:extLst>
                </p:cNvPr>
                <p:cNvPicPr/>
                <p:nvPr/>
              </p:nvPicPr>
              <p:blipFill>
                <a:blip r:embed="rId31"/>
                <a:stretch>
                  <a:fillRect/>
                </a:stretch>
              </p:blipFill>
              <p:spPr>
                <a:xfrm>
                  <a:off x="2973565" y="492468"/>
                  <a:ext cx="131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5B7CABC3-387A-8D28-2173-1EAA2E41AFF8}"/>
                    </a:ext>
                  </a:extLst>
                </p14:cNvPr>
                <p14:cNvContentPartPr/>
                <p14:nvPr/>
              </p14:nvContentPartPr>
              <p14:xfrm>
                <a:off x="3224485" y="408948"/>
                <a:ext cx="101520" cy="182520"/>
              </p14:xfrm>
            </p:contentPart>
          </mc:Choice>
          <mc:Fallback xmlns="">
            <p:pic>
              <p:nvPicPr>
                <p:cNvPr id="22" name="Ink 21">
                  <a:extLst>
                    <a:ext uri="{FF2B5EF4-FFF2-40B4-BE49-F238E27FC236}">
                      <a16:creationId xmlns:a16="http://schemas.microsoft.com/office/drawing/2014/main" id="{5B7CABC3-387A-8D28-2173-1EAA2E41AFF8}"/>
                    </a:ext>
                  </a:extLst>
                </p:cNvPr>
                <p:cNvPicPr/>
                <p:nvPr/>
              </p:nvPicPr>
              <p:blipFill>
                <a:blip r:embed="rId33"/>
                <a:stretch>
                  <a:fillRect/>
                </a:stretch>
              </p:blipFill>
              <p:spPr>
                <a:xfrm>
                  <a:off x="3206485" y="390948"/>
                  <a:ext cx="1371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FA9CCC88-0D83-924E-547E-13694BEF92D3}"/>
                    </a:ext>
                  </a:extLst>
                </p14:cNvPr>
                <p14:cNvContentPartPr/>
                <p14:nvPr/>
              </p14:nvContentPartPr>
              <p14:xfrm>
                <a:off x="3266965" y="494268"/>
                <a:ext cx="115560" cy="20520"/>
              </p14:xfrm>
            </p:contentPart>
          </mc:Choice>
          <mc:Fallback xmlns="">
            <p:pic>
              <p:nvPicPr>
                <p:cNvPr id="23" name="Ink 22">
                  <a:extLst>
                    <a:ext uri="{FF2B5EF4-FFF2-40B4-BE49-F238E27FC236}">
                      <a16:creationId xmlns:a16="http://schemas.microsoft.com/office/drawing/2014/main" id="{FA9CCC88-0D83-924E-547E-13694BEF92D3}"/>
                    </a:ext>
                  </a:extLst>
                </p:cNvPr>
                <p:cNvPicPr/>
                <p:nvPr/>
              </p:nvPicPr>
              <p:blipFill>
                <a:blip r:embed="rId35"/>
                <a:stretch>
                  <a:fillRect/>
                </a:stretch>
              </p:blipFill>
              <p:spPr>
                <a:xfrm>
                  <a:off x="3248965" y="476628"/>
                  <a:ext cx="151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F8223E92-0F99-CA5E-61CC-F0346B59F848}"/>
                    </a:ext>
                  </a:extLst>
                </p14:cNvPr>
                <p14:cNvContentPartPr/>
                <p14:nvPr/>
              </p14:nvContentPartPr>
              <p14:xfrm>
                <a:off x="3419965" y="416148"/>
                <a:ext cx="147600" cy="137520"/>
              </p14:xfrm>
            </p:contentPart>
          </mc:Choice>
          <mc:Fallback xmlns="">
            <p:pic>
              <p:nvPicPr>
                <p:cNvPr id="24" name="Ink 23">
                  <a:extLst>
                    <a:ext uri="{FF2B5EF4-FFF2-40B4-BE49-F238E27FC236}">
                      <a16:creationId xmlns:a16="http://schemas.microsoft.com/office/drawing/2014/main" id="{F8223E92-0F99-CA5E-61CC-F0346B59F848}"/>
                    </a:ext>
                  </a:extLst>
                </p:cNvPr>
                <p:cNvPicPr/>
                <p:nvPr/>
              </p:nvPicPr>
              <p:blipFill>
                <a:blip r:embed="rId37"/>
                <a:stretch>
                  <a:fillRect/>
                </a:stretch>
              </p:blipFill>
              <p:spPr>
                <a:xfrm>
                  <a:off x="3402325" y="398508"/>
                  <a:ext cx="1832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5213FA79-27F1-DA53-A1DC-56516CB78EC5}"/>
                    </a:ext>
                  </a:extLst>
                </p14:cNvPr>
                <p14:cNvContentPartPr/>
                <p14:nvPr/>
              </p14:nvContentPartPr>
              <p14:xfrm>
                <a:off x="3609325" y="421548"/>
                <a:ext cx="64800" cy="113400"/>
              </p14:xfrm>
            </p:contentPart>
          </mc:Choice>
          <mc:Fallback xmlns="">
            <p:pic>
              <p:nvPicPr>
                <p:cNvPr id="25" name="Ink 24">
                  <a:extLst>
                    <a:ext uri="{FF2B5EF4-FFF2-40B4-BE49-F238E27FC236}">
                      <a16:creationId xmlns:a16="http://schemas.microsoft.com/office/drawing/2014/main" id="{5213FA79-27F1-DA53-A1DC-56516CB78EC5}"/>
                    </a:ext>
                  </a:extLst>
                </p:cNvPr>
                <p:cNvPicPr/>
                <p:nvPr/>
              </p:nvPicPr>
              <p:blipFill>
                <a:blip r:embed="rId39"/>
                <a:stretch>
                  <a:fillRect/>
                </a:stretch>
              </p:blipFill>
              <p:spPr>
                <a:xfrm>
                  <a:off x="3591685" y="403548"/>
                  <a:ext cx="100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6D0D6608-88EE-DD9F-5304-B1B6AD8E97B1}"/>
                    </a:ext>
                  </a:extLst>
                </p14:cNvPr>
                <p14:cNvContentPartPr/>
                <p14:nvPr/>
              </p14:nvContentPartPr>
              <p14:xfrm>
                <a:off x="3603205" y="412548"/>
                <a:ext cx="117000" cy="136080"/>
              </p14:xfrm>
            </p:contentPart>
          </mc:Choice>
          <mc:Fallback xmlns="">
            <p:pic>
              <p:nvPicPr>
                <p:cNvPr id="26" name="Ink 25">
                  <a:extLst>
                    <a:ext uri="{FF2B5EF4-FFF2-40B4-BE49-F238E27FC236}">
                      <a16:creationId xmlns:a16="http://schemas.microsoft.com/office/drawing/2014/main" id="{6D0D6608-88EE-DD9F-5304-B1B6AD8E97B1}"/>
                    </a:ext>
                  </a:extLst>
                </p:cNvPr>
                <p:cNvPicPr/>
                <p:nvPr/>
              </p:nvPicPr>
              <p:blipFill>
                <a:blip r:embed="rId41"/>
                <a:stretch>
                  <a:fillRect/>
                </a:stretch>
              </p:blipFill>
              <p:spPr>
                <a:xfrm>
                  <a:off x="3585565" y="394548"/>
                  <a:ext cx="1526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0F8AD346-1755-975B-D374-71F2D027F6BA}"/>
                    </a:ext>
                  </a:extLst>
                </p14:cNvPr>
                <p14:cNvContentPartPr/>
                <p14:nvPr/>
              </p14:nvContentPartPr>
              <p14:xfrm>
                <a:off x="3728845" y="519108"/>
                <a:ext cx="65160" cy="98640"/>
              </p14:xfrm>
            </p:contentPart>
          </mc:Choice>
          <mc:Fallback xmlns="">
            <p:pic>
              <p:nvPicPr>
                <p:cNvPr id="27" name="Ink 26">
                  <a:extLst>
                    <a:ext uri="{FF2B5EF4-FFF2-40B4-BE49-F238E27FC236}">
                      <a16:creationId xmlns:a16="http://schemas.microsoft.com/office/drawing/2014/main" id="{0F8AD346-1755-975B-D374-71F2D027F6BA}"/>
                    </a:ext>
                  </a:extLst>
                </p:cNvPr>
                <p:cNvPicPr/>
                <p:nvPr/>
              </p:nvPicPr>
              <p:blipFill>
                <a:blip r:embed="rId43"/>
                <a:stretch>
                  <a:fillRect/>
                </a:stretch>
              </p:blipFill>
              <p:spPr>
                <a:xfrm>
                  <a:off x="3710845" y="501108"/>
                  <a:ext cx="1008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74C7E925-D5A2-53C9-F487-90B48951A6F2}"/>
                    </a:ext>
                  </a:extLst>
                </p14:cNvPr>
                <p14:cNvContentPartPr/>
                <p14:nvPr/>
              </p14:nvContentPartPr>
              <p14:xfrm>
                <a:off x="3894085" y="457548"/>
                <a:ext cx="136440" cy="10440"/>
              </p14:xfrm>
            </p:contentPart>
          </mc:Choice>
          <mc:Fallback xmlns="">
            <p:pic>
              <p:nvPicPr>
                <p:cNvPr id="29" name="Ink 28">
                  <a:extLst>
                    <a:ext uri="{FF2B5EF4-FFF2-40B4-BE49-F238E27FC236}">
                      <a16:creationId xmlns:a16="http://schemas.microsoft.com/office/drawing/2014/main" id="{74C7E925-D5A2-53C9-F487-90B48951A6F2}"/>
                    </a:ext>
                  </a:extLst>
                </p:cNvPr>
                <p:cNvPicPr/>
                <p:nvPr/>
              </p:nvPicPr>
              <p:blipFill>
                <a:blip r:embed="rId45"/>
                <a:stretch>
                  <a:fillRect/>
                </a:stretch>
              </p:blipFill>
              <p:spPr>
                <a:xfrm>
                  <a:off x="3876085" y="439548"/>
                  <a:ext cx="1720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5E8AEF92-CD77-88D2-CFB7-C65404475DFC}"/>
                    </a:ext>
                  </a:extLst>
                </p14:cNvPr>
                <p14:cNvContentPartPr/>
                <p14:nvPr/>
              </p14:nvContentPartPr>
              <p14:xfrm>
                <a:off x="4055365" y="385548"/>
                <a:ext cx="105120" cy="84960"/>
              </p14:xfrm>
            </p:contentPart>
          </mc:Choice>
          <mc:Fallback xmlns="">
            <p:pic>
              <p:nvPicPr>
                <p:cNvPr id="30" name="Ink 29">
                  <a:extLst>
                    <a:ext uri="{FF2B5EF4-FFF2-40B4-BE49-F238E27FC236}">
                      <a16:creationId xmlns:a16="http://schemas.microsoft.com/office/drawing/2014/main" id="{5E8AEF92-CD77-88D2-CFB7-C65404475DFC}"/>
                    </a:ext>
                  </a:extLst>
                </p:cNvPr>
                <p:cNvPicPr/>
                <p:nvPr/>
              </p:nvPicPr>
              <p:blipFill>
                <a:blip r:embed="rId47"/>
                <a:stretch>
                  <a:fillRect/>
                </a:stretch>
              </p:blipFill>
              <p:spPr>
                <a:xfrm>
                  <a:off x="4037365" y="367548"/>
                  <a:ext cx="140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DCB0FC5E-9C57-4A63-5BA2-1F42DEA13115}"/>
                    </a:ext>
                  </a:extLst>
                </p14:cNvPr>
                <p14:cNvContentPartPr/>
                <p14:nvPr/>
              </p14:nvContentPartPr>
              <p14:xfrm>
                <a:off x="4146445" y="384828"/>
                <a:ext cx="118080" cy="209880"/>
              </p14:xfrm>
            </p:contentPart>
          </mc:Choice>
          <mc:Fallback xmlns="">
            <p:pic>
              <p:nvPicPr>
                <p:cNvPr id="31" name="Ink 30">
                  <a:extLst>
                    <a:ext uri="{FF2B5EF4-FFF2-40B4-BE49-F238E27FC236}">
                      <a16:creationId xmlns:a16="http://schemas.microsoft.com/office/drawing/2014/main" id="{DCB0FC5E-9C57-4A63-5BA2-1F42DEA13115}"/>
                    </a:ext>
                  </a:extLst>
                </p:cNvPr>
                <p:cNvPicPr/>
                <p:nvPr/>
              </p:nvPicPr>
              <p:blipFill>
                <a:blip r:embed="rId49"/>
                <a:stretch>
                  <a:fillRect/>
                </a:stretch>
              </p:blipFill>
              <p:spPr>
                <a:xfrm>
                  <a:off x="4128445" y="367188"/>
                  <a:ext cx="1537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5F7D1319-BEB2-BCE1-E6D7-70909C1EB390}"/>
                    </a:ext>
                  </a:extLst>
                </p14:cNvPr>
                <p14:cNvContentPartPr/>
                <p14:nvPr/>
              </p14:nvContentPartPr>
              <p14:xfrm>
                <a:off x="4234285" y="558348"/>
                <a:ext cx="19080" cy="101520"/>
              </p14:xfrm>
            </p:contentPart>
          </mc:Choice>
          <mc:Fallback xmlns="">
            <p:pic>
              <p:nvPicPr>
                <p:cNvPr id="32" name="Ink 31">
                  <a:extLst>
                    <a:ext uri="{FF2B5EF4-FFF2-40B4-BE49-F238E27FC236}">
                      <a16:creationId xmlns:a16="http://schemas.microsoft.com/office/drawing/2014/main" id="{5F7D1319-BEB2-BCE1-E6D7-70909C1EB390}"/>
                    </a:ext>
                  </a:extLst>
                </p:cNvPr>
                <p:cNvPicPr/>
                <p:nvPr/>
              </p:nvPicPr>
              <p:blipFill>
                <a:blip r:embed="rId51"/>
                <a:stretch>
                  <a:fillRect/>
                </a:stretch>
              </p:blipFill>
              <p:spPr>
                <a:xfrm>
                  <a:off x="4216285" y="540348"/>
                  <a:ext cx="54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362DA9BE-ED04-06DD-329E-7F44348BE6F6}"/>
                    </a:ext>
                  </a:extLst>
                </p14:cNvPr>
                <p14:cNvContentPartPr/>
                <p14:nvPr/>
              </p14:nvContentPartPr>
              <p14:xfrm>
                <a:off x="4385845" y="413268"/>
                <a:ext cx="24840" cy="146160"/>
              </p14:xfrm>
            </p:contentPart>
          </mc:Choice>
          <mc:Fallback xmlns="">
            <p:pic>
              <p:nvPicPr>
                <p:cNvPr id="34" name="Ink 33">
                  <a:extLst>
                    <a:ext uri="{FF2B5EF4-FFF2-40B4-BE49-F238E27FC236}">
                      <a16:creationId xmlns:a16="http://schemas.microsoft.com/office/drawing/2014/main" id="{362DA9BE-ED04-06DD-329E-7F44348BE6F6}"/>
                    </a:ext>
                  </a:extLst>
                </p:cNvPr>
                <p:cNvPicPr/>
                <p:nvPr/>
              </p:nvPicPr>
              <p:blipFill>
                <a:blip r:embed="rId53"/>
                <a:stretch>
                  <a:fillRect/>
                </a:stretch>
              </p:blipFill>
              <p:spPr>
                <a:xfrm>
                  <a:off x="4367845" y="395268"/>
                  <a:ext cx="604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81C1C95B-B626-8DFE-C4D4-5039F5040EDE}"/>
                    </a:ext>
                  </a:extLst>
                </p14:cNvPr>
                <p14:cNvContentPartPr/>
                <p14:nvPr/>
              </p14:nvContentPartPr>
              <p14:xfrm>
                <a:off x="4318165" y="497148"/>
                <a:ext cx="71640" cy="16200"/>
              </p14:xfrm>
            </p:contentPart>
          </mc:Choice>
          <mc:Fallback xmlns="">
            <p:pic>
              <p:nvPicPr>
                <p:cNvPr id="35" name="Ink 34">
                  <a:extLst>
                    <a:ext uri="{FF2B5EF4-FFF2-40B4-BE49-F238E27FC236}">
                      <a16:creationId xmlns:a16="http://schemas.microsoft.com/office/drawing/2014/main" id="{81C1C95B-B626-8DFE-C4D4-5039F5040EDE}"/>
                    </a:ext>
                  </a:extLst>
                </p:cNvPr>
                <p:cNvPicPr/>
                <p:nvPr/>
              </p:nvPicPr>
              <p:blipFill>
                <a:blip r:embed="rId55"/>
                <a:stretch>
                  <a:fillRect/>
                </a:stretch>
              </p:blipFill>
              <p:spPr>
                <a:xfrm>
                  <a:off x="4300165" y="479508"/>
                  <a:ext cx="107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7B2D6475-8515-73F3-C8AF-727C8FD1D6FC}"/>
                    </a:ext>
                  </a:extLst>
                </p14:cNvPr>
                <p14:cNvContentPartPr/>
                <p14:nvPr/>
              </p14:nvContentPartPr>
              <p14:xfrm>
                <a:off x="4403485" y="497868"/>
                <a:ext cx="68040" cy="2520"/>
              </p14:xfrm>
            </p:contentPart>
          </mc:Choice>
          <mc:Fallback xmlns="">
            <p:pic>
              <p:nvPicPr>
                <p:cNvPr id="36" name="Ink 35">
                  <a:extLst>
                    <a:ext uri="{FF2B5EF4-FFF2-40B4-BE49-F238E27FC236}">
                      <a16:creationId xmlns:a16="http://schemas.microsoft.com/office/drawing/2014/main" id="{7B2D6475-8515-73F3-C8AF-727C8FD1D6FC}"/>
                    </a:ext>
                  </a:extLst>
                </p:cNvPr>
                <p:cNvPicPr/>
                <p:nvPr/>
              </p:nvPicPr>
              <p:blipFill>
                <a:blip r:embed="rId57"/>
                <a:stretch>
                  <a:fillRect/>
                </a:stretch>
              </p:blipFill>
              <p:spPr>
                <a:xfrm>
                  <a:off x="4385845" y="480228"/>
                  <a:ext cx="103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4520A010-4C32-6D48-2000-573124F3B47C}"/>
                    </a:ext>
                  </a:extLst>
                </p14:cNvPr>
                <p14:cNvContentPartPr/>
                <p14:nvPr/>
              </p14:nvContentPartPr>
              <p14:xfrm>
                <a:off x="4505005" y="461148"/>
                <a:ext cx="94680" cy="160920"/>
              </p14:xfrm>
            </p:contentPart>
          </mc:Choice>
          <mc:Fallback xmlns="">
            <p:pic>
              <p:nvPicPr>
                <p:cNvPr id="37" name="Ink 36">
                  <a:extLst>
                    <a:ext uri="{FF2B5EF4-FFF2-40B4-BE49-F238E27FC236}">
                      <a16:creationId xmlns:a16="http://schemas.microsoft.com/office/drawing/2014/main" id="{4520A010-4C32-6D48-2000-573124F3B47C}"/>
                    </a:ext>
                  </a:extLst>
                </p:cNvPr>
                <p:cNvPicPr/>
                <p:nvPr/>
              </p:nvPicPr>
              <p:blipFill>
                <a:blip r:embed="rId59"/>
                <a:stretch>
                  <a:fillRect/>
                </a:stretch>
              </p:blipFill>
              <p:spPr>
                <a:xfrm>
                  <a:off x="4487365" y="443508"/>
                  <a:ext cx="1303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6580461D-7F0D-F8F4-C895-52A7087BF032}"/>
                    </a:ext>
                  </a:extLst>
                </p14:cNvPr>
                <p14:cNvContentPartPr/>
                <p14:nvPr/>
              </p14:nvContentPartPr>
              <p14:xfrm>
                <a:off x="4521205" y="532788"/>
                <a:ext cx="90000" cy="14040"/>
              </p14:xfrm>
            </p:contentPart>
          </mc:Choice>
          <mc:Fallback xmlns="">
            <p:pic>
              <p:nvPicPr>
                <p:cNvPr id="38" name="Ink 37">
                  <a:extLst>
                    <a:ext uri="{FF2B5EF4-FFF2-40B4-BE49-F238E27FC236}">
                      <a16:creationId xmlns:a16="http://schemas.microsoft.com/office/drawing/2014/main" id="{6580461D-7F0D-F8F4-C895-52A7087BF032}"/>
                    </a:ext>
                  </a:extLst>
                </p:cNvPr>
                <p:cNvPicPr/>
                <p:nvPr/>
              </p:nvPicPr>
              <p:blipFill>
                <a:blip r:embed="rId61"/>
                <a:stretch>
                  <a:fillRect/>
                </a:stretch>
              </p:blipFill>
              <p:spPr>
                <a:xfrm>
                  <a:off x="4503205" y="515148"/>
                  <a:ext cx="125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BDE82388-F89A-33C1-572D-3CD70B4F85E4}"/>
                    </a:ext>
                  </a:extLst>
                </p14:cNvPr>
                <p14:cNvContentPartPr/>
                <p14:nvPr/>
              </p14:nvContentPartPr>
              <p14:xfrm>
                <a:off x="4664125" y="460428"/>
                <a:ext cx="120240" cy="117720"/>
              </p14:xfrm>
            </p:contentPart>
          </mc:Choice>
          <mc:Fallback xmlns="">
            <p:pic>
              <p:nvPicPr>
                <p:cNvPr id="39" name="Ink 38">
                  <a:extLst>
                    <a:ext uri="{FF2B5EF4-FFF2-40B4-BE49-F238E27FC236}">
                      <a16:creationId xmlns:a16="http://schemas.microsoft.com/office/drawing/2014/main" id="{BDE82388-F89A-33C1-572D-3CD70B4F85E4}"/>
                    </a:ext>
                  </a:extLst>
                </p:cNvPr>
                <p:cNvPicPr/>
                <p:nvPr/>
              </p:nvPicPr>
              <p:blipFill>
                <a:blip r:embed="rId63"/>
                <a:stretch>
                  <a:fillRect/>
                </a:stretch>
              </p:blipFill>
              <p:spPr>
                <a:xfrm>
                  <a:off x="4646125" y="442428"/>
                  <a:ext cx="155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EDE80FC5-B96A-DDEC-1208-80DF6349767B}"/>
                    </a:ext>
                  </a:extLst>
                </p14:cNvPr>
                <p14:cNvContentPartPr/>
                <p14:nvPr/>
              </p14:nvContentPartPr>
              <p14:xfrm>
                <a:off x="4844485" y="465468"/>
                <a:ext cx="60840" cy="111600"/>
              </p14:xfrm>
            </p:contentPart>
          </mc:Choice>
          <mc:Fallback xmlns="">
            <p:pic>
              <p:nvPicPr>
                <p:cNvPr id="40" name="Ink 39">
                  <a:extLst>
                    <a:ext uri="{FF2B5EF4-FFF2-40B4-BE49-F238E27FC236}">
                      <a16:creationId xmlns:a16="http://schemas.microsoft.com/office/drawing/2014/main" id="{EDE80FC5-B96A-DDEC-1208-80DF6349767B}"/>
                    </a:ext>
                  </a:extLst>
                </p:cNvPr>
                <p:cNvPicPr/>
                <p:nvPr/>
              </p:nvPicPr>
              <p:blipFill>
                <a:blip r:embed="rId65"/>
                <a:stretch>
                  <a:fillRect/>
                </a:stretch>
              </p:blipFill>
              <p:spPr>
                <a:xfrm>
                  <a:off x="4826485" y="447468"/>
                  <a:ext cx="964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6045E7B0-9AD5-5859-AE77-853ECBF418D1}"/>
                    </a:ext>
                  </a:extLst>
                </p14:cNvPr>
                <p14:cNvContentPartPr/>
                <p14:nvPr/>
              </p14:nvContentPartPr>
              <p14:xfrm>
                <a:off x="4849525" y="456108"/>
                <a:ext cx="100800" cy="156600"/>
              </p14:xfrm>
            </p:contentPart>
          </mc:Choice>
          <mc:Fallback xmlns="">
            <p:pic>
              <p:nvPicPr>
                <p:cNvPr id="41" name="Ink 40">
                  <a:extLst>
                    <a:ext uri="{FF2B5EF4-FFF2-40B4-BE49-F238E27FC236}">
                      <a16:creationId xmlns:a16="http://schemas.microsoft.com/office/drawing/2014/main" id="{6045E7B0-9AD5-5859-AE77-853ECBF418D1}"/>
                    </a:ext>
                  </a:extLst>
                </p:cNvPr>
                <p:cNvPicPr/>
                <p:nvPr/>
              </p:nvPicPr>
              <p:blipFill>
                <a:blip r:embed="rId67"/>
                <a:stretch>
                  <a:fillRect/>
                </a:stretch>
              </p:blipFill>
              <p:spPr>
                <a:xfrm>
                  <a:off x="4831525" y="438108"/>
                  <a:ext cx="1364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7EC6BF03-C274-2882-FED5-1F1884EF9B19}"/>
                    </a:ext>
                  </a:extLst>
                </p14:cNvPr>
                <p14:cNvContentPartPr/>
                <p14:nvPr/>
              </p14:nvContentPartPr>
              <p14:xfrm>
                <a:off x="4921885" y="565188"/>
                <a:ext cx="80280" cy="82440"/>
              </p14:xfrm>
            </p:contentPart>
          </mc:Choice>
          <mc:Fallback xmlns="">
            <p:pic>
              <p:nvPicPr>
                <p:cNvPr id="42" name="Ink 41">
                  <a:extLst>
                    <a:ext uri="{FF2B5EF4-FFF2-40B4-BE49-F238E27FC236}">
                      <a16:creationId xmlns:a16="http://schemas.microsoft.com/office/drawing/2014/main" id="{7EC6BF03-C274-2882-FED5-1F1884EF9B19}"/>
                    </a:ext>
                  </a:extLst>
                </p:cNvPr>
                <p:cNvPicPr/>
                <p:nvPr/>
              </p:nvPicPr>
              <p:blipFill>
                <a:blip r:embed="rId69"/>
                <a:stretch>
                  <a:fillRect/>
                </a:stretch>
              </p:blipFill>
              <p:spPr>
                <a:xfrm>
                  <a:off x="4904245" y="547548"/>
                  <a:ext cx="115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CD203336-0BE6-E343-1AF5-468F5303E78F}"/>
                    </a:ext>
                  </a:extLst>
                </p14:cNvPr>
                <p14:cNvContentPartPr/>
                <p14:nvPr/>
              </p14:nvContentPartPr>
              <p14:xfrm>
                <a:off x="3096685" y="915468"/>
                <a:ext cx="36360" cy="149400"/>
              </p14:xfrm>
            </p:contentPart>
          </mc:Choice>
          <mc:Fallback xmlns="">
            <p:pic>
              <p:nvPicPr>
                <p:cNvPr id="44" name="Ink 43">
                  <a:extLst>
                    <a:ext uri="{FF2B5EF4-FFF2-40B4-BE49-F238E27FC236}">
                      <a16:creationId xmlns:a16="http://schemas.microsoft.com/office/drawing/2014/main" id="{CD203336-0BE6-E343-1AF5-468F5303E78F}"/>
                    </a:ext>
                  </a:extLst>
                </p:cNvPr>
                <p:cNvPicPr/>
                <p:nvPr/>
              </p:nvPicPr>
              <p:blipFill>
                <a:blip r:embed="rId71"/>
                <a:stretch>
                  <a:fillRect/>
                </a:stretch>
              </p:blipFill>
              <p:spPr>
                <a:xfrm>
                  <a:off x="3079045" y="897468"/>
                  <a:ext cx="72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234E2368-E948-390F-C588-71177BCC53BB}"/>
                    </a:ext>
                  </a:extLst>
                </p14:cNvPr>
                <p14:cNvContentPartPr/>
                <p14:nvPr/>
              </p14:nvContentPartPr>
              <p14:xfrm>
                <a:off x="3209005" y="967308"/>
                <a:ext cx="104040" cy="22680"/>
              </p14:xfrm>
            </p:contentPart>
          </mc:Choice>
          <mc:Fallback xmlns="">
            <p:pic>
              <p:nvPicPr>
                <p:cNvPr id="45" name="Ink 44">
                  <a:extLst>
                    <a:ext uri="{FF2B5EF4-FFF2-40B4-BE49-F238E27FC236}">
                      <a16:creationId xmlns:a16="http://schemas.microsoft.com/office/drawing/2014/main" id="{234E2368-E948-390F-C588-71177BCC53BB}"/>
                    </a:ext>
                  </a:extLst>
                </p:cNvPr>
                <p:cNvPicPr/>
                <p:nvPr/>
              </p:nvPicPr>
              <p:blipFill>
                <a:blip r:embed="rId73"/>
                <a:stretch>
                  <a:fillRect/>
                </a:stretch>
              </p:blipFill>
              <p:spPr>
                <a:xfrm>
                  <a:off x="3191005" y="949308"/>
                  <a:ext cx="1396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188E77CD-4C83-02B2-7A8B-ED93BBB19F21}"/>
                    </a:ext>
                  </a:extLst>
                </p14:cNvPr>
                <p14:cNvContentPartPr/>
                <p14:nvPr/>
              </p14:nvContentPartPr>
              <p14:xfrm>
                <a:off x="3423565" y="925908"/>
                <a:ext cx="102960" cy="134280"/>
              </p14:xfrm>
            </p:contentPart>
          </mc:Choice>
          <mc:Fallback xmlns="">
            <p:pic>
              <p:nvPicPr>
                <p:cNvPr id="46" name="Ink 45">
                  <a:extLst>
                    <a:ext uri="{FF2B5EF4-FFF2-40B4-BE49-F238E27FC236}">
                      <a16:creationId xmlns:a16="http://schemas.microsoft.com/office/drawing/2014/main" id="{188E77CD-4C83-02B2-7A8B-ED93BBB19F21}"/>
                    </a:ext>
                  </a:extLst>
                </p:cNvPr>
                <p:cNvPicPr/>
                <p:nvPr/>
              </p:nvPicPr>
              <p:blipFill>
                <a:blip r:embed="rId75"/>
                <a:stretch>
                  <a:fillRect/>
                </a:stretch>
              </p:blipFill>
              <p:spPr>
                <a:xfrm>
                  <a:off x="3405925" y="907908"/>
                  <a:ext cx="1386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59BCF7C6-6EE6-DCBA-5540-2C4054BCDE9B}"/>
                    </a:ext>
                  </a:extLst>
                </p14:cNvPr>
                <p14:cNvContentPartPr/>
                <p14:nvPr/>
              </p14:nvContentPartPr>
              <p14:xfrm>
                <a:off x="3445885" y="1005468"/>
                <a:ext cx="90000" cy="15120"/>
              </p14:xfrm>
            </p:contentPart>
          </mc:Choice>
          <mc:Fallback xmlns="">
            <p:pic>
              <p:nvPicPr>
                <p:cNvPr id="47" name="Ink 46">
                  <a:extLst>
                    <a:ext uri="{FF2B5EF4-FFF2-40B4-BE49-F238E27FC236}">
                      <a16:creationId xmlns:a16="http://schemas.microsoft.com/office/drawing/2014/main" id="{59BCF7C6-6EE6-DCBA-5540-2C4054BCDE9B}"/>
                    </a:ext>
                  </a:extLst>
                </p:cNvPr>
                <p:cNvPicPr/>
                <p:nvPr/>
              </p:nvPicPr>
              <p:blipFill>
                <a:blip r:embed="rId77"/>
                <a:stretch>
                  <a:fillRect/>
                </a:stretch>
              </p:blipFill>
              <p:spPr>
                <a:xfrm>
                  <a:off x="3427885" y="987828"/>
                  <a:ext cx="1256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6" name="Ink 55">
                  <a:extLst>
                    <a:ext uri="{FF2B5EF4-FFF2-40B4-BE49-F238E27FC236}">
                      <a16:creationId xmlns:a16="http://schemas.microsoft.com/office/drawing/2014/main" id="{9AAC02C6-C706-B2F3-72B3-E7ABB14566F8}"/>
                    </a:ext>
                  </a:extLst>
                </p14:cNvPr>
                <p14:cNvContentPartPr/>
                <p14:nvPr/>
              </p14:nvContentPartPr>
              <p14:xfrm>
                <a:off x="2268325" y="414348"/>
                <a:ext cx="69480" cy="19440"/>
              </p14:xfrm>
            </p:contentPart>
          </mc:Choice>
          <mc:Fallback xmlns="">
            <p:pic>
              <p:nvPicPr>
                <p:cNvPr id="56" name="Ink 55">
                  <a:extLst>
                    <a:ext uri="{FF2B5EF4-FFF2-40B4-BE49-F238E27FC236}">
                      <a16:creationId xmlns:a16="http://schemas.microsoft.com/office/drawing/2014/main" id="{9AAC02C6-C706-B2F3-72B3-E7ABB14566F8}"/>
                    </a:ext>
                  </a:extLst>
                </p:cNvPr>
                <p:cNvPicPr/>
                <p:nvPr/>
              </p:nvPicPr>
              <p:blipFill>
                <a:blip r:embed="rId79"/>
                <a:stretch>
                  <a:fillRect/>
                </a:stretch>
              </p:blipFill>
              <p:spPr>
                <a:xfrm>
                  <a:off x="2250325" y="396708"/>
                  <a:ext cx="1051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7" name="Ink 56">
                  <a:extLst>
                    <a:ext uri="{FF2B5EF4-FFF2-40B4-BE49-F238E27FC236}">
                      <a16:creationId xmlns:a16="http://schemas.microsoft.com/office/drawing/2014/main" id="{1759D4A3-353F-6239-A779-911AEBA898C0}"/>
                    </a:ext>
                  </a:extLst>
                </p14:cNvPr>
                <p14:cNvContentPartPr/>
                <p14:nvPr/>
              </p14:nvContentPartPr>
              <p14:xfrm>
                <a:off x="2184805" y="437748"/>
                <a:ext cx="196560" cy="740520"/>
              </p14:xfrm>
            </p:contentPart>
          </mc:Choice>
          <mc:Fallback xmlns="">
            <p:pic>
              <p:nvPicPr>
                <p:cNvPr id="57" name="Ink 56">
                  <a:extLst>
                    <a:ext uri="{FF2B5EF4-FFF2-40B4-BE49-F238E27FC236}">
                      <a16:creationId xmlns:a16="http://schemas.microsoft.com/office/drawing/2014/main" id="{1759D4A3-353F-6239-A779-911AEBA898C0}"/>
                    </a:ext>
                  </a:extLst>
                </p:cNvPr>
                <p:cNvPicPr/>
                <p:nvPr/>
              </p:nvPicPr>
              <p:blipFill>
                <a:blip r:embed="rId81"/>
                <a:stretch>
                  <a:fillRect/>
                </a:stretch>
              </p:blipFill>
              <p:spPr>
                <a:xfrm>
                  <a:off x="2166805" y="420108"/>
                  <a:ext cx="232200" cy="776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9" name="Ink 58">
                  <a:extLst>
                    <a:ext uri="{FF2B5EF4-FFF2-40B4-BE49-F238E27FC236}">
                      <a16:creationId xmlns:a16="http://schemas.microsoft.com/office/drawing/2014/main" id="{BBCA1773-1D80-5A43-33EC-387A313AD364}"/>
                    </a:ext>
                  </a:extLst>
                </p14:cNvPr>
                <p14:cNvContentPartPr/>
                <p14:nvPr/>
              </p14:nvContentPartPr>
              <p14:xfrm>
                <a:off x="4863205" y="375468"/>
                <a:ext cx="334080" cy="785880"/>
              </p14:xfrm>
            </p:contentPart>
          </mc:Choice>
          <mc:Fallback xmlns="">
            <p:pic>
              <p:nvPicPr>
                <p:cNvPr id="59" name="Ink 58">
                  <a:extLst>
                    <a:ext uri="{FF2B5EF4-FFF2-40B4-BE49-F238E27FC236}">
                      <a16:creationId xmlns:a16="http://schemas.microsoft.com/office/drawing/2014/main" id="{BBCA1773-1D80-5A43-33EC-387A313AD364}"/>
                    </a:ext>
                  </a:extLst>
                </p:cNvPr>
                <p:cNvPicPr/>
                <p:nvPr/>
              </p:nvPicPr>
              <p:blipFill>
                <a:blip r:embed="rId83"/>
                <a:stretch>
                  <a:fillRect/>
                </a:stretch>
              </p:blipFill>
              <p:spPr>
                <a:xfrm>
                  <a:off x="4845205" y="357468"/>
                  <a:ext cx="369720" cy="821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Ink 60">
                  <a:extLst>
                    <a:ext uri="{FF2B5EF4-FFF2-40B4-BE49-F238E27FC236}">
                      <a16:creationId xmlns:a16="http://schemas.microsoft.com/office/drawing/2014/main" id="{D48C0426-CCCF-1DC1-91E8-59322193D6F7}"/>
                    </a:ext>
                  </a:extLst>
                </p14:cNvPr>
                <p14:cNvContentPartPr/>
                <p14:nvPr/>
              </p14:nvContentPartPr>
              <p14:xfrm>
                <a:off x="5262445" y="673908"/>
                <a:ext cx="87840" cy="172080"/>
              </p14:xfrm>
            </p:contentPart>
          </mc:Choice>
          <mc:Fallback xmlns="">
            <p:pic>
              <p:nvPicPr>
                <p:cNvPr id="61" name="Ink 60">
                  <a:extLst>
                    <a:ext uri="{FF2B5EF4-FFF2-40B4-BE49-F238E27FC236}">
                      <a16:creationId xmlns:a16="http://schemas.microsoft.com/office/drawing/2014/main" id="{D48C0426-CCCF-1DC1-91E8-59322193D6F7}"/>
                    </a:ext>
                  </a:extLst>
                </p:cNvPr>
                <p:cNvPicPr/>
                <p:nvPr/>
              </p:nvPicPr>
              <p:blipFill>
                <a:blip r:embed="rId85"/>
                <a:stretch>
                  <a:fillRect/>
                </a:stretch>
              </p:blipFill>
              <p:spPr>
                <a:xfrm>
                  <a:off x="5244445" y="655908"/>
                  <a:ext cx="1234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Ink 61">
                  <a:extLst>
                    <a:ext uri="{FF2B5EF4-FFF2-40B4-BE49-F238E27FC236}">
                      <a16:creationId xmlns:a16="http://schemas.microsoft.com/office/drawing/2014/main" id="{18AA1CA7-089D-0F80-A99B-F192C8A3ABAC}"/>
                    </a:ext>
                  </a:extLst>
                </p14:cNvPr>
                <p14:cNvContentPartPr/>
                <p14:nvPr/>
              </p14:nvContentPartPr>
              <p14:xfrm>
                <a:off x="5327245" y="664548"/>
                <a:ext cx="46440" cy="178920"/>
              </p14:xfrm>
            </p:contentPart>
          </mc:Choice>
          <mc:Fallback xmlns="">
            <p:pic>
              <p:nvPicPr>
                <p:cNvPr id="62" name="Ink 61">
                  <a:extLst>
                    <a:ext uri="{FF2B5EF4-FFF2-40B4-BE49-F238E27FC236}">
                      <a16:creationId xmlns:a16="http://schemas.microsoft.com/office/drawing/2014/main" id="{18AA1CA7-089D-0F80-A99B-F192C8A3ABAC}"/>
                    </a:ext>
                  </a:extLst>
                </p:cNvPr>
                <p:cNvPicPr/>
                <p:nvPr/>
              </p:nvPicPr>
              <p:blipFill>
                <a:blip r:embed="rId87"/>
                <a:stretch>
                  <a:fillRect/>
                </a:stretch>
              </p:blipFill>
              <p:spPr>
                <a:xfrm>
                  <a:off x="5309605" y="646908"/>
                  <a:ext cx="820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3" name="Ink 62">
                  <a:extLst>
                    <a:ext uri="{FF2B5EF4-FFF2-40B4-BE49-F238E27FC236}">
                      <a16:creationId xmlns:a16="http://schemas.microsoft.com/office/drawing/2014/main" id="{4A1475CB-43D4-8B0D-7D13-4CBCD9F40C75}"/>
                    </a:ext>
                  </a:extLst>
                </p14:cNvPr>
                <p14:cNvContentPartPr/>
                <p14:nvPr/>
              </p14:nvContentPartPr>
              <p14:xfrm>
                <a:off x="5279005" y="783708"/>
                <a:ext cx="77040" cy="25920"/>
              </p14:xfrm>
            </p:contentPart>
          </mc:Choice>
          <mc:Fallback xmlns="">
            <p:pic>
              <p:nvPicPr>
                <p:cNvPr id="63" name="Ink 62">
                  <a:extLst>
                    <a:ext uri="{FF2B5EF4-FFF2-40B4-BE49-F238E27FC236}">
                      <a16:creationId xmlns:a16="http://schemas.microsoft.com/office/drawing/2014/main" id="{4A1475CB-43D4-8B0D-7D13-4CBCD9F40C75}"/>
                    </a:ext>
                  </a:extLst>
                </p:cNvPr>
                <p:cNvPicPr/>
                <p:nvPr/>
              </p:nvPicPr>
              <p:blipFill>
                <a:blip r:embed="rId89"/>
                <a:stretch>
                  <a:fillRect/>
                </a:stretch>
              </p:blipFill>
              <p:spPr>
                <a:xfrm>
                  <a:off x="5261005" y="766068"/>
                  <a:ext cx="1126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4" name="Ink 63">
                  <a:extLst>
                    <a:ext uri="{FF2B5EF4-FFF2-40B4-BE49-F238E27FC236}">
                      <a16:creationId xmlns:a16="http://schemas.microsoft.com/office/drawing/2014/main" id="{DADA9FAA-E332-EFFF-A99A-3816C00913FC}"/>
                    </a:ext>
                  </a:extLst>
                </p14:cNvPr>
                <p14:cNvContentPartPr/>
                <p14:nvPr/>
              </p14:nvContentPartPr>
              <p14:xfrm>
                <a:off x="5434525" y="487788"/>
                <a:ext cx="88200" cy="104400"/>
              </p14:xfrm>
            </p:contentPart>
          </mc:Choice>
          <mc:Fallback xmlns="">
            <p:pic>
              <p:nvPicPr>
                <p:cNvPr id="64" name="Ink 63">
                  <a:extLst>
                    <a:ext uri="{FF2B5EF4-FFF2-40B4-BE49-F238E27FC236}">
                      <a16:creationId xmlns:a16="http://schemas.microsoft.com/office/drawing/2014/main" id="{DADA9FAA-E332-EFFF-A99A-3816C00913FC}"/>
                    </a:ext>
                  </a:extLst>
                </p:cNvPr>
                <p:cNvPicPr/>
                <p:nvPr/>
              </p:nvPicPr>
              <p:blipFill>
                <a:blip r:embed="rId91"/>
                <a:stretch>
                  <a:fillRect/>
                </a:stretch>
              </p:blipFill>
              <p:spPr>
                <a:xfrm>
                  <a:off x="5416885" y="469788"/>
                  <a:ext cx="123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6" name="Ink 65">
                  <a:extLst>
                    <a:ext uri="{FF2B5EF4-FFF2-40B4-BE49-F238E27FC236}">
                      <a16:creationId xmlns:a16="http://schemas.microsoft.com/office/drawing/2014/main" id="{57626E25-0E96-5EC0-91D8-63F4031317CF}"/>
                    </a:ext>
                  </a:extLst>
                </p14:cNvPr>
                <p14:cNvContentPartPr/>
                <p14:nvPr/>
              </p14:nvContentPartPr>
              <p14:xfrm>
                <a:off x="5696605" y="639348"/>
                <a:ext cx="41400" cy="178200"/>
              </p14:xfrm>
            </p:contentPart>
          </mc:Choice>
          <mc:Fallback xmlns="">
            <p:pic>
              <p:nvPicPr>
                <p:cNvPr id="66" name="Ink 65">
                  <a:extLst>
                    <a:ext uri="{FF2B5EF4-FFF2-40B4-BE49-F238E27FC236}">
                      <a16:creationId xmlns:a16="http://schemas.microsoft.com/office/drawing/2014/main" id="{57626E25-0E96-5EC0-91D8-63F4031317CF}"/>
                    </a:ext>
                  </a:extLst>
                </p:cNvPr>
                <p:cNvPicPr/>
                <p:nvPr/>
              </p:nvPicPr>
              <p:blipFill>
                <a:blip r:embed="rId93"/>
                <a:stretch>
                  <a:fillRect/>
                </a:stretch>
              </p:blipFill>
              <p:spPr>
                <a:xfrm>
                  <a:off x="5678605" y="621708"/>
                  <a:ext cx="770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7" name="Ink 66">
                  <a:extLst>
                    <a:ext uri="{FF2B5EF4-FFF2-40B4-BE49-F238E27FC236}">
                      <a16:creationId xmlns:a16="http://schemas.microsoft.com/office/drawing/2014/main" id="{593A7927-06C3-3F12-E067-3CF284C19D91}"/>
                    </a:ext>
                  </a:extLst>
                </p14:cNvPr>
                <p14:cNvContentPartPr/>
                <p14:nvPr/>
              </p14:nvContentPartPr>
              <p14:xfrm>
                <a:off x="5617765" y="755628"/>
                <a:ext cx="201600" cy="10080"/>
              </p14:xfrm>
            </p:contentPart>
          </mc:Choice>
          <mc:Fallback xmlns="">
            <p:pic>
              <p:nvPicPr>
                <p:cNvPr id="67" name="Ink 66">
                  <a:extLst>
                    <a:ext uri="{FF2B5EF4-FFF2-40B4-BE49-F238E27FC236}">
                      <a16:creationId xmlns:a16="http://schemas.microsoft.com/office/drawing/2014/main" id="{593A7927-06C3-3F12-E067-3CF284C19D91}"/>
                    </a:ext>
                  </a:extLst>
                </p:cNvPr>
                <p:cNvPicPr/>
                <p:nvPr/>
              </p:nvPicPr>
              <p:blipFill>
                <a:blip r:embed="rId95"/>
                <a:stretch>
                  <a:fillRect/>
                </a:stretch>
              </p:blipFill>
              <p:spPr>
                <a:xfrm>
                  <a:off x="5599765" y="737988"/>
                  <a:ext cx="237240" cy="45720"/>
                </a:xfrm>
                <a:prstGeom prst="rect">
                  <a:avLst/>
                </a:prstGeom>
              </p:spPr>
            </p:pic>
          </mc:Fallback>
        </mc:AlternateContent>
      </p:grpSp>
      <p:grpSp>
        <p:nvGrpSpPr>
          <p:cNvPr id="81" name="Group 80">
            <a:extLst>
              <a:ext uri="{FF2B5EF4-FFF2-40B4-BE49-F238E27FC236}">
                <a16:creationId xmlns:a16="http://schemas.microsoft.com/office/drawing/2014/main" id="{11E33331-BC35-E6DB-3919-0F587837ECE0}"/>
              </a:ext>
            </a:extLst>
          </p:cNvPr>
          <p:cNvGrpSpPr/>
          <p:nvPr/>
        </p:nvGrpSpPr>
        <p:grpSpPr>
          <a:xfrm>
            <a:off x="7658365" y="384108"/>
            <a:ext cx="995400" cy="282240"/>
            <a:chOff x="6134365" y="384108"/>
            <a:chExt cx="995400" cy="282240"/>
          </a:xfrm>
        </p:grpSpPr>
        <mc:AlternateContent xmlns:mc="http://schemas.openxmlformats.org/markup-compatibility/2006" xmlns:p14="http://schemas.microsoft.com/office/powerpoint/2010/main">
          <mc:Choice Requires="p14">
            <p:contentPart p14:bwMode="auto" r:id="rId96">
              <p14:nvContentPartPr>
                <p14:cNvPr id="69" name="Ink 68">
                  <a:extLst>
                    <a:ext uri="{FF2B5EF4-FFF2-40B4-BE49-F238E27FC236}">
                      <a16:creationId xmlns:a16="http://schemas.microsoft.com/office/drawing/2014/main" id="{3E6B35FA-16D2-D61B-0E46-E5A3303EEA23}"/>
                    </a:ext>
                  </a:extLst>
                </p14:cNvPr>
                <p14:cNvContentPartPr/>
                <p14:nvPr/>
              </p14:nvContentPartPr>
              <p14:xfrm>
                <a:off x="6134365" y="428388"/>
                <a:ext cx="105120" cy="78120"/>
              </p14:xfrm>
            </p:contentPart>
          </mc:Choice>
          <mc:Fallback xmlns="">
            <p:pic>
              <p:nvPicPr>
                <p:cNvPr id="69" name="Ink 68">
                  <a:extLst>
                    <a:ext uri="{FF2B5EF4-FFF2-40B4-BE49-F238E27FC236}">
                      <a16:creationId xmlns:a16="http://schemas.microsoft.com/office/drawing/2014/main" id="{3E6B35FA-16D2-D61B-0E46-E5A3303EEA23}"/>
                    </a:ext>
                  </a:extLst>
                </p:cNvPr>
                <p:cNvPicPr/>
                <p:nvPr/>
              </p:nvPicPr>
              <p:blipFill>
                <a:blip r:embed="rId97"/>
                <a:stretch>
                  <a:fillRect/>
                </a:stretch>
              </p:blipFill>
              <p:spPr>
                <a:xfrm>
                  <a:off x="6116365" y="410748"/>
                  <a:ext cx="1407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Ink 69">
                  <a:extLst>
                    <a:ext uri="{FF2B5EF4-FFF2-40B4-BE49-F238E27FC236}">
                      <a16:creationId xmlns:a16="http://schemas.microsoft.com/office/drawing/2014/main" id="{80991C47-44BE-C359-6F0F-600761C20805}"/>
                    </a:ext>
                  </a:extLst>
                </p14:cNvPr>
                <p14:cNvContentPartPr/>
                <p14:nvPr/>
              </p14:nvContentPartPr>
              <p14:xfrm>
                <a:off x="6192325" y="384108"/>
                <a:ext cx="128520" cy="262440"/>
              </p14:xfrm>
            </p:contentPart>
          </mc:Choice>
          <mc:Fallback xmlns="">
            <p:pic>
              <p:nvPicPr>
                <p:cNvPr id="70" name="Ink 69">
                  <a:extLst>
                    <a:ext uri="{FF2B5EF4-FFF2-40B4-BE49-F238E27FC236}">
                      <a16:creationId xmlns:a16="http://schemas.microsoft.com/office/drawing/2014/main" id="{80991C47-44BE-C359-6F0F-600761C20805}"/>
                    </a:ext>
                  </a:extLst>
                </p:cNvPr>
                <p:cNvPicPr/>
                <p:nvPr/>
              </p:nvPicPr>
              <p:blipFill>
                <a:blip r:embed="rId99"/>
                <a:stretch>
                  <a:fillRect/>
                </a:stretch>
              </p:blipFill>
              <p:spPr>
                <a:xfrm>
                  <a:off x="6174325" y="366468"/>
                  <a:ext cx="16416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 name="Ink 70">
                  <a:extLst>
                    <a:ext uri="{FF2B5EF4-FFF2-40B4-BE49-F238E27FC236}">
                      <a16:creationId xmlns:a16="http://schemas.microsoft.com/office/drawing/2014/main" id="{36F63E23-746D-0951-BAFE-48331A1FE1DC}"/>
                    </a:ext>
                  </a:extLst>
                </p14:cNvPr>
                <p14:cNvContentPartPr/>
                <p14:nvPr/>
              </p14:nvContentPartPr>
              <p14:xfrm>
                <a:off x="6302845" y="537828"/>
                <a:ext cx="24120" cy="128520"/>
              </p14:xfrm>
            </p:contentPart>
          </mc:Choice>
          <mc:Fallback xmlns="">
            <p:pic>
              <p:nvPicPr>
                <p:cNvPr id="71" name="Ink 70">
                  <a:extLst>
                    <a:ext uri="{FF2B5EF4-FFF2-40B4-BE49-F238E27FC236}">
                      <a16:creationId xmlns:a16="http://schemas.microsoft.com/office/drawing/2014/main" id="{36F63E23-746D-0951-BAFE-48331A1FE1DC}"/>
                    </a:ext>
                  </a:extLst>
                </p:cNvPr>
                <p:cNvPicPr/>
                <p:nvPr/>
              </p:nvPicPr>
              <p:blipFill>
                <a:blip r:embed="rId101"/>
                <a:stretch>
                  <a:fillRect/>
                </a:stretch>
              </p:blipFill>
              <p:spPr>
                <a:xfrm>
                  <a:off x="6284845" y="520188"/>
                  <a:ext cx="59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Ink 71">
                  <a:extLst>
                    <a:ext uri="{FF2B5EF4-FFF2-40B4-BE49-F238E27FC236}">
                      <a16:creationId xmlns:a16="http://schemas.microsoft.com/office/drawing/2014/main" id="{817F9C57-CE79-BF6C-E239-B5632A5A57B6}"/>
                    </a:ext>
                  </a:extLst>
                </p14:cNvPr>
                <p14:cNvContentPartPr/>
                <p14:nvPr/>
              </p14:nvContentPartPr>
              <p14:xfrm>
                <a:off x="6451885" y="506148"/>
                <a:ext cx="150120" cy="5760"/>
              </p14:xfrm>
            </p:contentPart>
          </mc:Choice>
          <mc:Fallback xmlns="">
            <p:pic>
              <p:nvPicPr>
                <p:cNvPr id="72" name="Ink 71">
                  <a:extLst>
                    <a:ext uri="{FF2B5EF4-FFF2-40B4-BE49-F238E27FC236}">
                      <a16:creationId xmlns:a16="http://schemas.microsoft.com/office/drawing/2014/main" id="{817F9C57-CE79-BF6C-E239-B5632A5A57B6}"/>
                    </a:ext>
                  </a:extLst>
                </p:cNvPr>
                <p:cNvPicPr/>
                <p:nvPr/>
              </p:nvPicPr>
              <p:blipFill>
                <a:blip r:embed="rId103"/>
                <a:stretch>
                  <a:fillRect/>
                </a:stretch>
              </p:blipFill>
              <p:spPr>
                <a:xfrm>
                  <a:off x="6434245" y="488148"/>
                  <a:ext cx="1857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4" name="Ink 73">
                  <a:extLst>
                    <a:ext uri="{FF2B5EF4-FFF2-40B4-BE49-F238E27FC236}">
                      <a16:creationId xmlns:a16="http://schemas.microsoft.com/office/drawing/2014/main" id="{EF661735-B7BA-1AD5-ED13-832550176205}"/>
                    </a:ext>
                  </a:extLst>
                </p14:cNvPr>
                <p14:cNvContentPartPr/>
                <p14:nvPr/>
              </p14:nvContentPartPr>
              <p14:xfrm>
                <a:off x="6751045" y="387348"/>
                <a:ext cx="154080" cy="187200"/>
              </p14:xfrm>
            </p:contentPart>
          </mc:Choice>
          <mc:Fallback xmlns="">
            <p:pic>
              <p:nvPicPr>
                <p:cNvPr id="74" name="Ink 73">
                  <a:extLst>
                    <a:ext uri="{FF2B5EF4-FFF2-40B4-BE49-F238E27FC236}">
                      <a16:creationId xmlns:a16="http://schemas.microsoft.com/office/drawing/2014/main" id="{EF661735-B7BA-1AD5-ED13-832550176205}"/>
                    </a:ext>
                  </a:extLst>
                </p:cNvPr>
                <p:cNvPicPr/>
                <p:nvPr/>
              </p:nvPicPr>
              <p:blipFill>
                <a:blip r:embed="rId105"/>
                <a:stretch>
                  <a:fillRect/>
                </a:stretch>
              </p:blipFill>
              <p:spPr>
                <a:xfrm>
                  <a:off x="6733045" y="369348"/>
                  <a:ext cx="1897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5" name="Ink 74">
                  <a:extLst>
                    <a:ext uri="{FF2B5EF4-FFF2-40B4-BE49-F238E27FC236}">
                      <a16:creationId xmlns:a16="http://schemas.microsoft.com/office/drawing/2014/main" id="{4E7F32A0-6477-6B83-C66F-A6CDF916BB4F}"/>
                    </a:ext>
                  </a:extLst>
                </p14:cNvPr>
                <p14:cNvContentPartPr/>
                <p14:nvPr/>
              </p14:nvContentPartPr>
              <p14:xfrm>
                <a:off x="6796765" y="494988"/>
                <a:ext cx="135000" cy="28800"/>
              </p14:xfrm>
            </p:contentPart>
          </mc:Choice>
          <mc:Fallback xmlns="">
            <p:pic>
              <p:nvPicPr>
                <p:cNvPr id="75" name="Ink 74">
                  <a:extLst>
                    <a:ext uri="{FF2B5EF4-FFF2-40B4-BE49-F238E27FC236}">
                      <a16:creationId xmlns:a16="http://schemas.microsoft.com/office/drawing/2014/main" id="{4E7F32A0-6477-6B83-C66F-A6CDF916BB4F}"/>
                    </a:ext>
                  </a:extLst>
                </p:cNvPr>
                <p:cNvPicPr/>
                <p:nvPr/>
              </p:nvPicPr>
              <p:blipFill>
                <a:blip r:embed="rId107"/>
                <a:stretch>
                  <a:fillRect/>
                </a:stretch>
              </p:blipFill>
              <p:spPr>
                <a:xfrm>
                  <a:off x="6779125" y="477348"/>
                  <a:ext cx="1706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6" name="Ink 75">
                  <a:extLst>
                    <a:ext uri="{FF2B5EF4-FFF2-40B4-BE49-F238E27FC236}">
                      <a16:creationId xmlns:a16="http://schemas.microsoft.com/office/drawing/2014/main" id="{D56153D2-BD64-6B81-8EB3-127F94F55A57}"/>
                    </a:ext>
                  </a:extLst>
                </p14:cNvPr>
                <p14:cNvContentPartPr/>
                <p14:nvPr/>
              </p14:nvContentPartPr>
              <p14:xfrm>
                <a:off x="6998365" y="387708"/>
                <a:ext cx="131400" cy="144000"/>
              </p14:xfrm>
            </p:contentPart>
          </mc:Choice>
          <mc:Fallback xmlns="">
            <p:pic>
              <p:nvPicPr>
                <p:cNvPr id="76" name="Ink 75">
                  <a:extLst>
                    <a:ext uri="{FF2B5EF4-FFF2-40B4-BE49-F238E27FC236}">
                      <a16:creationId xmlns:a16="http://schemas.microsoft.com/office/drawing/2014/main" id="{D56153D2-BD64-6B81-8EB3-127F94F55A57}"/>
                    </a:ext>
                  </a:extLst>
                </p:cNvPr>
                <p:cNvPicPr/>
                <p:nvPr/>
              </p:nvPicPr>
              <p:blipFill>
                <a:blip r:embed="rId109"/>
                <a:stretch>
                  <a:fillRect/>
                </a:stretch>
              </p:blipFill>
              <p:spPr>
                <a:xfrm>
                  <a:off x="6980365" y="369708"/>
                  <a:ext cx="167040" cy="179640"/>
                </a:xfrm>
                <a:prstGeom prst="rect">
                  <a:avLst/>
                </a:prstGeom>
              </p:spPr>
            </p:pic>
          </mc:Fallback>
        </mc:AlternateContent>
      </p:grpSp>
      <p:grpSp>
        <p:nvGrpSpPr>
          <p:cNvPr id="85" name="Group 84">
            <a:extLst>
              <a:ext uri="{FF2B5EF4-FFF2-40B4-BE49-F238E27FC236}">
                <a16:creationId xmlns:a16="http://schemas.microsoft.com/office/drawing/2014/main" id="{BBF5CD49-8B2C-24B9-85AE-E703CFE6D455}"/>
              </a:ext>
            </a:extLst>
          </p:cNvPr>
          <p:cNvGrpSpPr/>
          <p:nvPr/>
        </p:nvGrpSpPr>
        <p:grpSpPr>
          <a:xfrm>
            <a:off x="8683645" y="386268"/>
            <a:ext cx="260640" cy="264240"/>
            <a:chOff x="7159645" y="386268"/>
            <a:chExt cx="260640" cy="264240"/>
          </a:xfrm>
        </p:grpSpPr>
        <mc:AlternateContent xmlns:mc="http://schemas.openxmlformats.org/markup-compatibility/2006" xmlns:p14="http://schemas.microsoft.com/office/powerpoint/2010/main">
          <mc:Choice Requires="p14">
            <p:contentPart p14:bwMode="auto" r:id="rId110">
              <p14:nvContentPartPr>
                <p14:cNvPr id="82" name="Ink 81">
                  <a:extLst>
                    <a:ext uri="{FF2B5EF4-FFF2-40B4-BE49-F238E27FC236}">
                      <a16:creationId xmlns:a16="http://schemas.microsoft.com/office/drawing/2014/main" id="{6A0D20F2-E6D3-E4EF-20FD-C17FF5710F3F}"/>
                    </a:ext>
                  </a:extLst>
                </p14:cNvPr>
                <p14:cNvContentPartPr/>
                <p14:nvPr/>
              </p14:nvContentPartPr>
              <p14:xfrm>
                <a:off x="7216165" y="401388"/>
                <a:ext cx="71640" cy="153360"/>
              </p14:xfrm>
            </p:contentPart>
          </mc:Choice>
          <mc:Fallback xmlns="">
            <p:pic>
              <p:nvPicPr>
                <p:cNvPr id="82" name="Ink 81">
                  <a:extLst>
                    <a:ext uri="{FF2B5EF4-FFF2-40B4-BE49-F238E27FC236}">
                      <a16:creationId xmlns:a16="http://schemas.microsoft.com/office/drawing/2014/main" id="{6A0D20F2-E6D3-E4EF-20FD-C17FF5710F3F}"/>
                    </a:ext>
                  </a:extLst>
                </p:cNvPr>
                <p:cNvPicPr/>
                <p:nvPr/>
              </p:nvPicPr>
              <p:blipFill>
                <a:blip r:embed="rId111"/>
                <a:stretch>
                  <a:fillRect/>
                </a:stretch>
              </p:blipFill>
              <p:spPr>
                <a:xfrm>
                  <a:off x="7198165" y="383748"/>
                  <a:ext cx="1072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3" name="Ink 82">
                  <a:extLst>
                    <a:ext uri="{FF2B5EF4-FFF2-40B4-BE49-F238E27FC236}">
                      <a16:creationId xmlns:a16="http://schemas.microsoft.com/office/drawing/2014/main" id="{6234BB9E-B690-C23E-9F3B-6551DF8D40FC}"/>
                    </a:ext>
                  </a:extLst>
                </p14:cNvPr>
                <p14:cNvContentPartPr/>
                <p14:nvPr/>
              </p14:nvContentPartPr>
              <p14:xfrm>
                <a:off x="7159645" y="386268"/>
                <a:ext cx="187920" cy="214920"/>
              </p14:xfrm>
            </p:contentPart>
          </mc:Choice>
          <mc:Fallback xmlns="">
            <p:pic>
              <p:nvPicPr>
                <p:cNvPr id="83" name="Ink 82">
                  <a:extLst>
                    <a:ext uri="{FF2B5EF4-FFF2-40B4-BE49-F238E27FC236}">
                      <a16:creationId xmlns:a16="http://schemas.microsoft.com/office/drawing/2014/main" id="{6234BB9E-B690-C23E-9F3B-6551DF8D40FC}"/>
                    </a:ext>
                  </a:extLst>
                </p:cNvPr>
                <p:cNvPicPr/>
                <p:nvPr/>
              </p:nvPicPr>
              <p:blipFill>
                <a:blip r:embed="rId113"/>
                <a:stretch>
                  <a:fillRect/>
                </a:stretch>
              </p:blipFill>
              <p:spPr>
                <a:xfrm>
                  <a:off x="7142005" y="368268"/>
                  <a:ext cx="2235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4" name="Ink 83">
                  <a:extLst>
                    <a:ext uri="{FF2B5EF4-FFF2-40B4-BE49-F238E27FC236}">
                      <a16:creationId xmlns:a16="http://schemas.microsoft.com/office/drawing/2014/main" id="{447D4DE6-8437-33B4-E5CB-FA1FCCC58232}"/>
                    </a:ext>
                  </a:extLst>
                </p14:cNvPr>
                <p14:cNvContentPartPr/>
                <p14:nvPr/>
              </p14:nvContentPartPr>
              <p14:xfrm>
                <a:off x="7336045" y="543948"/>
                <a:ext cx="84240" cy="106560"/>
              </p14:xfrm>
            </p:contentPart>
          </mc:Choice>
          <mc:Fallback xmlns="">
            <p:pic>
              <p:nvPicPr>
                <p:cNvPr id="84" name="Ink 83">
                  <a:extLst>
                    <a:ext uri="{FF2B5EF4-FFF2-40B4-BE49-F238E27FC236}">
                      <a16:creationId xmlns:a16="http://schemas.microsoft.com/office/drawing/2014/main" id="{447D4DE6-8437-33B4-E5CB-FA1FCCC58232}"/>
                    </a:ext>
                  </a:extLst>
                </p:cNvPr>
                <p:cNvPicPr/>
                <p:nvPr/>
              </p:nvPicPr>
              <p:blipFill>
                <a:blip r:embed="rId115"/>
                <a:stretch>
                  <a:fillRect/>
                </a:stretch>
              </p:blipFill>
              <p:spPr>
                <a:xfrm>
                  <a:off x="7318405" y="526308"/>
                  <a:ext cx="119880" cy="142200"/>
                </a:xfrm>
                <a:prstGeom prst="rect">
                  <a:avLst/>
                </a:prstGeom>
              </p:spPr>
            </p:pic>
          </mc:Fallback>
        </mc:AlternateContent>
      </p:grpSp>
      <p:grpSp>
        <p:nvGrpSpPr>
          <p:cNvPr id="90" name="Group 89">
            <a:extLst>
              <a:ext uri="{FF2B5EF4-FFF2-40B4-BE49-F238E27FC236}">
                <a16:creationId xmlns:a16="http://schemas.microsoft.com/office/drawing/2014/main" id="{CC0BF0B9-9ABA-F3C3-83C4-62E2ACBDA3A2}"/>
              </a:ext>
            </a:extLst>
          </p:cNvPr>
          <p:cNvGrpSpPr/>
          <p:nvPr/>
        </p:nvGrpSpPr>
        <p:grpSpPr>
          <a:xfrm>
            <a:off x="8005045" y="914388"/>
            <a:ext cx="432360" cy="180000"/>
            <a:chOff x="6481045" y="914388"/>
            <a:chExt cx="432360" cy="180000"/>
          </a:xfrm>
        </p:grpSpPr>
        <mc:AlternateContent xmlns:mc="http://schemas.openxmlformats.org/markup-compatibility/2006" xmlns:p14="http://schemas.microsoft.com/office/powerpoint/2010/main">
          <mc:Choice Requires="p14">
            <p:contentPart p14:bwMode="auto" r:id="rId116">
              <p14:nvContentPartPr>
                <p14:cNvPr id="86" name="Ink 85">
                  <a:extLst>
                    <a:ext uri="{FF2B5EF4-FFF2-40B4-BE49-F238E27FC236}">
                      <a16:creationId xmlns:a16="http://schemas.microsoft.com/office/drawing/2014/main" id="{910CBED7-2342-05E1-9A7F-665B58C4928C}"/>
                    </a:ext>
                  </a:extLst>
                </p14:cNvPr>
                <p14:cNvContentPartPr/>
                <p14:nvPr/>
              </p14:nvContentPartPr>
              <p14:xfrm>
                <a:off x="6481045" y="914388"/>
                <a:ext cx="23760" cy="180000"/>
              </p14:xfrm>
            </p:contentPart>
          </mc:Choice>
          <mc:Fallback xmlns="">
            <p:pic>
              <p:nvPicPr>
                <p:cNvPr id="86" name="Ink 85">
                  <a:extLst>
                    <a:ext uri="{FF2B5EF4-FFF2-40B4-BE49-F238E27FC236}">
                      <a16:creationId xmlns:a16="http://schemas.microsoft.com/office/drawing/2014/main" id="{910CBED7-2342-05E1-9A7F-665B58C4928C}"/>
                    </a:ext>
                  </a:extLst>
                </p:cNvPr>
                <p:cNvPicPr/>
                <p:nvPr/>
              </p:nvPicPr>
              <p:blipFill>
                <a:blip r:embed="rId117"/>
                <a:stretch>
                  <a:fillRect/>
                </a:stretch>
              </p:blipFill>
              <p:spPr>
                <a:xfrm>
                  <a:off x="6463045" y="896388"/>
                  <a:ext cx="594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7" name="Ink 86">
                  <a:extLst>
                    <a:ext uri="{FF2B5EF4-FFF2-40B4-BE49-F238E27FC236}">
                      <a16:creationId xmlns:a16="http://schemas.microsoft.com/office/drawing/2014/main" id="{C9129370-FFA3-F5B2-DBDB-9F04B420392B}"/>
                    </a:ext>
                  </a:extLst>
                </p14:cNvPr>
                <p14:cNvContentPartPr/>
                <p14:nvPr/>
              </p14:nvContentPartPr>
              <p14:xfrm>
                <a:off x="6582925" y="991068"/>
                <a:ext cx="101520" cy="17640"/>
              </p14:xfrm>
            </p:contentPart>
          </mc:Choice>
          <mc:Fallback xmlns="">
            <p:pic>
              <p:nvPicPr>
                <p:cNvPr id="87" name="Ink 86">
                  <a:extLst>
                    <a:ext uri="{FF2B5EF4-FFF2-40B4-BE49-F238E27FC236}">
                      <a16:creationId xmlns:a16="http://schemas.microsoft.com/office/drawing/2014/main" id="{C9129370-FFA3-F5B2-DBDB-9F04B420392B}"/>
                    </a:ext>
                  </a:extLst>
                </p:cNvPr>
                <p:cNvPicPr/>
                <p:nvPr/>
              </p:nvPicPr>
              <p:blipFill>
                <a:blip r:embed="rId119"/>
                <a:stretch>
                  <a:fillRect/>
                </a:stretch>
              </p:blipFill>
              <p:spPr>
                <a:xfrm>
                  <a:off x="6564925" y="973428"/>
                  <a:ext cx="1371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8" name="Ink 87">
                  <a:extLst>
                    <a:ext uri="{FF2B5EF4-FFF2-40B4-BE49-F238E27FC236}">
                      <a16:creationId xmlns:a16="http://schemas.microsoft.com/office/drawing/2014/main" id="{42464128-7D4F-6BEA-8561-D4C1889F9C41}"/>
                    </a:ext>
                  </a:extLst>
                </p14:cNvPr>
                <p14:cNvContentPartPr/>
                <p14:nvPr/>
              </p14:nvContentPartPr>
              <p14:xfrm>
                <a:off x="6798565" y="914388"/>
                <a:ext cx="111960" cy="174960"/>
              </p14:xfrm>
            </p:contentPart>
          </mc:Choice>
          <mc:Fallback xmlns="">
            <p:pic>
              <p:nvPicPr>
                <p:cNvPr id="88" name="Ink 87">
                  <a:extLst>
                    <a:ext uri="{FF2B5EF4-FFF2-40B4-BE49-F238E27FC236}">
                      <a16:creationId xmlns:a16="http://schemas.microsoft.com/office/drawing/2014/main" id="{42464128-7D4F-6BEA-8561-D4C1889F9C41}"/>
                    </a:ext>
                  </a:extLst>
                </p:cNvPr>
                <p:cNvPicPr/>
                <p:nvPr/>
              </p:nvPicPr>
              <p:blipFill>
                <a:blip r:embed="rId121"/>
                <a:stretch>
                  <a:fillRect/>
                </a:stretch>
              </p:blipFill>
              <p:spPr>
                <a:xfrm>
                  <a:off x="6780565" y="896388"/>
                  <a:ext cx="1476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9" name="Ink 88">
                  <a:extLst>
                    <a:ext uri="{FF2B5EF4-FFF2-40B4-BE49-F238E27FC236}">
                      <a16:creationId xmlns:a16="http://schemas.microsoft.com/office/drawing/2014/main" id="{706168A3-CDEC-64D5-4451-F5C47FC693D1}"/>
                    </a:ext>
                  </a:extLst>
                </p14:cNvPr>
                <p14:cNvContentPartPr/>
                <p14:nvPr/>
              </p14:nvContentPartPr>
              <p14:xfrm>
                <a:off x="6842485" y="1015188"/>
                <a:ext cx="70920" cy="11880"/>
              </p14:xfrm>
            </p:contentPart>
          </mc:Choice>
          <mc:Fallback xmlns="">
            <p:pic>
              <p:nvPicPr>
                <p:cNvPr id="89" name="Ink 88">
                  <a:extLst>
                    <a:ext uri="{FF2B5EF4-FFF2-40B4-BE49-F238E27FC236}">
                      <a16:creationId xmlns:a16="http://schemas.microsoft.com/office/drawing/2014/main" id="{706168A3-CDEC-64D5-4451-F5C47FC693D1}"/>
                    </a:ext>
                  </a:extLst>
                </p:cNvPr>
                <p:cNvPicPr/>
                <p:nvPr/>
              </p:nvPicPr>
              <p:blipFill>
                <a:blip r:embed="rId123"/>
                <a:stretch>
                  <a:fillRect/>
                </a:stretch>
              </p:blipFill>
              <p:spPr>
                <a:xfrm>
                  <a:off x="6824485" y="997188"/>
                  <a:ext cx="106560" cy="47520"/>
                </a:xfrm>
                <a:prstGeom prst="rect">
                  <a:avLst/>
                </a:prstGeom>
              </p:spPr>
            </p:pic>
          </mc:Fallback>
        </mc:AlternateContent>
      </p:grpSp>
      <p:grpSp>
        <p:nvGrpSpPr>
          <p:cNvPr id="96" name="Group 95">
            <a:extLst>
              <a:ext uri="{FF2B5EF4-FFF2-40B4-BE49-F238E27FC236}">
                <a16:creationId xmlns:a16="http://schemas.microsoft.com/office/drawing/2014/main" id="{AD5B56BA-A45F-0983-FAC6-19A39AA84F24}"/>
              </a:ext>
            </a:extLst>
          </p:cNvPr>
          <p:cNvGrpSpPr/>
          <p:nvPr/>
        </p:nvGrpSpPr>
        <p:grpSpPr>
          <a:xfrm>
            <a:off x="2985925" y="1728708"/>
            <a:ext cx="342360" cy="394920"/>
            <a:chOff x="1461925" y="1728708"/>
            <a:chExt cx="342360" cy="394920"/>
          </a:xfrm>
        </p:grpSpPr>
        <mc:AlternateContent xmlns:mc="http://schemas.openxmlformats.org/markup-compatibility/2006" xmlns:p14="http://schemas.microsoft.com/office/powerpoint/2010/main">
          <mc:Choice Requires="p14">
            <p:contentPart p14:bwMode="auto" r:id="rId124">
              <p14:nvContentPartPr>
                <p14:cNvPr id="91" name="Ink 90">
                  <a:extLst>
                    <a:ext uri="{FF2B5EF4-FFF2-40B4-BE49-F238E27FC236}">
                      <a16:creationId xmlns:a16="http://schemas.microsoft.com/office/drawing/2014/main" id="{70DC360C-1E7E-9C8C-B0A8-8F2CBD56E179}"/>
                    </a:ext>
                  </a:extLst>
                </p14:cNvPr>
                <p14:cNvContentPartPr/>
                <p14:nvPr/>
              </p14:nvContentPartPr>
              <p14:xfrm>
                <a:off x="1461925" y="1738068"/>
                <a:ext cx="135720" cy="151200"/>
              </p14:xfrm>
            </p:contentPart>
          </mc:Choice>
          <mc:Fallback xmlns="">
            <p:pic>
              <p:nvPicPr>
                <p:cNvPr id="91" name="Ink 90">
                  <a:extLst>
                    <a:ext uri="{FF2B5EF4-FFF2-40B4-BE49-F238E27FC236}">
                      <a16:creationId xmlns:a16="http://schemas.microsoft.com/office/drawing/2014/main" id="{70DC360C-1E7E-9C8C-B0A8-8F2CBD56E179}"/>
                    </a:ext>
                  </a:extLst>
                </p:cNvPr>
                <p:cNvPicPr/>
                <p:nvPr/>
              </p:nvPicPr>
              <p:blipFill>
                <a:blip r:embed="rId125"/>
                <a:stretch>
                  <a:fillRect/>
                </a:stretch>
              </p:blipFill>
              <p:spPr>
                <a:xfrm>
                  <a:off x="1443925" y="1720068"/>
                  <a:ext cx="171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2" name="Ink 91">
                  <a:extLst>
                    <a:ext uri="{FF2B5EF4-FFF2-40B4-BE49-F238E27FC236}">
                      <a16:creationId xmlns:a16="http://schemas.microsoft.com/office/drawing/2014/main" id="{68095CCD-806B-D669-611D-ED73FFADE09E}"/>
                    </a:ext>
                  </a:extLst>
                </p14:cNvPr>
                <p14:cNvContentPartPr/>
                <p14:nvPr/>
              </p14:nvContentPartPr>
              <p14:xfrm>
                <a:off x="1558765" y="1728708"/>
                <a:ext cx="172080" cy="356400"/>
              </p14:xfrm>
            </p:contentPart>
          </mc:Choice>
          <mc:Fallback xmlns="">
            <p:pic>
              <p:nvPicPr>
                <p:cNvPr id="92" name="Ink 91">
                  <a:extLst>
                    <a:ext uri="{FF2B5EF4-FFF2-40B4-BE49-F238E27FC236}">
                      <a16:creationId xmlns:a16="http://schemas.microsoft.com/office/drawing/2014/main" id="{68095CCD-806B-D669-611D-ED73FFADE09E}"/>
                    </a:ext>
                  </a:extLst>
                </p:cNvPr>
                <p:cNvPicPr/>
                <p:nvPr/>
              </p:nvPicPr>
              <p:blipFill>
                <a:blip r:embed="rId127"/>
                <a:stretch>
                  <a:fillRect/>
                </a:stretch>
              </p:blipFill>
              <p:spPr>
                <a:xfrm>
                  <a:off x="1540765" y="1710708"/>
                  <a:ext cx="20772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3" name="Ink 92">
                  <a:extLst>
                    <a:ext uri="{FF2B5EF4-FFF2-40B4-BE49-F238E27FC236}">
                      <a16:creationId xmlns:a16="http://schemas.microsoft.com/office/drawing/2014/main" id="{6D079F80-5E72-E877-618A-4AB9BC5362D4}"/>
                    </a:ext>
                  </a:extLst>
                </p14:cNvPr>
                <p14:cNvContentPartPr/>
                <p14:nvPr/>
              </p14:nvContentPartPr>
              <p14:xfrm>
                <a:off x="1697005" y="2013468"/>
                <a:ext cx="107280" cy="110160"/>
              </p14:xfrm>
            </p:contentPart>
          </mc:Choice>
          <mc:Fallback xmlns="">
            <p:pic>
              <p:nvPicPr>
                <p:cNvPr id="93" name="Ink 92">
                  <a:extLst>
                    <a:ext uri="{FF2B5EF4-FFF2-40B4-BE49-F238E27FC236}">
                      <a16:creationId xmlns:a16="http://schemas.microsoft.com/office/drawing/2014/main" id="{6D079F80-5E72-E877-618A-4AB9BC5362D4}"/>
                    </a:ext>
                  </a:extLst>
                </p:cNvPr>
                <p:cNvPicPr/>
                <p:nvPr/>
              </p:nvPicPr>
              <p:blipFill>
                <a:blip r:embed="rId129"/>
                <a:stretch>
                  <a:fillRect/>
                </a:stretch>
              </p:blipFill>
              <p:spPr>
                <a:xfrm>
                  <a:off x="1679365" y="1995828"/>
                  <a:ext cx="142920" cy="145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0">
            <p14:nvContentPartPr>
              <p14:cNvPr id="106" name="Ink 105">
                <a:extLst>
                  <a:ext uri="{FF2B5EF4-FFF2-40B4-BE49-F238E27FC236}">
                    <a16:creationId xmlns:a16="http://schemas.microsoft.com/office/drawing/2014/main" id="{FBB689A6-6155-7CFE-8CAD-C32DC0637733}"/>
                  </a:ext>
                </a:extLst>
              </p14:cNvPr>
              <p14:cNvContentPartPr/>
              <p14:nvPr/>
            </p14:nvContentPartPr>
            <p14:xfrm>
              <a:off x="4156645" y="1819068"/>
              <a:ext cx="1751760" cy="360"/>
            </p14:xfrm>
          </p:contentPart>
        </mc:Choice>
        <mc:Fallback>
          <p:pic>
            <p:nvPicPr>
              <p:cNvPr id="106" name="Ink 105">
                <a:extLst>
                  <a:ext uri="{FF2B5EF4-FFF2-40B4-BE49-F238E27FC236}">
                    <a16:creationId xmlns:a16="http://schemas.microsoft.com/office/drawing/2014/main" id="{FBB689A6-6155-7CFE-8CAD-C32DC0637733}"/>
                  </a:ext>
                </a:extLst>
              </p:cNvPr>
              <p:cNvPicPr/>
              <p:nvPr/>
            </p:nvPicPr>
            <p:blipFill>
              <a:blip r:embed="rId131"/>
              <a:stretch>
                <a:fillRect/>
              </a:stretch>
            </p:blipFill>
            <p:spPr>
              <a:xfrm>
                <a:off x="4138645" y="1801068"/>
                <a:ext cx="17874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8" name="Ink 107">
                <a:extLst>
                  <a:ext uri="{FF2B5EF4-FFF2-40B4-BE49-F238E27FC236}">
                    <a16:creationId xmlns:a16="http://schemas.microsoft.com/office/drawing/2014/main" id="{98600C44-2BE8-1CE6-1366-95043C0B8D17}"/>
                  </a:ext>
                </a:extLst>
              </p14:cNvPr>
              <p14:cNvContentPartPr/>
              <p14:nvPr/>
            </p14:nvContentPartPr>
            <p14:xfrm>
              <a:off x="6740725" y="1819068"/>
              <a:ext cx="1309680" cy="360"/>
            </p14:xfrm>
          </p:contentPart>
        </mc:Choice>
        <mc:Fallback>
          <p:pic>
            <p:nvPicPr>
              <p:cNvPr id="108" name="Ink 107">
                <a:extLst>
                  <a:ext uri="{FF2B5EF4-FFF2-40B4-BE49-F238E27FC236}">
                    <a16:creationId xmlns:a16="http://schemas.microsoft.com/office/drawing/2014/main" id="{98600C44-2BE8-1CE6-1366-95043C0B8D17}"/>
                  </a:ext>
                </a:extLst>
              </p:cNvPr>
              <p:cNvPicPr/>
              <p:nvPr/>
            </p:nvPicPr>
            <p:blipFill>
              <a:blip r:embed="rId133"/>
              <a:stretch>
                <a:fillRect/>
              </a:stretch>
            </p:blipFill>
            <p:spPr>
              <a:xfrm>
                <a:off x="6722725" y="1801068"/>
                <a:ext cx="1345320" cy="36000"/>
              </a:xfrm>
              <a:prstGeom prst="rect">
                <a:avLst/>
              </a:prstGeom>
            </p:spPr>
          </p:pic>
        </mc:Fallback>
      </mc:AlternateContent>
      <p:grpSp>
        <p:nvGrpSpPr>
          <p:cNvPr id="130" name="Group 129">
            <a:extLst>
              <a:ext uri="{FF2B5EF4-FFF2-40B4-BE49-F238E27FC236}">
                <a16:creationId xmlns:a16="http://schemas.microsoft.com/office/drawing/2014/main" id="{B72EC70B-52D1-7A46-3F42-187FB8B3FE77}"/>
              </a:ext>
            </a:extLst>
          </p:cNvPr>
          <p:cNvGrpSpPr/>
          <p:nvPr/>
        </p:nvGrpSpPr>
        <p:grpSpPr>
          <a:xfrm>
            <a:off x="3642205" y="1447188"/>
            <a:ext cx="2908800" cy="797760"/>
            <a:chOff x="2118205" y="1447188"/>
            <a:chExt cx="2908800" cy="797760"/>
          </a:xfrm>
        </p:grpSpPr>
        <mc:AlternateContent xmlns:mc="http://schemas.openxmlformats.org/markup-compatibility/2006" xmlns:p14="http://schemas.microsoft.com/office/powerpoint/2010/main">
          <mc:Choice Requires="p14">
            <p:contentPart p14:bwMode="auto" r:id="rId134">
              <p14:nvContentPartPr>
                <p14:cNvPr id="97" name="Ink 96">
                  <a:extLst>
                    <a:ext uri="{FF2B5EF4-FFF2-40B4-BE49-F238E27FC236}">
                      <a16:creationId xmlns:a16="http://schemas.microsoft.com/office/drawing/2014/main" id="{FAD8998F-3B4E-EBBC-A81E-BB351163D2E1}"/>
                    </a:ext>
                  </a:extLst>
                </p14:cNvPr>
                <p14:cNvContentPartPr/>
                <p14:nvPr/>
              </p14:nvContentPartPr>
              <p14:xfrm>
                <a:off x="2768725" y="1551228"/>
                <a:ext cx="168840" cy="176760"/>
              </p14:xfrm>
            </p:contentPart>
          </mc:Choice>
          <mc:Fallback xmlns="">
            <p:pic>
              <p:nvPicPr>
                <p:cNvPr id="97" name="Ink 96">
                  <a:extLst>
                    <a:ext uri="{FF2B5EF4-FFF2-40B4-BE49-F238E27FC236}">
                      <a16:creationId xmlns:a16="http://schemas.microsoft.com/office/drawing/2014/main" id="{FAD8998F-3B4E-EBBC-A81E-BB351163D2E1}"/>
                    </a:ext>
                  </a:extLst>
                </p:cNvPr>
                <p:cNvPicPr/>
                <p:nvPr/>
              </p:nvPicPr>
              <p:blipFill>
                <a:blip r:embed="rId135"/>
                <a:stretch>
                  <a:fillRect/>
                </a:stretch>
              </p:blipFill>
              <p:spPr>
                <a:xfrm>
                  <a:off x="2751085" y="1533588"/>
                  <a:ext cx="2044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8" name="Ink 97">
                  <a:extLst>
                    <a:ext uri="{FF2B5EF4-FFF2-40B4-BE49-F238E27FC236}">
                      <a16:creationId xmlns:a16="http://schemas.microsoft.com/office/drawing/2014/main" id="{1226A303-75D9-3862-C15F-B7315B362481}"/>
                    </a:ext>
                  </a:extLst>
                </p14:cNvPr>
                <p14:cNvContentPartPr/>
                <p14:nvPr/>
              </p14:nvContentPartPr>
              <p14:xfrm>
                <a:off x="3113605" y="1549788"/>
                <a:ext cx="75960" cy="119160"/>
              </p14:xfrm>
            </p:contentPart>
          </mc:Choice>
          <mc:Fallback xmlns="">
            <p:pic>
              <p:nvPicPr>
                <p:cNvPr id="98" name="Ink 97">
                  <a:extLst>
                    <a:ext uri="{FF2B5EF4-FFF2-40B4-BE49-F238E27FC236}">
                      <a16:creationId xmlns:a16="http://schemas.microsoft.com/office/drawing/2014/main" id="{1226A303-75D9-3862-C15F-B7315B362481}"/>
                    </a:ext>
                  </a:extLst>
                </p:cNvPr>
                <p:cNvPicPr/>
                <p:nvPr/>
              </p:nvPicPr>
              <p:blipFill>
                <a:blip r:embed="rId137"/>
                <a:stretch>
                  <a:fillRect/>
                </a:stretch>
              </p:blipFill>
              <p:spPr>
                <a:xfrm>
                  <a:off x="3095965" y="1531788"/>
                  <a:ext cx="111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9" name="Ink 98">
                  <a:extLst>
                    <a:ext uri="{FF2B5EF4-FFF2-40B4-BE49-F238E27FC236}">
                      <a16:creationId xmlns:a16="http://schemas.microsoft.com/office/drawing/2014/main" id="{84B33B2C-6CAB-6B6C-CAAF-491535E54400}"/>
                    </a:ext>
                  </a:extLst>
                </p14:cNvPr>
                <p14:cNvContentPartPr/>
                <p14:nvPr/>
              </p14:nvContentPartPr>
              <p14:xfrm>
                <a:off x="3073645" y="1548708"/>
                <a:ext cx="157320" cy="149760"/>
              </p14:xfrm>
            </p:contentPart>
          </mc:Choice>
          <mc:Fallback xmlns="">
            <p:pic>
              <p:nvPicPr>
                <p:cNvPr id="99" name="Ink 98">
                  <a:extLst>
                    <a:ext uri="{FF2B5EF4-FFF2-40B4-BE49-F238E27FC236}">
                      <a16:creationId xmlns:a16="http://schemas.microsoft.com/office/drawing/2014/main" id="{84B33B2C-6CAB-6B6C-CAAF-491535E54400}"/>
                    </a:ext>
                  </a:extLst>
                </p:cNvPr>
                <p:cNvPicPr/>
                <p:nvPr/>
              </p:nvPicPr>
              <p:blipFill>
                <a:blip r:embed="rId139"/>
                <a:stretch>
                  <a:fillRect/>
                </a:stretch>
              </p:blipFill>
              <p:spPr>
                <a:xfrm>
                  <a:off x="3056005" y="1531068"/>
                  <a:ext cx="1929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0" name="Ink 99">
                  <a:extLst>
                    <a:ext uri="{FF2B5EF4-FFF2-40B4-BE49-F238E27FC236}">
                      <a16:creationId xmlns:a16="http://schemas.microsoft.com/office/drawing/2014/main" id="{840D58E9-106D-4F6A-93FF-3AB1ADE08434}"/>
                    </a:ext>
                  </a:extLst>
                </p14:cNvPr>
                <p14:cNvContentPartPr/>
                <p14:nvPr/>
              </p14:nvContentPartPr>
              <p14:xfrm>
                <a:off x="3240685" y="1649508"/>
                <a:ext cx="101520" cy="103320"/>
              </p14:xfrm>
            </p:contentPart>
          </mc:Choice>
          <mc:Fallback xmlns="">
            <p:pic>
              <p:nvPicPr>
                <p:cNvPr id="100" name="Ink 99">
                  <a:extLst>
                    <a:ext uri="{FF2B5EF4-FFF2-40B4-BE49-F238E27FC236}">
                      <a16:creationId xmlns:a16="http://schemas.microsoft.com/office/drawing/2014/main" id="{840D58E9-106D-4F6A-93FF-3AB1ADE08434}"/>
                    </a:ext>
                  </a:extLst>
                </p:cNvPr>
                <p:cNvPicPr/>
                <p:nvPr/>
              </p:nvPicPr>
              <p:blipFill>
                <a:blip r:embed="rId141"/>
                <a:stretch>
                  <a:fillRect/>
                </a:stretch>
              </p:blipFill>
              <p:spPr>
                <a:xfrm>
                  <a:off x="3223045" y="1631868"/>
                  <a:ext cx="137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1" name="Ink 100">
                  <a:extLst>
                    <a:ext uri="{FF2B5EF4-FFF2-40B4-BE49-F238E27FC236}">
                      <a16:creationId xmlns:a16="http://schemas.microsoft.com/office/drawing/2014/main" id="{D8971300-78AF-E75E-A1A3-67E8171727E6}"/>
                    </a:ext>
                  </a:extLst>
                </p14:cNvPr>
                <p14:cNvContentPartPr/>
                <p14:nvPr/>
              </p14:nvContentPartPr>
              <p14:xfrm>
                <a:off x="3527605" y="1640148"/>
                <a:ext cx="93960" cy="8640"/>
              </p14:xfrm>
            </p:contentPart>
          </mc:Choice>
          <mc:Fallback xmlns="">
            <p:pic>
              <p:nvPicPr>
                <p:cNvPr id="101" name="Ink 100">
                  <a:extLst>
                    <a:ext uri="{FF2B5EF4-FFF2-40B4-BE49-F238E27FC236}">
                      <a16:creationId xmlns:a16="http://schemas.microsoft.com/office/drawing/2014/main" id="{D8971300-78AF-E75E-A1A3-67E8171727E6}"/>
                    </a:ext>
                  </a:extLst>
                </p:cNvPr>
                <p:cNvPicPr/>
                <p:nvPr/>
              </p:nvPicPr>
              <p:blipFill>
                <a:blip r:embed="rId143"/>
                <a:stretch>
                  <a:fillRect/>
                </a:stretch>
              </p:blipFill>
              <p:spPr>
                <a:xfrm>
                  <a:off x="3509965" y="1622148"/>
                  <a:ext cx="129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2" name="Ink 101">
                  <a:extLst>
                    <a:ext uri="{FF2B5EF4-FFF2-40B4-BE49-F238E27FC236}">
                      <a16:creationId xmlns:a16="http://schemas.microsoft.com/office/drawing/2014/main" id="{C4ACFF5B-56C8-CE57-5A7C-DA964C39E844}"/>
                    </a:ext>
                  </a:extLst>
                </p14:cNvPr>
                <p14:cNvContentPartPr/>
                <p14:nvPr/>
              </p14:nvContentPartPr>
              <p14:xfrm>
                <a:off x="3818485" y="1503708"/>
                <a:ext cx="99360" cy="116640"/>
              </p14:xfrm>
            </p:contentPart>
          </mc:Choice>
          <mc:Fallback xmlns="">
            <p:pic>
              <p:nvPicPr>
                <p:cNvPr id="102" name="Ink 101">
                  <a:extLst>
                    <a:ext uri="{FF2B5EF4-FFF2-40B4-BE49-F238E27FC236}">
                      <a16:creationId xmlns:a16="http://schemas.microsoft.com/office/drawing/2014/main" id="{C4ACFF5B-56C8-CE57-5A7C-DA964C39E844}"/>
                    </a:ext>
                  </a:extLst>
                </p:cNvPr>
                <p:cNvPicPr/>
                <p:nvPr/>
              </p:nvPicPr>
              <p:blipFill>
                <a:blip r:embed="rId145"/>
                <a:stretch>
                  <a:fillRect/>
                </a:stretch>
              </p:blipFill>
              <p:spPr>
                <a:xfrm>
                  <a:off x="3800485" y="1485708"/>
                  <a:ext cx="135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3" name="Ink 102">
                  <a:extLst>
                    <a:ext uri="{FF2B5EF4-FFF2-40B4-BE49-F238E27FC236}">
                      <a16:creationId xmlns:a16="http://schemas.microsoft.com/office/drawing/2014/main" id="{A44A32D5-8824-C85B-6F46-C2DAC17A2000}"/>
                    </a:ext>
                  </a:extLst>
                </p14:cNvPr>
                <p14:cNvContentPartPr/>
                <p14:nvPr/>
              </p14:nvContentPartPr>
              <p14:xfrm>
                <a:off x="3882205" y="1510188"/>
                <a:ext cx="132120" cy="241920"/>
              </p14:xfrm>
            </p:contentPart>
          </mc:Choice>
          <mc:Fallback xmlns="">
            <p:pic>
              <p:nvPicPr>
                <p:cNvPr id="103" name="Ink 102">
                  <a:extLst>
                    <a:ext uri="{FF2B5EF4-FFF2-40B4-BE49-F238E27FC236}">
                      <a16:creationId xmlns:a16="http://schemas.microsoft.com/office/drawing/2014/main" id="{A44A32D5-8824-C85B-6F46-C2DAC17A2000}"/>
                    </a:ext>
                  </a:extLst>
                </p:cNvPr>
                <p:cNvPicPr/>
                <p:nvPr/>
              </p:nvPicPr>
              <p:blipFill>
                <a:blip r:embed="rId147"/>
                <a:stretch>
                  <a:fillRect/>
                </a:stretch>
              </p:blipFill>
              <p:spPr>
                <a:xfrm>
                  <a:off x="3864565" y="1492548"/>
                  <a:ext cx="1677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4" name="Ink 103">
                  <a:extLst>
                    <a:ext uri="{FF2B5EF4-FFF2-40B4-BE49-F238E27FC236}">
                      <a16:creationId xmlns:a16="http://schemas.microsoft.com/office/drawing/2014/main" id="{06BBF533-966C-D69B-3A5E-89F3801ED16C}"/>
                    </a:ext>
                  </a:extLst>
                </p14:cNvPr>
                <p14:cNvContentPartPr/>
                <p14:nvPr/>
              </p14:nvContentPartPr>
              <p14:xfrm>
                <a:off x="3990925" y="1643748"/>
                <a:ext cx="36720" cy="144000"/>
              </p14:xfrm>
            </p:contentPart>
          </mc:Choice>
          <mc:Fallback xmlns="">
            <p:pic>
              <p:nvPicPr>
                <p:cNvPr id="104" name="Ink 103">
                  <a:extLst>
                    <a:ext uri="{FF2B5EF4-FFF2-40B4-BE49-F238E27FC236}">
                      <a16:creationId xmlns:a16="http://schemas.microsoft.com/office/drawing/2014/main" id="{06BBF533-966C-D69B-3A5E-89F3801ED16C}"/>
                    </a:ext>
                  </a:extLst>
                </p:cNvPr>
                <p:cNvPicPr/>
                <p:nvPr/>
              </p:nvPicPr>
              <p:blipFill>
                <a:blip r:embed="rId149"/>
                <a:stretch>
                  <a:fillRect/>
                </a:stretch>
              </p:blipFill>
              <p:spPr>
                <a:xfrm>
                  <a:off x="3972925" y="1625748"/>
                  <a:ext cx="72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9" name="Ink 108">
                  <a:extLst>
                    <a:ext uri="{FF2B5EF4-FFF2-40B4-BE49-F238E27FC236}">
                      <a16:creationId xmlns:a16="http://schemas.microsoft.com/office/drawing/2014/main" id="{4510FBEE-BF50-B760-41E0-AF081F005416}"/>
                    </a:ext>
                  </a:extLst>
                </p14:cNvPr>
                <p14:cNvContentPartPr/>
                <p14:nvPr/>
              </p14:nvContentPartPr>
              <p14:xfrm>
                <a:off x="3170845" y="2067108"/>
                <a:ext cx="29880" cy="177840"/>
              </p14:xfrm>
            </p:contentPart>
          </mc:Choice>
          <mc:Fallback xmlns="">
            <p:pic>
              <p:nvPicPr>
                <p:cNvPr id="109" name="Ink 108">
                  <a:extLst>
                    <a:ext uri="{FF2B5EF4-FFF2-40B4-BE49-F238E27FC236}">
                      <a16:creationId xmlns:a16="http://schemas.microsoft.com/office/drawing/2014/main" id="{4510FBEE-BF50-B760-41E0-AF081F005416}"/>
                    </a:ext>
                  </a:extLst>
                </p:cNvPr>
                <p:cNvPicPr/>
                <p:nvPr/>
              </p:nvPicPr>
              <p:blipFill>
                <a:blip r:embed="rId151"/>
                <a:stretch>
                  <a:fillRect/>
                </a:stretch>
              </p:blipFill>
              <p:spPr>
                <a:xfrm>
                  <a:off x="3152845" y="2049468"/>
                  <a:ext cx="655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0" name="Ink 109">
                  <a:extLst>
                    <a:ext uri="{FF2B5EF4-FFF2-40B4-BE49-F238E27FC236}">
                      <a16:creationId xmlns:a16="http://schemas.microsoft.com/office/drawing/2014/main" id="{B80CEA49-4DFD-B76C-09E2-DE0476925747}"/>
                    </a:ext>
                  </a:extLst>
                </p14:cNvPr>
                <p14:cNvContentPartPr/>
                <p14:nvPr/>
              </p14:nvContentPartPr>
              <p14:xfrm>
                <a:off x="3326005" y="2112108"/>
                <a:ext cx="142920" cy="26640"/>
              </p14:xfrm>
            </p:contentPart>
          </mc:Choice>
          <mc:Fallback xmlns="">
            <p:pic>
              <p:nvPicPr>
                <p:cNvPr id="110" name="Ink 109">
                  <a:extLst>
                    <a:ext uri="{FF2B5EF4-FFF2-40B4-BE49-F238E27FC236}">
                      <a16:creationId xmlns:a16="http://schemas.microsoft.com/office/drawing/2014/main" id="{B80CEA49-4DFD-B76C-09E2-DE0476925747}"/>
                    </a:ext>
                  </a:extLst>
                </p:cNvPr>
                <p:cNvPicPr/>
                <p:nvPr/>
              </p:nvPicPr>
              <p:blipFill>
                <a:blip r:embed="rId153"/>
                <a:stretch>
                  <a:fillRect/>
                </a:stretch>
              </p:blipFill>
              <p:spPr>
                <a:xfrm>
                  <a:off x="3308005" y="2094468"/>
                  <a:ext cx="1785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1" name="Ink 110">
                  <a:extLst>
                    <a:ext uri="{FF2B5EF4-FFF2-40B4-BE49-F238E27FC236}">
                      <a16:creationId xmlns:a16="http://schemas.microsoft.com/office/drawing/2014/main" id="{9574E0F4-B5F5-4004-F7F7-5A649EAEB69A}"/>
                    </a:ext>
                  </a:extLst>
                </p14:cNvPr>
                <p14:cNvContentPartPr/>
                <p14:nvPr/>
              </p14:nvContentPartPr>
              <p14:xfrm>
                <a:off x="3590245" y="2028948"/>
                <a:ext cx="121680" cy="177120"/>
              </p14:xfrm>
            </p:contentPart>
          </mc:Choice>
          <mc:Fallback xmlns="">
            <p:pic>
              <p:nvPicPr>
                <p:cNvPr id="111" name="Ink 110">
                  <a:extLst>
                    <a:ext uri="{FF2B5EF4-FFF2-40B4-BE49-F238E27FC236}">
                      <a16:creationId xmlns:a16="http://schemas.microsoft.com/office/drawing/2014/main" id="{9574E0F4-B5F5-4004-F7F7-5A649EAEB69A}"/>
                    </a:ext>
                  </a:extLst>
                </p:cNvPr>
                <p:cNvPicPr/>
                <p:nvPr/>
              </p:nvPicPr>
              <p:blipFill>
                <a:blip r:embed="rId155"/>
                <a:stretch>
                  <a:fillRect/>
                </a:stretch>
              </p:blipFill>
              <p:spPr>
                <a:xfrm>
                  <a:off x="3572245" y="2010948"/>
                  <a:ext cx="1573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2" name="Ink 111">
                  <a:extLst>
                    <a:ext uri="{FF2B5EF4-FFF2-40B4-BE49-F238E27FC236}">
                      <a16:creationId xmlns:a16="http://schemas.microsoft.com/office/drawing/2014/main" id="{D1F40B6F-B9AE-C7A7-B99E-095BA2636EE4}"/>
                    </a:ext>
                  </a:extLst>
                </p14:cNvPr>
                <p14:cNvContentPartPr/>
                <p14:nvPr/>
              </p14:nvContentPartPr>
              <p14:xfrm>
                <a:off x="3639205" y="2128308"/>
                <a:ext cx="83520" cy="21600"/>
              </p14:xfrm>
            </p:contentPart>
          </mc:Choice>
          <mc:Fallback xmlns="">
            <p:pic>
              <p:nvPicPr>
                <p:cNvPr id="112" name="Ink 111">
                  <a:extLst>
                    <a:ext uri="{FF2B5EF4-FFF2-40B4-BE49-F238E27FC236}">
                      <a16:creationId xmlns:a16="http://schemas.microsoft.com/office/drawing/2014/main" id="{D1F40B6F-B9AE-C7A7-B99E-095BA2636EE4}"/>
                    </a:ext>
                  </a:extLst>
                </p:cNvPr>
                <p:cNvPicPr/>
                <p:nvPr/>
              </p:nvPicPr>
              <p:blipFill>
                <a:blip r:embed="rId157"/>
                <a:stretch>
                  <a:fillRect/>
                </a:stretch>
              </p:blipFill>
              <p:spPr>
                <a:xfrm>
                  <a:off x="3621565" y="2110308"/>
                  <a:ext cx="1191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4" name="Ink 113">
                  <a:extLst>
                    <a:ext uri="{FF2B5EF4-FFF2-40B4-BE49-F238E27FC236}">
                      <a16:creationId xmlns:a16="http://schemas.microsoft.com/office/drawing/2014/main" id="{88F4F845-90BF-9A3A-5360-41AB97666D9D}"/>
                    </a:ext>
                  </a:extLst>
                </p14:cNvPr>
                <p14:cNvContentPartPr/>
                <p14:nvPr/>
              </p14:nvContentPartPr>
              <p14:xfrm>
                <a:off x="4519765" y="1740588"/>
                <a:ext cx="90360" cy="173880"/>
              </p14:xfrm>
            </p:contentPart>
          </mc:Choice>
          <mc:Fallback xmlns="">
            <p:pic>
              <p:nvPicPr>
                <p:cNvPr id="114" name="Ink 113">
                  <a:extLst>
                    <a:ext uri="{FF2B5EF4-FFF2-40B4-BE49-F238E27FC236}">
                      <a16:creationId xmlns:a16="http://schemas.microsoft.com/office/drawing/2014/main" id="{88F4F845-90BF-9A3A-5360-41AB97666D9D}"/>
                    </a:ext>
                  </a:extLst>
                </p:cNvPr>
                <p:cNvPicPr/>
                <p:nvPr/>
              </p:nvPicPr>
              <p:blipFill>
                <a:blip r:embed="rId159"/>
                <a:stretch>
                  <a:fillRect/>
                </a:stretch>
              </p:blipFill>
              <p:spPr>
                <a:xfrm>
                  <a:off x="4501765" y="1722588"/>
                  <a:ext cx="1260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5" name="Ink 114">
                  <a:extLst>
                    <a:ext uri="{FF2B5EF4-FFF2-40B4-BE49-F238E27FC236}">
                      <a16:creationId xmlns:a16="http://schemas.microsoft.com/office/drawing/2014/main" id="{922DB979-F366-AD46-219B-F882C81D8126}"/>
                    </a:ext>
                  </a:extLst>
                </p14:cNvPr>
                <p14:cNvContentPartPr/>
                <p14:nvPr/>
              </p14:nvContentPartPr>
              <p14:xfrm>
                <a:off x="4612285" y="1733028"/>
                <a:ext cx="32040" cy="159840"/>
              </p14:xfrm>
            </p:contentPart>
          </mc:Choice>
          <mc:Fallback xmlns="">
            <p:pic>
              <p:nvPicPr>
                <p:cNvPr id="115" name="Ink 114">
                  <a:extLst>
                    <a:ext uri="{FF2B5EF4-FFF2-40B4-BE49-F238E27FC236}">
                      <a16:creationId xmlns:a16="http://schemas.microsoft.com/office/drawing/2014/main" id="{922DB979-F366-AD46-219B-F882C81D8126}"/>
                    </a:ext>
                  </a:extLst>
                </p:cNvPr>
                <p:cNvPicPr/>
                <p:nvPr/>
              </p:nvPicPr>
              <p:blipFill>
                <a:blip r:embed="rId161"/>
                <a:stretch>
                  <a:fillRect/>
                </a:stretch>
              </p:blipFill>
              <p:spPr>
                <a:xfrm>
                  <a:off x="4594645" y="1715028"/>
                  <a:ext cx="676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6" name="Ink 115">
                  <a:extLst>
                    <a:ext uri="{FF2B5EF4-FFF2-40B4-BE49-F238E27FC236}">
                      <a16:creationId xmlns:a16="http://schemas.microsoft.com/office/drawing/2014/main" id="{212394C9-4AEE-4707-20AB-5829D8A3662A}"/>
                    </a:ext>
                  </a:extLst>
                </p14:cNvPr>
                <p14:cNvContentPartPr/>
                <p14:nvPr/>
              </p14:nvContentPartPr>
              <p14:xfrm>
                <a:off x="4546045" y="1858308"/>
                <a:ext cx="81000" cy="19800"/>
              </p14:xfrm>
            </p:contentPart>
          </mc:Choice>
          <mc:Fallback xmlns="">
            <p:pic>
              <p:nvPicPr>
                <p:cNvPr id="116" name="Ink 115">
                  <a:extLst>
                    <a:ext uri="{FF2B5EF4-FFF2-40B4-BE49-F238E27FC236}">
                      <a16:creationId xmlns:a16="http://schemas.microsoft.com/office/drawing/2014/main" id="{212394C9-4AEE-4707-20AB-5829D8A3662A}"/>
                    </a:ext>
                  </a:extLst>
                </p:cNvPr>
                <p:cNvPicPr/>
                <p:nvPr/>
              </p:nvPicPr>
              <p:blipFill>
                <a:blip r:embed="rId163"/>
                <a:stretch>
                  <a:fillRect/>
                </a:stretch>
              </p:blipFill>
              <p:spPr>
                <a:xfrm>
                  <a:off x="4528405" y="1840668"/>
                  <a:ext cx="1166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8" name="Ink 117">
                  <a:extLst>
                    <a:ext uri="{FF2B5EF4-FFF2-40B4-BE49-F238E27FC236}">
                      <a16:creationId xmlns:a16="http://schemas.microsoft.com/office/drawing/2014/main" id="{0893C9A5-2AD1-9A97-3A53-FD4EB77DE08E}"/>
                    </a:ext>
                  </a:extLst>
                </p14:cNvPr>
                <p14:cNvContentPartPr/>
                <p14:nvPr/>
              </p14:nvContentPartPr>
              <p14:xfrm>
                <a:off x="4719565" y="1558068"/>
                <a:ext cx="109800" cy="127800"/>
              </p14:xfrm>
            </p:contentPart>
          </mc:Choice>
          <mc:Fallback xmlns="">
            <p:pic>
              <p:nvPicPr>
                <p:cNvPr id="118" name="Ink 117">
                  <a:extLst>
                    <a:ext uri="{FF2B5EF4-FFF2-40B4-BE49-F238E27FC236}">
                      <a16:creationId xmlns:a16="http://schemas.microsoft.com/office/drawing/2014/main" id="{0893C9A5-2AD1-9A97-3A53-FD4EB77DE08E}"/>
                    </a:ext>
                  </a:extLst>
                </p:cNvPr>
                <p:cNvPicPr/>
                <p:nvPr/>
              </p:nvPicPr>
              <p:blipFill>
                <a:blip r:embed="rId165"/>
                <a:stretch>
                  <a:fillRect/>
                </a:stretch>
              </p:blipFill>
              <p:spPr>
                <a:xfrm>
                  <a:off x="4701565" y="1540428"/>
                  <a:ext cx="145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4" name="Ink 93">
                  <a:extLst>
                    <a:ext uri="{FF2B5EF4-FFF2-40B4-BE49-F238E27FC236}">
                      <a16:creationId xmlns:a16="http://schemas.microsoft.com/office/drawing/2014/main" id="{4A2A4CC4-C4F2-7D3E-F689-059B423BE3D7}"/>
                    </a:ext>
                  </a:extLst>
                </p14:cNvPr>
                <p14:cNvContentPartPr/>
                <p14:nvPr/>
              </p14:nvContentPartPr>
              <p14:xfrm>
                <a:off x="2118205" y="1832388"/>
                <a:ext cx="123840" cy="10080"/>
              </p14:xfrm>
            </p:contentPart>
          </mc:Choice>
          <mc:Fallback xmlns="">
            <p:pic>
              <p:nvPicPr>
                <p:cNvPr id="94" name="Ink 93">
                  <a:extLst>
                    <a:ext uri="{FF2B5EF4-FFF2-40B4-BE49-F238E27FC236}">
                      <a16:creationId xmlns:a16="http://schemas.microsoft.com/office/drawing/2014/main" id="{4A2A4CC4-C4F2-7D3E-F689-059B423BE3D7}"/>
                    </a:ext>
                  </a:extLst>
                </p:cNvPr>
                <p:cNvPicPr/>
                <p:nvPr/>
              </p:nvPicPr>
              <p:blipFill>
                <a:blip r:embed="rId167"/>
                <a:stretch>
                  <a:fillRect/>
                </a:stretch>
              </p:blipFill>
              <p:spPr>
                <a:xfrm>
                  <a:off x="2100205" y="1814748"/>
                  <a:ext cx="1594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5" name="Ink 94">
                  <a:extLst>
                    <a:ext uri="{FF2B5EF4-FFF2-40B4-BE49-F238E27FC236}">
                      <a16:creationId xmlns:a16="http://schemas.microsoft.com/office/drawing/2014/main" id="{B2B6DCC2-7166-4A6A-602D-2CBF8320B794}"/>
                    </a:ext>
                  </a:extLst>
                </p14:cNvPr>
                <p14:cNvContentPartPr/>
                <p14:nvPr/>
              </p14:nvContentPartPr>
              <p14:xfrm>
                <a:off x="2132245" y="1943988"/>
                <a:ext cx="143640" cy="14760"/>
              </p14:xfrm>
            </p:contentPart>
          </mc:Choice>
          <mc:Fallback xmlns="">
            <p:pic>
              <p:nvPicPr>
                <p:cNvPr id="95" name="Ink 94">
                  <a:extLst>
                    <a:ext uri="{FF2B5EF4-FFF2-40B4-BE49-F238E27FC236}">
                      <a16:creationId xmlns:a16="http://schemas.microsoft.com/office/drawing/2014/main" id="{B2B6DCC2-7166-4A6A-602D-2CBF8320B794}"/>
                    </a:ext>
                  </a:extLst>
                </p:cNvPr>
                <p:cNvPicPr/>
                <p:nvPr/>
              </p:nvPicPr>
              <p:blipFill>
                <a:blip r:embed="rId169"/>
                <a:stretch>
                  <a:fillRect/>
                </a:stretch>
              </p:blipFill>
              <p:spPr>
                <a:xfrm>
                  <a:off x="2114605" y="1925988"/>
                  <a:ext cx="1792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0" name="Ink 119">
                  <a:extLst>
                    <a:ext uri="{FF2B5EF4-FFF2-40B4-BE49-F238E27FC236}">
                      <a16:creationId xmlns:a16="http://schemas.microsoft.com/office/drawing/2014/main" id="{4D05014D-56CD-F89F-113F-1CA43287B15D}"/>
                    </a:ext>
                  </a:extLst>
                </p14:cNvPr>
                <p14:cNvContentPartPr/>
                <p14:nvPr/>
              </p14:nvContentPartPr>
              <p14:xfrm>
                <a:off x="2459485" y="1447188"/>
                <a:ext cx="96480" cy="673560"/>
              </p14:xfrm>
            </p:contentPart>
          </mc:Choice>
          <mc:Fallback xmlns="">
            <p:pic>
              <p:nvPicPr>
                <p:cNvPr id="120" name="Ink 119">
                  <a:extLst>
                    <a:ext uri="{FF2B5EF4-FFF2-40B4-BE49-F238E27FC236}">
                      <a16:creationId xmlns:a16="http://schemas.microsoft.com/office/drawing/2014/main" id="{4D05014D-56CD-F89F-113F-1CA43287B15D}"/>
                    </a:ext>
                  </a:extLst>
                </p:cNvPr>
                <p:cNvPicPr/>
                <p:nvPr/>
              </p:nvPicPr>
              <p:blipFill>
                <a:blip r:embed="rId171"/>
                <a:stretch>
                  <a:fillRect/>
                </a:stretch>
              </p:blipFill>
              <p:spPr>
                <a:xfrm>
                  <a:off x="2441845" y="1429188"/>
                  <a:ext cx="132120" cy="709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1" name="Ink 120">
                  <a:extLst>
                    <a:ext uri="{FF2B5EF4-FFF2-40B4-BE49-F238E27FC236}">
                      <a16:creationId xmlns:a16="http://schemas.microsoft.com/office/drawing/2014/main" id="{EAB0D1A4-3EDA-F00E-C2DD-D1B5E06D6CD4}"/>
                    </a:ext>
                  </a:extLst>
                </p14:cNvPr>
                <p14:cNvContentPartPr/>
                <p14:nvPr/>
              </p14:nvContentPartPr>
              <p14:xfrm>
                <a:off x="2536525" y="1450788"/>
                <a:ext cx="125640" cy="9720"/>
              </p14:xfrm>
            </p:contentPart>
          </mc:Choice>
          <mc:Fallback xmlns="">
            <p:pic>
              <p:nvPicPr>
                <p:cNvPr id="121" name="Ink 120">
                  <a:extLst>
                    <a:ext uri="{FF2B5EF4-FFF2-40B4-BE49-F238E27FC236}">
                      <a16:creationId xmlns:a16="http://schemas.microsoft.com/office/drawing/2014/main" id="{EAB0D1A4-3EDA-F00E-C2DD-D1B5E06D6CD4}"/>
                    </a:ext>
                  </a:extLst>
                </p:cNvPr>
                <p:cNvPicPr/>
                <p:nvPr/>
              </p:nvPicPr>
              <p:blipFill>
                <a:blip r:embed="rId173"/>
                <a:stretch>
                  <a:fillRect/>
                </a:stretch>
              </p:blipFill>
              <p:spPr>
                <a:xfrm>
                  <a:off x="2518525" y="1433148"/>
                  <a:ext cx="1612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5" name="Ink 124">
                  <a:extLst>
                    <a:ext uri="{FF2B5EF4-FFF2-40B4-BE49-F238E27FC236}">
                      <a16:creationId xmlns:a16="http://schemas.microsoft.com/office/drawing/2014/main" id="{8F4C7A6F-10CF-9E43-B6C3-74EDDC7721CF}"/>
                    </a:ext>
                  </a:extLst>
                </p14:cNvPr>
                <p14:cNvContentPartPr/>
                <p14:nvPr/>
              </p14:nvContentPartPr>
              <p14:xfrm>
                <a:off x="4311685" y="1513788"/>
                <a:ext cx="158040" cy="12240"/>
              </p14:xfrm>
            </p:contentPart>
          </mc:Choice>
          <mc:Fallback xmlns="">
            <p:pic>
              <p:nvPicPr>
                <p:cNvPr id="125" name="Ink 124">
                  <a:extLst>
                    <a:ext uri="{FF2B5EF4-FFF2-40B4-BE49-F238E27FC236}">
                      <a16:creationId xmlns:a16="http://schemas.microsoft.com/office/drawing/2014/main" id="{8F4C7A6F-10CF-9E43-B6C3-74EDDC7721CF}"/>
                    </a:ext>
                  </a:extLst>
                </p:cNvPr>
                <p:cNvPicPr/>
                <p:nvPr/>
              </p:nvPicPr>
              <p:blipFill>
                <a:blip r:embed="rId175"/>
                <a:stretch>
                  <a:fillRect/>
                </a:stretch>
              </p:blipFill>
              <p:spPr>
                <a:xfrm>
                  <a:off x="4293685" y="1496148"/>
                  <a:ext cx="193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6" name="Ink 125">
                  <a:extLst>
                    <a:ext uri="{FF2B5EF4-FFF2-40B4-BE49-F238E27FC236}">
                      <a16:creationId xmlns:a16="http://schemas.microsoft.com/office/drawing/2014/main" id="{767E0B2C-FF12-B87B-BFE3-333CA7D804A6}"/>
                    </a:ext>
                  </a:extLst>
                </p14:cNvPr>
                <p14:cNvContentPartPr/>
                <p14:nvPr/>
              </p14:nvContentPartPr>
              <p14:xfrm>
                <a:off x="4222045" y="1500468"/>
                <a:ext cx="250560" cy="675720"/>
              </p14:xfrm>
            </p:contentPart>
          </mc:Choice>
          <mc:Fallback xmlns="">
            <p:pic>
              <p:nvPicPr>
                <p:cNvPr id="126" name="Ink 125">
                  <a:extLst>
                    <a:ext uri="{FF2B5EF4-FFF2-40B4-BE49-F238E27FC236}">
                      <a16:creationId xmlns:a16="http://schemas.microsoft.com/office/drawing/2014/main" id="{767E0B2C-FF12-B87B-BFE3-333CA7D804A6}"/>
                    </a:ext>
                  </a:extLst>
                </p:cNvPr>
                <p:cNvPicPr/>
                <p:nvPr/>
              </p:nvPicPr>
              <p:blipFill>
                <a:blip r:embed="rId177"/>
                <a:stretch>
                  <a:fillRect/>
                </a:stretch>
              </p:blipFill>
              <p:spPr>
                <a:xfrm>
                  <a:off x="4204045" y="1482468"/>
                  <a:ext cx="286200" cy="711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8" name="Ink 127">
                  <a:extLst>
                    <a:ext uri="{FF2B5EF4-FFF2-40B4-BE49-F238E27FC236}">
                      <a16:creationId xmlns:a16="http://schemas.microsoft.com/office/drawing/2014/main" id="{3EA35FC3-1813-F0F3-902B-F4132F7B2B43}"/>
                    </a:ext>
                  </a:extLst>
                </p14:cNvPr>
                <p14:cNvContentPartPr/>
                <p14:nvPr/>
              </p14:nvContentPartPr>
              <p14:xfrm>
                <a:off x="4928365" y="1723308"/>
                <a:ext cx="41400" cy="178200"/>
              </p14:xfrm>
            </p:contentPart>
          </mc:Choice>
          <mc:Fallback xmlns="">
            <p:pic>
              <p:nvPicPr>
                <p:cNvPr id="128" name="Ink 127">
                  <a:extLst>
                    <a:ext uri="{FF2B5EF4-FFF2-40B4-BE49-F238E27FC236}">
                      <a16:creationId xmlns:a16="http://schemas.microsoft.com/office/drawing/2014/main" id="{3EA35FC3-1813-F0F3-902B-F4132F7B2B43}"/>
                    </a:ext>
                  </a:extLst>
                </p:cNvPr>
                <p:cNvPicPr/>
                <p:nvPr/>
              </p:nvPicPr>
              <p:blipFill>
                <a:blip r:embed="rId179"/>
                <a:stretch>
                  <a:fillRect/>
                </a:stretch>
              </p:blipFill>
              <p:spPr>
                <a:xfrm>
                  <a:off x="4910365" y="1705308"/>
                  <a:ext cx="770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9" name="Ink 128">
                  <a:extLst>
                    <a:ext uri="{FF2B5EF4-FFF2-40B4-BE49-F238E27FC236}">
                      <a16:creationId xmlns:a16="http://schemas.microsoft.com/office/drawing/2014/main" id="{CE670033-530C-FA5B-AEA6-6F3DFF18CD66}"/>
                    </a:ext>
                  </a:extLst>
                </p14:cNvPr>
                <p14:cNvContentPartPr/>
                <p14:nvPr/>
              </p14:nvContentPartPr>
              <p14:xfrm>
                <a:off x="4868605" y="1823748"/>
                <a:ext cx="158400" cy="21960"/>
              </p14:xfrm>
            </p:contentPart>
          </mc:Choice>
          <mc:Fallback xmlns="">
            <p:pic>
              <p:nvPicPr>
                <p:cNvPr id="129" name="Ink 128">
                  <a:extLst>
                    <a:ext uri="{FF2B5EF4-FFF2-40B4-BE49-F238E27FC236}">
                      <a16:creationId xmlns:a16="http://schemas.microsoft.com/office/drawing/2014/main" id="{CE670033-530C-FA5B-AEA6-6F3DFF18CD66}"/>
                    </a:ext>
                  </a:extLst>
                </p:cNvPr>
                <p:cNvPicPr/>
                <p:nvPr/>
              </p:nvPicPr>
              <p:blipFill>
                <a:blip r:embed="rId181"/>
                <a:stretch>
                  <a:fillRect/>
                </a:stretch>
              </p:blipFill>
              <p:spPr>
                <a:xfrm>
                  <a:off x="4850965" y="1805748"/>
                  <a:ext cx="194040" cy="57600"/>
                </a:xfrm>
                <a:prstGeom prst="rect">
                  <a:avLst/>
                </a:prstGeom>
              </p:spPr>
            </p:pic>
          </mc:Fallback>
        </mc:AlternateContent>
      </p:grpSp>
      <p:grpSp>
        <p:nvGrpSpPr>
          <p:cNvPr id="145" name="Group 144">
            <a:extLst>
              <a:ext uri="{FF2B5EF4-FFF2-40B4-BE49-F238E27FC236}">
                <a16:creationId xmlns:a16="http://schemas.microsoft.com/office/drawing/2014/main" id="{6CDB63CB-8869-BAF6-76D0-811991844AF4}"/>
              </a:ext>
            </a:extLst>
          </p:cNvPr>
          <p:cNvGrpSpPr/>
          <p:nvPr/>
        </p:nvGrpSpPr>
        <p:grpSpPr>
          <a:xfrm>
            <a:off x="6877165" y="1437828"/>
            <a:ext cx="1172880" cy="282960"/>
            <a:chOff x="5353165" y="1437828"/>
            <a:chExt cx="1172880" cy="282960"/>
          </a:xfrm>
        </p:grpSpPr>
        <mc:AlternateContent xmlns:mc="http://schemas.openxmlformats.org/markup-compatibility/2006" xmlns:p14="http://schemas.microsoft.com/office/powerpoint/2010/main">
          <mc:Choice Requires="p14">
            <p:contentPart p14:bwMode="auto" r:id="rId182">
              <p14:nvContentPartPr>
                <p14:cNvPr id="131" name="Ink 130">
                  <a:extLst>
                    <a:ext uri="{FF2B5EF4-FFF2-40B4-BE49-F238E27FC236}">
                      <a16:creationId xmlns:a16="http://schemas.microsoft.com/office/drawing/2014/main" id="{348A71FA-F459-7D68-ECCC-E9D65932FC73}"/>
                    </a:ext>
                  </a:extLst>
                </p14:cNvPr>
                <p14:cNvContentPartPr/>
                <p14:nvPr/>
              </p14:nvContentPartPr>
              <p14:xfrm>
                <a:off x="5353165" y="1496868"/>
                <a:ext cx="78480" cy="73080"/>
              </p14:xfrm>
            </p:contentPart>
          </mc:Choice>
          <mc:Fallback xmlns="">
            <p:pic>
              <p:nvPicPr>
                <p:cNvPr id="131" name="Ink 130">
                  <a:extLst>
                    <a:ext uri="{FF2B5EF4-FFF2-40B4-BE49-F238E27FC236}">
                      <a16:creationId xmlns:a16="http://schemas.microsoft.com/office/drawing/2014/main" id="{348A71FA-F459-7D68-ECCC-E9D65932FC73}"/>
                    </a:ext>
                  </a:extLst>
                </p:cNvPr>
                <p:cNvPicPr/>
                <p:nvPr/>
              </p:nvPicPr>
              <p:blipFill>
                <a:blip r:embed="rId183"/>
                <a:stretch>
                  <a:fillRect/>
                </a:stretch>
              </p:blipFill>
              <p:spPr>
                <a:xfrm>
                  <a:off x="5335165" y="1479228"/>
                  <a:ext cx="114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2" name="Ink 131">
                  <a:extLst>
                    <a:ext uri="{FF2B5EF4-FFF2-40B4-BE49-F238E27FC236}">
                      <a16:creationId xmlns:a16="http://schemas.microsoft.com/office/drawing/2014/main" id="{6851AC41-4A01-2BB3-70E4-2D1F5551EAC4}"/>
                    </a:ext>
                  </a:extLst>
                </p14:cNvPr>
                <p14:cNvContentPartPr/>
                <p14:nvPr/>
              </p14:nvContentPartPr>
              <p14:xfrm>
                <a:off x="5411485" y="1437828"/>
                <a:ext cx="136440" cy="277200"/>
              </p14:xfrm>
            </p:contentPart>
          </mc:Choice>
          <mc:Fallback xmlns="">
            <p:pic>
              <p:nvPicPr>
                <p:cNvPr id="132" name="Ink 131">
                  <a:extLst>
                    <a:ext uri="{FF2B5EF4-FFF2-40B4-BE49-F238E27FC236}">
                      <a16:creationId xmlns:a16="http://schemas.microsoft.com/office/drawing/2014/main" id="{6851AC41-4A01-2BB3-70E4-2D1F5551EAC4}"/>
                    </a:ext>
                  </a:extLst>
                </p:cNvPr>
                <p:cNvPicPr/>
                <p:nvPr/>
              </p:nvPicPr>
              <p:blipFill>
                <a:blip r:embed="rId185"/>
                <a:stretch>
                  <a:fillRect/>
                </a:stretch>
              </p:blipFill>
              <p:spPr>
                <a:xfrm>
                  <a:off x="5393845" y="1419828"/>
                  <a:ext cx="1720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3" name="Ink 132">
                  <a:extLst>
                    <a:ext uri="{FF2B5EF4-FFF2-40B4-BE49-F238E27FC236}">
                      <a16:creationId xmlns:a16="http://schemas.microsoft.com/office/drawing/2014/main" id="{F1EB5D0A-F352-28C0-1DE9-E881BC1E3B9F}"/>
                    </a:ext>
                  </a:extLst>
                </p14:cNvPr>
                <p14:cNvContentPartPr/>
                <p14:nvPr/>
              </p14:nvContentPartPr>
              <p14:xfrm>
                <a:off x="5554765" y="1614588"/>
                <a:ext cx="17280" cy="106200"/>
              </p14:xfrm>
            </p:contentPart>
          </mc:Choice>
          <mc:Fallback xmlns="">
            <p:pic>
              <p:nvPicPr>
                <p:cNvPr id="133" name="Ink 132">
                  <a:extLst>
                    <a:ext uri="{FF2B5EF4-FFF2-40B4-BE49-F238E27FC236}">
                      <a16:creationId xmlns:a16="http://schemas.microsoft.com/office/drawing/2014/main" id="{F1EB5D0A-F352-28C0-1DE9-E881BC1E3B9F}"/>
                    </a:ext>
                  </a:extLst>
                </p:cNvPr>
                <p:cNvPicPr/>
                <p:nvPr/>
              </p:nvPicPr>
              <p:blipFill>
                <a:blip r:embed="rId187"/>
                <a:stretch>
                  <a:fillRect/>
                </a:stretch>
              </p:blipFill>
              <p:spPr>
                <a:xfrm>
                  <a:off x="5536765" y="1596948"/>
                  <a:ext cx="52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4" name="Ink 133">
                  <a:extLst>
                    <a:ext uri="{FF2B5EF4-FFF2-40B4-BE49-F238E27FC236}">
                      <a16:creationId xmlns:a16="http://schemas.microsoft.com/office/drawing/2014/main" id="{53EB531C-A0FE-27E6-7808-DC6C2E0585D4}"/>
                    </a:ext>
                  </a:extLst>
                </p14:cNvPr>
                <p14:cNvContentPartPr/>
                <p14:nvPr/>
              </p14:nvContentPartPr>
              <p14:xfrm>
                <a:off x="5705605" y="1576788"/>
                <a:ext cx="105840" cy="28800"/>
              </p14:xfrm>
            </p:contentPart>
          </mc:Choice>
          <mc:Fallback xmlns="">
            <p:pic>
              <p:nvPicPr>
                <p:cNvPr id="134" name="Ink 133">
                  <a:extLst>
                    <a:ext uri="{FF2B5EF4-FFF2-40B4-BE49-F238E27FC236}">
                      <a16:creationId xmlns:a16="http://schemas.microsoft.com/office/drawing/2014/main" id="{53EB531C-A0FE-27E6-7808-DC6C2E0585D4}"/>
                    </a:ext>
                  </a:extLst>
                </p:cNvPr>
                <p:cNvPicPr/>
                <p:nvPr/>
              </p:nvPicPr>
              <p:blipFill>
                <a:blip r:embed="rId189"/>
                <a:stretch>
                  <a:fillRect/>
                </a:stretch>
              </p:blipFill>
              <p:spPr>
                <a:xfrm>
                  <a:off x="5687605" y="1559148"/>
                  <a:ext cx="141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6" name="Ink 135">
                  <a:extLst>
                    <a:ext uri="{FF2B5EF4-FFF2-40B4-BE49-F238E27FC236}">
                      <a16:creationId xmlns:a16="http://schemas.microsoft.com/office/drawing/2014/main" id="{52AF8683-DA8B-D7C2-7D4D-39D29B2BBFFF}"/>
                    </a:ext>
                  </a:extLst>
                </p14:cNvPr>
                <p14:cNvContentPartPr/>
                <p14:nvPr/>
              </p14:nvContentPartPr>
              <p14:xfrm>
                <a:off x="5947885" y="1479588"/>
                <a:ext cx="64080" cy="159480"/>
              </p14:xfrm>
            </p:contentPart>
          </mc:Choice>
          <mc:Fallback xmlns="">
            <p:pic>
              <p:nvPicPr>
                <p:cNvPr id="136" name="Ink 135">
                  <a:extLst>
                    <a:ext uri="{FF2B5EF4-FFF2-40B4-BE49-F238E27FC236}">
                      <a16:creationId xmlns:a16="http://schemas.microsoft.com/office/drawing/2014/main" id="{52AF8683-DA8B-D7C2-7D4D-39D29B2BBFFF}"/>
                    </a:ext>
                  </a:extLst>
                </p:cNvPr>
                <p:cNvPicPr/>
                <p:nvPr/>
              </p:nvPicPr>
              <p:blipFill>
                <a:blip r:embed="rId191"/>
                <a:stretch>
                  <a:fillRect/>
                </a:stretch>
              </p:blipFill>
              <p:spPr>
                <a:xfrm>
                  <a:off x="5929885" y="1461588"/>
                  <a:ext cx="997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7" name="Ink 136">
                  <a:extLst>
                    <a:ext uri="{FF2B5EF4-FFF2-40B4-BE49-F238E27FC236}">
                      <a16:creationId xmlns:a16="http://schemas.microsoft.com/office/drawing/2014/main" id="{91598835-7978-FB7F-77A7-B489A50EC356}"/>
                    </a:ext>
                  </a:extLst>
                </p14:cNvPr>
                <p14:cNvContentPartPr/>
                <p14:nvPr/>
              </p14:nvContentPartPr>
              <p14:xfrm>
                <a:off x="6014845" y="1492188"/>
                <a:ext cx="25920" cy="153360"/>
              </p14:xfrm>
            </p:contentPart>
          </mc:Choice>
          <mc:Fallback xmlns="">
            <p:pic>
              <p:nvPicPr>
                <p:cNvPr id="137" name="Ink 136">
                  <a:extLst>
                    <a:ext uri="{FF2B5EF4-FFF2-40B4-BE49-F238E27FC236}">
                      <a16:creationId xmlns:a16="http://schemas.microsoft.com/office/drawing/2014/main" id="{91598835-7978-FB7F-77A7-B489A50EC356}"/>
                    </a:ext>
                  </a:extLst>
                </p:cNvPr>
                <p:cNvPicPr/>
                <p:nvPr/>
              </p:nvPicPr>
              <p:blipFill>
                <a:blip r:embed="rId193"/>
                <a:stretch>
                  <a:fillRect/>
                </a:stretch>
              </p:blipFill>
              <p:spPr>
                <a:xfrm>
                  <a:off x="5997205" y="1474188"/>
                  <a:ext cx="615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8" name="Ink 137">
                  <a:extLst>
                    <a:ext uri="{FF2B5EF4-FFF2-40B4-BE49-F238E27FC236}">
                      <a16:creationId xmlns:a16="http://schemas.microsoft.com/office/drawing/2014/main" id="{27ED9EFE-DB62-90BD-320A-5250D1BBAD8C}"/>
                    </a:ext>
                  </a:extLst>
                </p14:cNvPr>
                <p14:cNvContentPartPr/>
                <p14:nvPr/>
              </p14:nvContentPartPr>
              <p14:xfrm>
                <a:off x="5964085" y="1583628"/>
                <a:ext cx="86760" cy="18360"/>
              </p14:xfrm>
            </p:contentPart>
          </mc:Choice>
          <mc:Fallback xmlns="">
            <p:pic>
              <p:nvPicPr>
                <p:cNvPr id="138" name="Ink 137">
                  <a:extLst>
                    <a:ext uri="{FF2B5EF4-FFF2-40B4-BE49-F238E27FC236}">
                      <a16:creationId xmlns:a16="http://schemas.microsoft.com/office/drawing/2014/main" id="{27ED9EFE-DB62-90BD-320A-5250D1BBAD8C}"/>
                    </a:ext>
                  </a:extLst>
                </p:cNvPr>
                <p:cNvPicPr/>
                <p:nvPr/>
              </p:nvPicPr>
              <p:blipFill>
                <a:blip r:embed="rId195"/>
                <a:stretch>
                  <a:fillRect/>
                </a:stretch>
              </p:blipFill>
              <p:spPr>
                <a:xfrm>
                  <a:off x="5946445" y="1565628"/>
                  <a:ext cx="1224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9" name="Ink 138">
                  <a:extLst>
                    <a:ext uri="{FF2B5EF4-FFF2-40B4-BE49-F238E27FC236}">
                      <a16:creationId xmlns:a16="http://schemas.microsoft.com/office/drawing/2014/main" id="{EB3DF6B5-679A-89CB-B0E3-BBB9EBAF2BAD}"/>
                    </a:ext>
                  </a:extLst>
                </p14:cNvPr>
                <p14:cNvContentPartPr/>
                <p14:nvPr/>
              </p14:nvContentPartPr>
              <p14:xfrm>
                <a:off x="6125365" y="1482108"/>
                <a:ext cx="143640" cy="155520"/>
              </p14:xfrm>
            </p:contentPart>
          </mc:Choice>
          <mc:Fallback xmlns="">
            <p:pic>
              <p:nvPicPr>
                <p:cNvPr id="139" name="Ink 138">
                  <a:extLst>
                    <a:ext uri="{FF2B5EF4-FFF2-40B4-BE49-F238E27FC236}">
                      <a16:creationId xmlns:a16="http://schemas.microsoft.com/office/drawing/2014/main" id="{EB3DF6B5-679A-89CB-B0E3-BBB9EBAF2BAD}"/>
                    </a:ext>
                  </a:extLst>
                </p:cNvPr>
                <p:cNvPicPr/>
                <p:nvPr/>
              </p:nvPicPr>
              <p:blipFill>
                <a:blip r:embed="rId197"/>
                <a:stretch>
                  <a:fillRect/>
                </a:stretch>
              </p:blipFill>
              <p:spPr>
                <a:xfrm>
                  <a:off x="6107725" y="1464108"/>
                  <a:ext cx="1792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1" name="Ink 140">
                  <a:extLst>
                    <a:ext uri="{FF2B5EF4-FFF2-40B4-BE49-F238E27FC236}">
                      <a16:creationId xmlns:a16="http://schemas.microsoft.com/office/drawing/2014/main" id="{13D49F94-3025-1196-F484-C573FF72DB29}"/>
                    </a:ext>
                  </a:extLst>
                </p14:cNvPr>
                <p14:cNvContentPartPr/>
                <p14:nvPr/>
              </p14:nvContentPartPr>
              <p14:xfrm>
                <a:off x="6351085" y="1515948"/>
                <a:ext cx="75240" cy="123480"/>
              </p14:xfrm>
            </p:contentPart>
          </mc:Choice>
          <mc:Fallback xmlns="">
            <p:pic>
              <p:nvPicPr>
                <p:cNvPr id="141" name="Ink 140">
                  <a:extLst>
                    <a:ext uri="{FF2B5EF4-FFF2-40B4-BE49-F238E27FC236}">
                      <a16:creationId xmlns:a16="http://schemas.microsoft.com/office/drawing/2014/main" id="{13D49F94-3025-1196-F484-C573FF72DB29}"/>
                    </a:ext>
                  </a:extLst>
                </p:cNvPr>
                <p:cNvPicPr/>
                <p:nvPr/>
              </p:nvPicPr>
              <p:blipFill>
                <a:blip r:embed="rId199"/>
                <a:stretch>
                  <a:fillRect/>
                </a:stretch>
              </p:blipFill>
              <p:spPr>
                <a:xfrm>
                  <a:off x="6333445" y="1498308"/>
                  <a:ext cx="1108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2" name="Ink 141">
                  <a:extLst>
                    <a:ext uri="{FF2B5EF4-FFF2-40B4-BE49-F238E27FC236}">
                      <a16:creationId xmlns:a16="http://schemas.microsoft.com/office/drawing/2014/main" id="{98BAB5DC-347E-BA65-3C96-459FF11D7B43}"/>
                    </a:ext>
                  </a:extLst>
                </p14:cNvPr>
                <p14:cNvContentPartPr/>
                <p14:nvPr/>
              </p14:nvContentPartPr>
              <p14:xfrm>
                <a:off x="6341365" y="1541868"/>
                <a:ext cx="122040" cy="142920"/>
              </p14:xfrm>
            </p:contentPart>
          </mc:Choice>
          <mc:Fallback xmlns="">
            <p:pic>
              <p:nvPicPr>
                <p:cNvPr id="142" name="Ink 141">
                  <a:extLst>
                    <a:ext uri="{FF2B5EF4-FFF2-40B4-BE49-F238E27FC236}">
                      <a16:creationId xmlns:a16="http://schemas.microsoft.com/office/drawing/2014/main" id="{98BAB5DC-347E-BA65-3C96-459FF11D7B43}"/>
                    </a:ext>
                  </a:extLst>
                </p:cNvPr>
                <p:cNvPicPr/>
                <p:nvPr/>
              </p:nvPicPr>
              <p:blipFill>
                <a:blip r:embed="rId201"/>
                <a:stretch>
                  <a:fillRect/>
                </a:stretch>
              </p:blipFill>
              <p:spPr>
                <a:xfrm>
                  <a:off x="6323725" y="1524228"/>
                  <a:ext cx="1576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3" name="Ink 142">
                  <a:extLst>
                    <a:ext uri="{FF2B5EF4-FFF2-40B4-BE49-F238E27FC236}">
                      <a16:creationId xmlns:a16="http://schemas.microsoft.com/office/drawing/2014/main" id="{73135C21-60BF-CD4F-496D-00FF5ACA0953}"/>
                    </a:ext>
                  </a:extLst>
                </p14:cNvPr>
                <p14:cNvContentPartPr/>
                <p14:nvPr/>
              </p14:nvContentPartPr>
              <p14:xfrm>
                <a:off x="6467365" y="1614228"/>
                <a:ext cx="58680" cy="95400"/>
              </p14:xfrm>
            </p:contentPart>
          </mc:Choice>
          <mc:Fallback xmlns="">
            <p:pic>
              <p:nvPicPr>
                <p:cNvPr id="143" name="Ink 142">
                  <a:extLst>
                    <a:ext uri="{FF2B5EF4-FFF2-40B4-BE49-F238E27FC236}">
                      <a16:creationId xmlns:a16="http://schemas.microsoft.com/office/drawing/2014/main" id="{73135C21-60BF-CD4F-496D-00FF5ACA0953}"/>
                    </a:ext>
                  </a:extLst>
                </p:cNvPr>
                <p:cNvPicPr/>
                <p:nvPr/>
              </p:nvPicPr>
              <p:blipFill>
                <a:blip r:embed="rId203"/>
                <a:stretch>
                  <a:fillRect/>
                </a:stretch>
              </p:blipFill>
              <p:spPr>
                <a:xfrm>
                  <a:off x="6449365" y="1596588"/>
                  <a:ext cx="94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4" name="Ink 143">
                  <a:extLst>
                    <a:ext uri="{FF2B5EF4-FFF2-40B4-BE49-F238E27FC236}">
                      <a16:creationId xmlns:a16="http://schemas.microsoft.com/office/drawing/2014/main" id="{C5A4943E-80F8-E161-E974-B5470D1E33F4}"/>
                    </a:ext>
                  </a:extLst>
                </p14:cNvPr>
                <p14:cNvContentPartPr/>
                <p14:nvPr/>
              </p14:nvContentPartPr>
              <p14:xfrm>
                <a:off x="6420565" y="1637268"/>
                <a:ext cx="25200" cy="43200"/>
              </p14:xfrm>
            </p:contentPart>
          </mc:Choice>
          <mc:Fallback xmlns="">
            <p:pic>
              <p:nvPicPr>
                <p:cNvPr id="144" name="Ink 143">
                  <a:extLst>
                    <a:ext uri="{FF2B5EF4-FFF2-40B4-BE49-F238E27FC236}">
                      <a16:creationId xmlns:a16="http://schemas.microsoft.com/office/drawing/2014/main" id="{C5A4943E-80F8-E161-E974-B5470D1E33F4}"/>
                    </a:ext>
                  </a:extLst>
                </p:cNvPr>
                <p:cNvPicPr/>
                <p:nvPr/>
              </p:nvPicPr>
              <p:blipFill>
                <a:blip r:embed="rId205"/>
                <a:stretch>
                  <a:fillRect/>
                </a:stretch>
              </p:blipFill>
              <p:spPr>
                <a:xfrm>
                  <a:off x="6402565" y="1619268"/>
                  <a:ext cx="60840" cy="78840"/>
                </a:xfrm>
                <a:prstGeom prst="rect">
                  <a:avLst/>
                </a:prstGeom>
              </p:spPr>
            </p:pic>
          </mc:Fallback>
        </mc:AlternateContent>
      </p:grpSp>
      <p:grpSp>
        <p:nvGrpSpPr>
          <p:cNvPr id="151" name="Group 150">
            <a:extLst>
              <a:ext uri="{FF2B5EF4-FFF2-40B4-BE49-F238E27FC236}">
                <a16:creationId xmlns:a16="http://schemas.microsoft.com/office/drawing/2014/main" id="{175697DB-8F62-E238-E94B-4190B591B34A}"/>
              </a:ext>
            </a:extLst>
          </p:cNvPr>
          <p:cNvGrpSpPr/>
          <p:nvPr/>
        </p:nvGrpSpPr>
        <p:grpSpPr>
          <a:xfrm>
            <a:off x="7096405" y="1980348"/>
            <a:ext cx="445320" cy="203760"/>
            <a:chOff x="5572405" y="1980348"/>
            <a:chExt cx="445320" cy="203760"/>
          </a:xfrm>
        </p:grpSpPr>
        <mc:AlternateContent xmlns:mc="http://schemas.openxmlformats.org/markup-compatibility/2006" xmlns:p14="http://schemas.microsoft.com/office/powerpoint/2010/main">
          <mc:Choice Requires="p14">
            <p:contentPart p14:bwMode="auto" r:id="rId206">
              <p14:nvContentPartPr>
                <p14:cNvPr id="146" name="Ink 145">
                  <a:extLst>
                    <a:ext uri="{FF2B5EF4-FFF2-40B4-BE49-F238E27FC236}">
                      <a16:creationId xmlns:a16="http://schemas.microsoft.com/office/drawing/2014/main" id="{01B04764-DCCA-76F6-D76B-B930AF353A1C}"/>
                    </a:ext>
                  </a:extLst>
                </p14:cNvPr>
                <p14:cNvContentPartPr/>
                <p14:nvPr/>
              </p14:nvContentPartPr>
              <p14:xfrm>
                <a:off x="5572405" y="1980348"/>
                <a:ext cx="28440" cy="168840"/>
              </p14:xfrm>
            </p:contentPart>
          </mc:Choice>
          <mc:Fallback xmlns="">
            <p:pic>
              <p:nvPicPr>
                <p:cNvPr id="146" name="Ink 145">
                  <a:extLst>
                    <a:ext uri="{FF2B5EF4-FFF2-40B4-BE49-F238E27FC236}">
                      <a16:creationId xmlns:a16="http://schemas.microsoft.com/office/drawing/2014/main" id="{01B04764-DCCA-76F6-D76B-B930AF353A1C}"/>
                    </a:ext>
                  </a:extLst>
                </p:cNvPr>
                <p:cNvPicPr/>
                <p:nvPr/>
              </p:nvPicPr>
              <p:blipFill>
                <a:blip r:embed="rId207"/>
                <a:stretch>
                  <a:fillRect/>
                </a:stretch>
              </p:blipFill>
              <p:spPr>
                <a:xfrm>
                  <a:off x="5554405" y="1962348"/>
                  <a:ext cx="640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7" name="Ink 146">
                  <a:extLst>
                    <a:ext uri="{FF2B5EF4-FFF2-40B4-BE49-F238E27FC236}">
                      <a16:creationId xmlns:a16="http://schemas.microsoft.com/office/drawing/2014/main" id="{1B642AFC-8E66-0329-8AC2-29579AAE6606}"/>
                    </a:ext>
                  </a:extLst>
                </p14:cNvPr>
                <p14:cNvContentPartPr/>
                <p14:nvPr/>
              </p14:nvContentPartPr>
              <p14:xfrm>
                <a:off x="5688685" y="2056308"/>
                <a:ext cx="97920" cy="35280"/>
              </p14:xfrm>
            </p:contentPart>
          </mc:Choice>
          <mc:Fallback xmlns="">
            <p:pic>
              <p:nvPicPr>
                <p:cNvPr id="147" name="Ink 146">
                  <a:extLst>
                    <a:ext uri="{FF2B5EF4-FFF2-40B4-BE49-F238E27FC236}">
                      <a16:creationId xmlns:a16="http://schemas.microsoft.com/office/drawing/2014/main" id="{1B642AFC-8E66-0329-8AC2-29579AAE6606}"/>
                    </a:ext>
                  </a:extLst>
                </p:cNvPr>
                <p:cNvPicPr/>
                <p:nvPr/>
              </p:nvPicPr>
              <p:blipFill>
                <a:blip r:embed="rId209"/>
                <a:stretch>
                  <a:fillRect/>
                </a:stretch>
              </p:blipFill>
              <p:spPr>
                <a:xfrm>
                  <a:off x="5670685" y="2038668"/>
                  <a:ext cx="1335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8" name="Ink 147">
                  <a:extLst>
                    <a:ext uri="{FF2B5EF4-FFF2-40B4-BE49-F238E27FC236}">
                      <a16:creationId xmlns:a16="http://schemas.microsoft.com/office/drawing/2014/main" id="{D2AE9022-742F-FAA0-1B96-BE0AADAEB813}"/>
                    </a:ext>
                  </a:extLst>
                </p14:cNvPr>
                <p14:cNvContentPartPr/>
                <p14:nvPr/>
              </p14:nvContentPartPr>
              <p14:xfrm>
                <a:off x="5864005" y="2009148"/>
                <a:ext cx="75600" cy="174960"/>
              </p14:xfrm>
            </p:contentPart>
          </mc:Choice>
          <mc:Fallback xmlns="">
            <p:pic>
              <p:nvPicPr>
                <p:cNvPr id="148" name="Ink 147">
                  <a:extLst>
                    <a:ext uri="{FF2B5EF4-FFF2-40B4-BE49-F238E27FC236}">
                      <a16:creationId xmlns:a16="http://schemas.microsoft.com/office/drawing/2014/main" id="{D2AE9022-742F-FAA0-1B96-BE0AADAEB813}"/>
                    </a:ext>
                  </a:extLst>
                </p:cNvPr>
                <p:cNvPicPr/>
                <p:nvPr/>
              </p:nvPicPr>
              <p:blipFill>
                <a:blip r:embed="rId211"/>
                <a:stretch>
                  <a:fillRect/>
                </a:stretch>
              </p:blipFill>
              <p:spPr>
                <a:xfrm>
                  <a:off x="5846005" y="1991148"/>
                  <a:ext cx="1112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9" name="Ink 148">
                  <a:extLst>
                    <a:ext uri="{FF2B5EF4-FFF2-40B4-BE49-F238E27FC236}">
                      <a16:creationId xmlns:a16="http://schemas.microsoft.com/office/drawing/2014/main" id="{F361C707-7BFD-087C-8BA5-EA9F71985D3A}"/>
                    </a:ext>
                  </a:extLst>
                </p14:cNvPr>
                <p14:cNvContentPartPr/>
                <p14:nvPr/>
              </p14:nvContentPartPr>
              <p14:xfrm>
                <a:off x="5919805" y="2009868"/>
                <a:ext cx="65160" cy="169920"/>
              </p14:xfrm>
            </p:contentPart>
          </mc:Choice>
          <mc:Fallback xmlns="">
            <p:pic>
              <p:nvPicPr>
                <p:cNvPr id="149" name="Ink 148">
                  <a:extLst>
                    <a:ext uri="{FF2B5EF4-FFF2-40B4-BE49-F238E27FC236}">
                      <a16:creationId xmlns:a16="http://schemas.microsoft.com/office/drawing/2014/main" id="{F361C707-7BFD-087C-8BA5-EA9F71985D3A}"/>
                    </a:ext>
                  </a:extLst>
                </p:cNvPr>
                <p:cNvPicPr/>
                <p:nvPr/>
              </p:nvPicPr>
              <p:blipFill>
                <a:blip r:embed="rId213"/>
                <a:stretch>
                  <a:fillRect/>
                </a:stretch>
              </p:blipFill>
              <p:spPr>
                <a:xfrm>
                  <a:off x="5902165" y="1991868"/>
                  <a:ext cx="1008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0" name="Ink 149">
                  <a:extLst>
                    <a:ext uri="{FF2B5EF4-FFF2-40B4-BE49-F238E27FC236}">
                      <a16:creationId xmlns:a16="http://schemas.microsoft.com/office/drawing/2014/main" id="{C4EEB216-9F85-FCFE-4365-28FC2223E14C}"/>
                    </a:ext>
                  </a:extLst>
                </p14:cNvPr>
                <p14:cNvContentPartPr/>
                <p14:nvPr/>
              </p14:nvContentPartPr>
              <p14:xfrm>
                <a:off x="5926285" y="2111388"/>
                <a:ext cx="91440" cy="29520"/>
              </p14:xfrm>
            </p:contentPart>
          </mc:Choice>
          <mc:Fallback xmlns="">
            <p:pic>
              <p:nvPicPr>
                <p:cNvPr id="150" name="Ink 149">
                  <a:extLst>
                    <a:ext uri="{FF2B5EF4-FFF2-40B4-BE49-F238E27FC236}">
                      <a16:creationId xmlns:a16="http://schemas.microsoft.com/office/drawing/2014/main" id="{C4EEB216-9F85-FCFE-4365-28FC2223E14C}"/>
                    </a:ext>
                  </a:extLst>
                </p:cNvPr>
                <p:cNvPicPr/>
                <p:nvPr/>
              </p:nvPicPr>
              <p:blipFill>
                <a:blip r:embed="rId215"/>
                <a:stretch>
                  <a:fillRect/>
                </a:stretch>
              </p:blipFill>
              <p:spPr>
                <a:xfrm>
                  <a:off x="5908285" y="2093748"/>
                  <a:ext cx="127080" cy="6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6">
            <p14:nvContentPartPr>
              <p14:cNvPr id="160" name="Ink 159">
                <a:extLst>
                  <a:ext uri="{FF2B5EF4-FFF2-40B4-BE49-F238E27FC236}">
                    <a16:creationId xmlns:a16="http://schemas.microsoft.com/office/drawing/2014/main" id="{9F338597-E849-C4E6-9E29-F43157D6E3AF}"/>
                  </a:ext>
                </a:extLst>
              </p14:cNvPr>
              <p14:cNvContentPartPr/>
              <p14:nvPr/>
            </p14:nvContentPartPr>
            <p14:xfrm>
              <a:off x="3605845" y="2932188"/>
              <a:ext cx="360" cy="360"/>
            </p14:xfrm>
          </p:contentPart>
        </mc:Choice>
        <mc:Fallback>
          <p:pic>
            <p:nvPicPr>
              <p:cNvPr id="160" name="Ink 159">
                <a:extLst>
                  <a:ext uri="{FF2B5EF4-FFF2-40B4-BE49-F238E27FC236}">
                    <a16:creationId xmlns:a16="http://schemas.microsoft.com/office/drawing/2014/main" id="{9F338597-E849-C4E6-9E29-F43157D6E3AF}"/>
                  </a:ext>
                </a:extLst>
              </p:cNvPr>
              <p:cNvPicPr/>
              <p:nvPr/>
            </p:nvPicPr>
            <p:blipFill>
              <a:blip r:embed="rId217"/>
              <a:stretch>
                <a:fillRect/>
              </a:stretch>
            </p:blipFill>
            <p:spPr>
              <a:xfrm>
                <a:off x="3587845" y="2914188"/>
                <a:ext cx="36000" cy="36000"/>
              </a:xfrm>
              <a:prstGeom prst="rect">
                <a:avLst/>
              </a:prstGeom>
            </p:spPr>
          </p:pic>
        </mc:Fallback>
      </mc:AlternateContent>
      <p:grpSp>
        <p:nvGrpSpPr>
          <p:cNvPr id="170" name="Group 169">
            <a:extLst>
              <a:ext uri="{FF2B5EF4-FFF2-40B4-BE49-F238E27FC236}">
                <a16:creationId xmlns:a16="http://schemas.microsoft.com/office/drawing/2014/main" id="{890380B9-EF6C-935F-4CCA-EBC8E1F3DBB3}"/>
              </a:ext>
            </a:extLst>
          </p:cNvPr>
          <p:cNvGrpSpPr/>
          <p:nvPr/>
        </p:nvGrpSpPr>
        <p:grpSpPr>
          <a:xfrm>
            <a:off x="4333045" y="2877108"/>
            <a:ext cx="1110600" cy="225360"/>
            <a:chOff x="2809045" y="2877108"/>
            <a:chExt cx="1110600" cy="225360"/>
          </a:xfrm>
        </p:grpSpPr>
        <mc:AlternateContent xmlns:mc="http://schemas.openxmlformats.org/markup-compatibility/2006" xmlns:p14="http://schemas.microsoft.com/office/powerpoint/2010/main">
          <mc:Choice Requires="p14">
            <p:contentPart p14:bwMode="auto" r:id="rId218">
              <p14:nvContentPartPr>
                <p14:cNvPr id="163" name="Ink 162">
                  <a:extLst>
                    <a:ext uri="{FF2B5EF4-FFF2-40B4-BE49-F238E27FC236}">
                      <a16:creationId xmlns:a16="http://schemas.microsoft.com/office/drawing/2014/main" id="{CA03AEEA-1E64-6C37-D46D-DCDF04F5FFC0}"/>
                    </a:ext>
                  </a:extLst>
                </p14:cNvPr>
                <p14:cNvContentPartPr/>
                <p14:nvPr/>
              </p14:nvContentPartPr>
              <p14:xfrm>
                <a:off x="2809045" y="2916708"/>
                <a:ext cx="187560" cy="185760"/>
              </p14:xfrm>
            </p:contentPart>
          </mc:Choice>
          <mc:Fallback xmlns="">
            <p:pic>
              <p:nvPicPr>
                <p:cNvPr id="163" name="Ink 162">
                  <a:extLst>
                    <a:ext uri="{FF2B5EF4-FFF2-40B4-BE49-F238E27FC236}">
                      <a16:creationId xmlns:a16="http://schemas.microsoft.com/office/drawing/2014/main" id="{CA03AEEA-1E64-6C37-D46D-DCDF04F5FFC0}"/>
                    </a:ext>
                  </a:extLst>
                </p:cNvPr>
                <p:cNvPicPr/>
                <p:nvPr/>
              </p:nvPicPr>
              <p:blipFill>
                <a:blip r:embed="rId219"/>
                <a:stretch>
                  <a:fillRect/>
                </a:stretch>
              </p:blipFill>
              <p:spPr>
                <a:xfrm>
                  <a:off x="2791045" y="2899068"/>
                  <a:ext cx="2232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4" name="Ink 163">
                  <a:extLst>
                    <a:ext uri="{FF2B5EF4-FFF2-40B4-BE49-F238E27FC236}">
                      <a16:creationId xmlns:a16="http://schemas.microsoft.com/office/drawing/2014/main" id="{CB26E5CB-B37A-D025-6814-2691CBBD60AF}"/>
                    </a:ext>
                  </a:extLst>
                </p14:cNvPr>
                <p14:cNvContentPartPr/>
                <p14:nvPr/>
              </p14:nvContentPartPr>
              <p14:xfrm>
                <a:off x="3155365" y="2943348"/>
                <a:ext cx="121680" cy="25560"/>
              </p14:xfrm>
            </p:contentPart>
          </mc:Choice>
          <mc:Fallback xmlns="">
            <p:pic>
              <p:nvPicPr>
                <p:cNvPr id="164" name="Ink 163">
                  <a:extLst>
                    <a:ext uri="{FF2B5EF4-FFF2-40B4-BE49-F238E27FC236}">
                      <a16:creationId xmlns:a16="http://schemas.microsoft.com/office/drawing/2014/main" id="{CB26E5CB-B37A-D025-6814-2691CBBD60AF}"/>
                    </a:ext>
                  </a:extLst>
                </p:cNvPr>
                <p:cNvPicPr/>
                <p:nvPr/>
              </p:nvPicPr>
              <p:blipFill>
                <a:blip r:embed="rId221"/>
                <a:stretch>
                  <a:fillRect/>
                </a:stretch>
              </p:blipFill>
              <p:spPr>
                <a:xfrm>
                  <a:off x="3137725" y="2925348"/>
                  <a:ext cx="157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5" name="Ink 164">
                  <a:extLst>
                    <a:ext uri="{FF2B5EF4-FFF2-40B4-BE49-F238E27FC236}">
                      <a16:creationId xmlns:a16="http://schemas.microsoft.com/office/drawing/2014/main" id="{16F6053E-4D01-7B8D-0C28-FC6429C8BC63}"/>
                    </a:ext>
                  </a:extLst>
                </p14:cNvPr>
                <p14:cNvContentPartPr/>
                <p14:nvPr/>
              </p14:nvContentPartPr>
              <p14:xfrm>
                <a:off x="3176605" y="3026508"/>
                <a:ext cx="103680" cy="11880"/>
              </p14:xfrm>
            </p:contentPart>
          </mc:Choice>
          <mc:Fallback xmlns="">
            <p:pic>
              <p:nvPicPr>
                <p:cNvPr id="165" name="Ink 164">
                  <a:extLst>
                    <a:ext uri="{FF2B5EF4-FFF2-40B4-BE49-F238E27FC236}">
                      <a16:creationId xmlns:a16="http://schemas.microsoft.com/office/drawing/2014/main" id="{16F6053E-4D01-7B8D-0C28-FC6429C8BC63}"/>
                    </a:ext>
                  </a:extLst>
                </p:cNvPr>
                <p:cNvPicPr/>
                <p:nvPr/>
              </p:nvPicPr>
              <p:blipFill>
                <a:blip r:embed="rId223"/>
                <a:stretch>
                  <a:fillRect/>
                </a:stretch>
              </p:blipFill>
              <p:spPr>
                <a:xfrm>
                  <a:off x="3158605" y="3008868"/>
                  <a:ext cx="1393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6" name="Ink 165">
                  <a:extLst>
                    <a:ext uri="{FF2B5EF4-FFF2-40B4-BE49-F238E27FC236}">
                      <a16:creationId xmlns:a16="http://schemas.microsoft.com/office/drawing/2014/main" id="{103A0768-ECC3-2478-FA96-C9C05FF2ED0B}"/>
                    </a:ext>
                  </a:extLst>
                </p14:cNvPr>
                <p14:cNvContentPartPr/>
                <p14:nvPr/>
              </p14:nvContentPartPr>
              <p14:xfrm>
                <a:off x="3418165" y="2913468"/>
                <a:ext cx="209160" cy="163800"/>
              </p14:xfrm>
            </p:contentPart>
          </mc:Choice>
          <mc:Fallback xmlns="">
            <p:pic>
              <p:nvPicPr>
                <p:cNvPr id="166" name="Ink 165">
                  <a:extLst>
                    <a:ext uri="{FF2B5EF4-FFF2-40B4-BE49-F238E27FC236}">
                      <a16:creationId xmlns:a16="http://schemas.microsoft.com/office/drawing/2014/main" id="{103A0768-ECC3-2478-FA96-C9C05FF2ED0B}"/>
                    </a:ext>
                  </a:extLst>
                </p:cNvPr>
                <p:cNvPicPr/>
                <p:nvPr/>
              </p:nvPicPr>
              <p:blipFill>
                <a:blip r:embed="rId225"/>
                <a:stretch>
                  <a:fillRect/>
                </a:stretch>
              </p:blipFill>
              <p:spPr>
                <a:xfrm>
                  <a:off x="3400525" y="2895828"/>
                  <a:ext cx="2448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7" name="Ink 166">
                  <a:extLst>
                    <a:ext uri="{FF2B5EF4-FFF2-40B4-BE49-F238E27FC236}">
                      <a16:creationId xmlns:a16="http://schemas.microsoft.com/office/drawing/2014/main" id="{353E76D9-ACBF-A2B1-E9F9-6C314E23A429}"/>
                    </a:ext>
                  </a:extLst>
                </p14:cNvPr>
                <p14:cNvContentPartPr/>
                <p14:nvPr/>
              </p14:nvContentPartPr>
              <p14:xfrm>
                <a:off x="3718765" y="2877108"/>
                <a:ext cx="32040" cy="152640"/>
              </p14:xfrm>
            </p:contentPart>
          </mc:Choice>
          <mc:Fallback xmlns="">
            <p:pic>
              <p:nvPicPr>
                <p:cNvPr id="167" name="Ink 166">
                  <a:extLst>
                    <a:ext uri="{FF2B5EF4-FFF2-40B4-BE49-F238E27FC236}">
                      <a16:creationId xmlns:a16="http://schemas.microsoft.com/office/drawing/2014/main" id="{353E76D9-ACBF-A2B1-E9F9-6C314E23A429}"/>
                    </a:ext>
                  </a:extLst>
                </p:cNvPr>
                <p:cNvPicPr/>
                <p:nvPr/>
              </p:nvPicPr>
              <p:blipFill>
                <a:blip r:embed="rId227"/>
                <a:stretch>
                  <a:fillRect/>
                </a:stretch>
              </p:blipFill>
              <p:spPr>
                <a:xfrm>
                  <a:off x="3701125" y="2859468"/>
                  <a:ext cx="676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8" name="Ink 167">
                  <a:extLst>
                    <a:ext uri="{FF2B5EF4-FFF2-40B4-BE49-F238E27FC236}">
                      <a16:creationId xmlns:a16="http://schemas.microsoft.com/office/drawing/2014/main" id="{34D1121E-A70D-D33D-7A58-CECE9ED7268C}"/>
                    </a:ext>
                  </a:extLst>
                </p14:cNvPr>
                <p14:cNvContentPartPr/>
                <p14:nvPr/>
              </p14:nvContentPartPr>
              <p14:xfrm>
                <a:off x="3663325" y="2972868"/>
                <a:ext cx="135720" cy="14040"/>
              </p14:xfrm>
            </p:contentPart>
          </mc:Choice>
          <mc:Fallback xmlns="">
            <p:pic>
              <p:nvPicPr>
                <p:cNvPr id="168" name="Ink 167">
                  <a:extLst>
                    <a:ext uri="{FF2B5EF4-FFF2-40B4-BE49-F238E27FC236}">
                      <a16:creationId xmlns:a16="http://schemas.microsoft.com/office/drawing/2014/main" id="{34D1121E-A70D-D33D-7A58-CECE9ED7268C}"/>
                    </a:ext>
                  </a:extLst>
                </p:cNvPr>
                <p:cNvPicPr/>
                <p:nvPr/>
              </p:nvPicPr>
              <p:blipFill>
                <a:blip r:embed="rId229"/>
                <a:stretch>
                  <a:fillRect/>
                </a:stretch>
              </p:blipFill>
              <p:spPr>
                <a:xfrm>
                  <a:off x="3645685" y="2955228"/>
                  <a:ext cx="171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9" name="Ink 168">
                  <a:extLst>
                    <a:ext uri="{FF2B5EF4-FFF2-40B4-BE49-F238E27FC236}">
                      <a16:creationId xmlns:a16="http://schemas.microsoft.com/office/drawing/2014/main" id="{3CE221DB-231E-E4F9-7A33-F7CE1161B4CC}"/>
                    </a:ext>
                  </a:extLst>
                </p14:cNvPr>
                <p14:cNvContentPartPr/>
                <p14:nvPr/>
              </p14:nvContentPartPr>
              <p14:xfrm>
                <a:off x="3841165" y="2884308"/>
                <a:ext cx="78480" cy="213840"/>
              </p14:xfrm>
            </p:contentPart>
          </mc:Choice>
          <mc:Fallback xmlns="">
            <p:pic>
              <p:nvPicPr>
                <p:cNvPr id="169" name="Ink 168">
                  <a:extLst>
                    <a:ext uri="{FF2B5EF4-FFF2-40B4-BE49-F238E27FC236}">
                      <a16:creationId xmlns:a16="http://schemas.microsoft.com/office/drawing/2014/main" id="{3CE221DB-231E-E4F9-7A33-F7CE1161B4CC}"/>
                    </a:ext>
                  </a:extLst>
                </p:cNvPr>
                <p:cNvPicPr/>
                <p:nvPr/>
              </p:nvPicPr>
              <p:blipFill>
                <a:blip r:embed="rId231"/>
                <a:stretch>
                  <a:fillRect/>
                </a:stretch>
              </p:blipFill>
              <p:spPr>
                <a:xfrm>
                  <a:off x="3823165" y="2866668"/>
                  <a:ext cx="114120" cy="24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2">
            <p14:nvContentPartPr>
              <p14:cNvPr id="185" name="Ink 184">
                <a:extLst>
                  <a:ext uri="{FF2B5EF4-FFF2-40B4-BE49-F238E27FC236}">
                    <a16:creationId xmlns:a16="http://schemas.microsoft.com/office/drawing/2014/main" id="{14FA7B1E-8F1D-9161-D3F6-BAF30995662B}"/>
                  </a:ext>
                </a:extLst>
              </p14:cNvPr>
              <p14:cNvContentPartPr/>
              <p14:nvPr/>
            </p14:nvContentPartPr>
            <p14:xfrm>
              <a:off x="4738765" y="4052508"/>
              <a:ext cx="315000" cy="360"/>
            </p14:xfrm>
          </p:contentPart>
        </mc:Choice>
        <mc:Fallback>
          <p:pic>
            <p:nvPicPr>
              <p:cNvPr id="185" name="Ink 184">
                <a:extLst>
                  <a:ext uri="{FF2B5EF4-FFF2-40B4-BE49-F238E27FC236}">
                    <a16:creationId xmlns:a16="http://schemas.microsoft.com/office/drawing/2014/main" id="{14FA7B1E-8F1D-9161-D3F6-BAF30995662B}"/>
                  </a:ext>
                </a:extLst>
              </p:cNvPr>
              <p:cNvPicPr/>
              <p:nvPr/>
            </p:nvPicPr>
            <p:blipFill>
              <a:blip r:embed="rId233"/>
              <a:stretch>
                <a:fillRect/>
              </a:stretch>
            </p:blipFill>
            <p:spPr>
              <a:xfrm>
                <a:off x="4720765" y="4034508"/>
                <a:ext cx="3506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86" name="Ink 185">
                <a:extLst>
                  <a:ext uri="{FF2B5EF4-FFF2-40B4-BE49-F238E27FC236}">
                    <a16:creationId xmlns:a16="http://schemas.microsoft.com/office/drawing/2014/main" id="{E7E092AF-E03E-1E59-7892-D841EC508125}"/>
                  </a:ext>
                </a:extLst>
              </p14:cNvPr>
              <p14:cNvContentPartPr/>
              <p14:nvPr/>
            </p14:nvContentPartPr>
            <p14:xfrm>
              <a:off x="4741285" y="3887628"/>
              <a:ext cx="324000" cy="360"/>
            </p14:xfrm>
          </p:contentPart>
        </mc:Choice>
        <mc:Fallback>
          <p:pic>
            <p:nvPicPr>
              <p:cNvPr id="186" name="Ink 185">
                <a:extLst>
                  <a:ext uri="{FF2B5EF4-FFF2-40B4-BE49-F238E27FC236}">
                    <a16:creationId xmlns:a16="http://schemas.microsoft.com/office/drawing/2014/main" id="{E7E092AF-E03E-1E59-7892-D841EC508125}"/>
                  </a:ext>
                </a:extLst>
              </p:cNvPr>
              <p:cNvPicPr/>
              <p:nvPr/>
            </p:nvPicPr>
            <p:blipFill>
              <a:blip r:embed="rId235"/>
              <a:stretch>
                <a:fillRect/>
              </a:stretch>
            </p:blipFill>
            <p:spPr>
              <a:xfrm>
                <a:off x="4723305" y="3869628"/>
                <a:ext cx="359600" cy="36000"/>
              </a:xfrm>
              <a:prstGeom prst="rect">
                <a:avLst/>
              </a:prstGeom>
            </p:spPr>
          </p:pic>
        </mc:Fallback>
      </mc:AlternateContent>
      <p:grpSp>
        <p:nvGrpSpPr>
          <p:cNvPr id="189" name="Group 188">
            <a:extLst>
              <a:ext uri="{FF2B5EF4-FFF2-40B4-BE49-F238E27FC236}">
                <a16:creationId xmlns:a16="http://schemas.microsoft.com/office/drawing/2014/main" id="{CD273043-B844-3ACE-5017-CDEA5B2F3BC7}"/>
              </a:ext>
            </a:extLst>
          </p:cNvPr>
          <p:cNvGrpSpPr/>
          <p:nvPr/>
        </p:nvGrpSpPr>
        <p:grpSpPr>
          <a:xfrm>
            <a:off x="5530765" y="3977628"/>
            <a:ext cx="1300680" cy="360"/>
            <a:chOff x="4006765" y="3977628"/>
            <a:chExt cx="1300680" cy="360"/>
          </a:xfrm>
        </p:grpSpPr>
        <mc:AlternateContent xmlns:mc="http://schemas.openxmlformats.org/markup-compatibility/2006" xmlns:p14="http://schemas.microsoft.com/office/powerpoint/2010/main">
          <mc:Choice Requires="p14">
            <p:contentPart p14:bwMode="auto" r:id="rId236">
              <p14:nvContentPartPr>
                <p14:cNvPr id="187" name="Ink 186">
                  <a:extLst>
                    <a:ext uri="{FF2B5EF4-FFF2-40B4-BE49-F238E27FC236}">
                      <a16:creationId xmlns:a16="http://schemas.microsoft.com/office/drawing/2014/main" id="{4E079604-6EBB-2BEF-B052-2309116E07EF}"/>
                    </a:ext>
                  </a:extLst>
                </p14:cNvPr>
                <p14:cNvContentPartPr/>
                <p14:nvPr/>
              </p14:nvContentPartPr>
              <p14:xfrm>
                <a:off x="4006765" y="3977628"/>
                <a:ext cx="1300680" cy="360"/>
              </p14:xfrm>
            </p:contentPart>
          </mc:Choice>
          <mc:Fallback xmlns="">
            <p:pic>
              <p:nvPicPr>
                <p:cNvPr id="187" name="Ink 186">
                  <a:extLst>
                    <a:ext uri="{FF2B5EF4-FFF2-40B4-BE49-F238E27FC236}">
                      <a16:creationId xmlns:a16="http://schemas.microsoft.com/office/drawing/2014/main" id="{4E079604-6EBB-2BEF-B052-2309116E07EF}"/>
                    </a:ext>
                  </a:extLst>
                </p:cNvPr>
                <p:cNvPicPr/>
                <p:nvPr/>
              </p:nvPicPr>
              <p:blipFill>
                <a:blip r:embed="rId237"/>
                <a:stretch>
                  <a:fillRect/>
                </a:stretch>
              </p:blipFill>
              <p:spPr>
                <a:xfrm>
                  <a:off x="3989125" y="3959988"/>
                  <a:ext cx="1336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8" name="Ink 187">
                  <a:extLst>
                    <a:ext uri="{FF2B5EF4-FFF2-40B4-BE49-F238E27FC236}">
                      <a16:creationId xmlns:a16="http://schemas.microsoft.com/office/drawing/2014/main" id="{8C0D7659-3279-DC63-7AA1-7942865ECEBB}"/>
                    </a:ext>
                  </a:extLst>
                </p14:cNvPr>
                <p14:cNvContentPartPr/>
                <p14:nvPr/>
              </p14:nvContentPartPr>
              <p14:xfrm>
                <a:off x="4106845" y="3977628"/>
                <a:ext cx="141480" cy="360"/>
              </p14:xfrm>
            </p:contentPart>
          </mc:Choice>
          <mc:Fallback xmlns="">
            <p:pic>
              <p:nvPicPr>
                <p:cNvPr id="188" name="Ink 187">
                  <a:extLst>
                    <a:ext uri="{FF2B5EF4-FFF2-40B4-BE49-F238E27FC236}">
                      <a16:creationId xmlns:a16="http://schemas.microsoft.com/office/drawing/2014/main" id="{8C0D7659-3279-DC63-7AA1-7942865ECEBB}"/>
                    </a:ext>
                  </a:extLst>
                </p:cNvPr>
                <p:cNvPicPr/>
                <p:nvPr/>
              </p:nvPicPr>
              <p:blipFill>
                <a:blip r:embed="rId239"/>
                <a:stretch>
                  <a:fillRect/>
                </a:stretch>
              </p:blipFill>
              <p:spPr>
                <a:xfrm>
                  <a:off x="4089205" y="3959988"/>
                  <a:ext cx="177120" cy="36000"/>
                </a:xfrm>
                <a:prstGeom prst="rect">
                  <a:avLst/>
                </a:prstGeom>
              </p:spPr>
            </p:pic>
          </mc:Fallback>
        </mc:AlternateContent>
      </p:grpSp>
      <p:grpSp>
        <p:nvGrpSpPr>
          <p:cNvPr id="198" name="Group 197">
            <a:extLst>
              <a:ext uri="{FF2B5EF4-FFF2-40B4-BE49-F238E27FC236}">
                <a16:creationId xmlns:a16="http://schemas.microsoft.com/office/drawing/2014/main" id="{326B816F-5853-84E4-340E-862CB227AC5E}"/>
              </a:ext>
            </a:extLst>
          </p:cNvPr>
          <p:cNvGrpSpPr/>
          <p:nvPr/>
        </p:nvGrpSpPr>
        <p:grpSpPr>
          <a:xfrm>
            <a:off x="3859285" y="3896268"/>
            <a:ext cx="476640" cy="362160"/>
            <a:chOff x="2335285" y="3896268"/>
            <a:chExt cx="476640" cy="362160"/>
          </a:xfrm>
        </p:grpSpPr>
        <mc:AlternateContent xmlns:mc="http://schemas.openxmlformats.org/markup-compatibility/2006" xmlns:p14="http://schemas.microsoft.com/office/powerpoint/2010/main">
          <mc:Choice Requires="p14">
            <p:contentPart p14:bwMode="auto" r:id="rId240">
              <p14:nvContentPartPr>
                <p14:cNvPr id="191" name="Ink 190">
                  <a:extLst>
                    <a:ext uri="{FF2B5EF4-FFF2-40B4-BE49-F238E27FC236}">
                      <a16:creationId xmlns:a16="http://schemas.microsoft.com/office/drawing/2014/main" id="{58904CDA-1642-243E-02A7-198357D41CD0}"/>
                    </a:ext>
                  </a:extLst>
                </p14:cNvPr>
                <p14:cNvContentPartPr/>
                <p14:nvPr/>
              </p14:nvContentPartPr>
              <p14:xfrm>
                <a:off x="2335285" y="3912468"/>
                <a:ext cx="85320" cy="108000"/>
              </p14:xfrm>
            </p:contentPart>
          </mc:Choice>
          <mc:Fallback xmlns="">
            <p:pic>
              <p:nvPicPr>
                <p:cNvPr id="191" name="Ink 190">
                  <a:extLst>
                    <a:ext uri="{FF2B5EF4-FFF2-40B4-BE49-F238E27FC236}">
                      <a16:creationId xmlns:a16="http://schemas.microsoft.com/office/drawing/2014/main" id="{58904CDA-1642-243E-02A7-198357D41CD0}"/>
                    </a:ext>
                  </a:extLst>
                </p:cNvPr>
                <p:cNvPicPr/>
                <p:nvPr/>
              </p:nvPicPr>
              <p:blipFill>
                <a:blip r:embed="rId241"/>
                <a:stretch>
                  <a:fillRect/>
                </a:stretch>
              </p:blipFill>
              <p:spPr>
                <a:xfrm>
                  <a:off x="2317645" y="3894468"/>
                  <a:ext cx="120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92" name="Ink 191">
                  <a:extLst>
                    <a:ext uri="{FF2B5EF4-FFF2-40B4-BE49-F238E27FC236}">
                      <a16:creationId xmlns:a16="http://schemas.microsoft.com/office/drawing/2014/main" id="{EC03CCA7-1FF6-EEC1-AFF4-6F76530EF9B9}"/>
                    </a:ext>
                  </a:extLst>
                </p14:cNvPr>
                <p14:cNvContentPartPr/>
                <p14:nvPr/>
              </p14:nvContentPartPr>
              <p14:xfrm>
                <a:off x="2371285" y="3896268"/>
                <a:ext cx="176400" cy="307800"/>
              </p14:xfrm>
            </p:contentPart>
          </mc:Choice>
          <mc:Fallback xmlns="">
            <p:pic>
              <p:nvPicPr>
                <p:cNvPr id="192" name="Ink 191">
                  <a:extLst>
                    <a:ext uri="{FF2B5EF4-FFF2-40B4-BE49-F238E27FC236}">
                      <a16:creationId xmlns:a16="http://schemas.microsoft.com/office/drawing/2014/main" id="{EC03CCA7-1FF6-EEC1-AFF4-6F76530EF9B9}"/>
                    </a:ext>
                  </a:extLst>
                </p:cNvPr>
                <p:cNvPicPr/>
                <p:nvPr/>
              </p:nvPicPr>
              <p:blipFill>
                <a:blip r:embed="rId243"/>
                <a:stretch>
                  <a:fillRect/>
                </a:stretch>
              </p:blipFill>
              <p:spPr>
                <a:xfrm>
                  <a:off x="2353285" y="3878268"/>
                  <a:ext cx="21204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94" name="Ink 193">
                  <a:extLst>
                    <a:ext uri="{FF2B5EF4-FFF2-40B4-BE49-F238E27FC236}">
                      <a16:creationId xmlns:a16="http://schemas.microsoft.com/office/drawing/2014/main" id="{AB7EFFED-4C2B-D766-88BF-BA1B4F2B8E3C}"/>
                    </a:ext>
                  </a:extLst>
                </p14:cNvPr>
                <p14:cNvContentPartPr/>
                <p14:nvPr/>
              </p14:nvContentPartPr>
              <p14:xfrm>
                <a:off x="2460205" y="4096068"/>
                <a:ext cx="178200" cy="162360"/>
              </p14:xfrm>
            </p:contentPart>
          </mc:Choice>
          <mc:Fallback xmlns="">
            <p:pic>
              <p:nvPicPr>
                <p:cNvPr id="194" name="Ink 193">
                  <a:extLst>
                    <a:ext uri="{FF2B5EF4-FFF2-40B4-BE49-F238E27FC236}">
                      <a16:creationId xmlns:a16="http://schemas.microsoft.com/office/drawing/2014/main" id="{AB7EFFED-4C2B-D766-88BF-BA1B4F2B8E3C}"/>
                    </a:ext>
                  </a:extLst>
                </p:cNvPr>
                <p:cNvPicPr/>
                <p:nvPr/>
              </p:nvPicPr>
              <p:blipFill>
                <a:blip r:embed="rId245"/>
                <a:stretch>
                  <a:fillRect/>
                </a:stretch>
              </p:blipFill>
              <p:spPr>
                <a:xfrm>
                  <a:off x="2442205" y="4078428"/>
                  <a:ext cx="2138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95" name="Ink 194">
                  <a:extLst>
                    <a:ext uri="{FF2B5EF4-FFF2-40B4-BE49-F238E27FC236}">
                      <a16:creationId xmlns:a16="http://schemas.microsoft.com/office/drawing/2014/main" id="{5E056676-A473-82A3-1280-ABB764359FF8}"/>
                    </a:ext>
                  </a:extLst>
                </p14:cNvPr>
                <p14:cNvContentPartPr/>
                <p14:nvPr/>
              </p14:nvContentPartPr>
              <p14:xfrm>
                <a:off x="2699245" y="4118748"/>
                <a:ext cx="21240" cy="118800"/>
              </p14:xfrm>
            </p:contentPart>
          </mc:Choice>
          <mc:Fallback xmlns="">
            <p:pic>
              <p:nvPicPr>
                <p:cNvPr id="195" name="Ink 194">
                  <a:extLst>
                    <a:ext uri="{FF2B5EF4-FFF2-40B4-BE49-F238E27FC236}">
                      <a16:creationId xmlns:a16="http://schemas.microsoft.com/office/drawing/2014/main" id="{5E056676-A473-82A3-1280-ABB764359FF8}"/>
                    </a:ext>
                  </a:extLst>
                </p:cNvPr>
                <p:cNvPicPr/>
                <p:nvPr/>
              </p:nvPicPr>
              <p:blipFill>
                <a:blip r:embed="rId247"/>
                <a:stretch>
                  <a:fillRect/>
                </a:stretch>
              </p:blipFill>
              <p:spPr>
                <a:xfrm>
                  <a:off x="2681245" y="4100748"/>
                  <a:ext cx="56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96" name="Ink 195">
                  <a:extLst>
                    <a:ext uri="{FF2B5EF4-FFF2-40B4-BE49-F238E27FC236}">
                      <a16:creationId xmlns:a16="http://schemas.microsoft.com/office/drawing/2014/main" id="{402A2BF8-E073-D7B0-D2D7-5D529863770C}"/>
                    </a:ext>
                  </a:extLst>
                </p14:cNvPr>
                <p14:cNvContentPartPr/>
                <p14:nvPr/>
              </p14:nvContentPartPr>
              <p14:xfrm>
                <a:off x="2653525" y="4176708"/>
                <a:ext cx="100080" cy="26640"/>
              </p14:xfrm>
            </p:contentPart>
          </mc:Choice>
          <mc:Fallback xmlns="">
            <p:pic>
              <p:nvPicPr>
                <p:cNvPr id="196" name="Ink 195">
                  <a:extLst>
                    <a:ext uri="{FF2B5EF4-FFF2-40B4-BE49-F238E27FC236}">
                      <a16:creationId xmlns:a16="http://schemas.microsoft.com/office/drawing/2014/main" id="{402A2BF8-E073-D7B0-D2D7-5D529863770C}"/>
                    </a:ext>
                  </a:extLst>
                </p:cNvPr>
                <p:cNvPicPr/>
                <p:nvPr/>
              </p:nvPicPr>
              <p:blipFill>
                <a:blip r:embed="rId249"/>
                <a:stretch>
                  <a:fillRect/>
                </a:stretch>
              </p:blipFill>
              <p:spPr>
                <a:xfrm>
                  <a:off x="2635885" y="4158708"/>
                  <a:ext cx="1357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97" name="Ink 196">
                  <a:extLst>
                    <a:ext uri="{FF2B5EF4-FFF2-40B4-BE49-F238E27FC236}">
                      <a16:creationId xmlns:a16="http://schemas.microsoft.com/office/drawing/2014/main" id="{73207079-A336-299F-F697-A2A32AF1975E}"/>
                    </a:ext>
                  </a:extLst>
                </p14:cNvPr>
                <p14:cNvContentPartPr/>
                <p14:nvPr/>
              </p14:nvContentPartPr>
              <p14:xfrm>
                <a:off x="2796085" y="4137108"/>
                <a:ext cx="15840" cy="95400"/>
              </p14:xfrm>
            </p:contentPart>
          </mc:Choice>
          <mc:Fallback xmlns="">
            <p:pic>
              <p:nvPicPr>
                <p:cNvPr id="197" name="Ink 196">
                  <a:extLst>
                    <a:ext uri="{FF2B5EF4-FFF2-40B4-BE49-F238E27FC236}">
                      <a16:creationId xmlns:a16="http://schemas.microsoft.com/office/drawing/2014/main" id="{73207079-A336-299F-F697-A2A32AF1975E}"/>
                    </a:ext>
                  </a:extLst>
                </p:cNvPr>
                <p:cNvPicPr/>
                <p:nvPr/>
              </p:nvPicPr>
              <p:blipFill>
                <a:blip r:embed="rId251"/>
                <a:stretch>
                  <a:fillRect/>
                </a:stretch>
              </p:blipFill>
              <p:spPr>
                <a:xfrm>
                  <a:off x="2778085" y="4119468"/>
                  <a:ext cx="51480" cy="131040"/>
                </a:xfrm>
                <a:prstGeom prst="rect">
                  <a:avLst/>
                </a:prstGeom>
              </p:spPr>
            </p:pic>
          </mc:Fallback>
        </mc:AlternateContent>
      </p:grpSp>
      <p:grpSp>
        <p:nvGrpSpPr>
          <p:cNvPr id="210" name="Group 209">
            <a:extLst>
              <a:ext uri="{FF2B5EF4-FFF2-40B4-BE49-F238E27FC236}">
                <a16:creationId xmlns:a16="http://schemas.microsoft.com/office/drawing/2014/main" id="{6A658B7F-B18F-8981-E9A2-D4D42A345726}"/>
              </a:ext>
            </a:extLst>
          </p:cNvPr>
          <p:cNvGrpSpPr/>
          <p:nvPr/>
        </p:nvGrpSpPr>
        <p:grpSpPr>
          <a:xfrm rot="197219">
            <a:off x="2774965" y="2856388"/>
            <a:ext cx="1303560" cy="309600"/>
            <a:chOff x="1250965" y="2916348"/>
            <a:chExt cx="1303560" cy="309600"/>
          </a:xfrm>
        </p:grpSpPr>
        <mc:AlternateContent xmlns:mc="http://schemas.openxmlformats.org/markup-compatibility/2006" xmlns:p14="http://schemas.microsoft.com/office/powerpoint/2010/main">
          <mc:Choice Requires="p14">
            <p:contentPart p14:bwMode="auto" r:id="rId252">
              <p14:nvContentPartPr>
                <p14:cNvPr id="199" name="Ink 198">
                  <a:extLst>
                    <a:ext uri="{FF2B5EF4-FFF2-40B4-BE49-F238E27FC236}">
                      <a16:creationId xmlns:a16="http://schemas.microsoft.com/office/drawing/2014/main" id="{3E7F2A7F-8CF8-EC00-FC6B-F9A60473A27A}"/>
                    </a:ext>
                  </a:extLst>
                </p14:cNvPr>
                <p14:cNvContentPartPr/>
                <p14:nvPr/>
              </p14:nvContentPartPr>
              <p14:xfrm>
                <a:off x="1250965" y="3008508"/>
                <a:ext cx="69480" cy="158760"/>
              </p14:xfrm>
            </p:contentPart>
          </mc:Choice>
          <mc:Fallback xmlns="">
            <p:pic>
              <p:nvPicPr>
                <p:cNvPr id="199" name="Ink 198">
                  <a:extLst>
                    <a:ext uri="{FF2B5EF4-FFF2-40B4-BE49-F238E27FC236}">
                      <a16:creationId xmlns:a16="http://schemas.microsoft.com/office/drawing/2014/main" id="{3E7F2A7F-8CF8-EC00-FC6B-F9A60473A27A}"/>
                    </a:ext>
                  </a:extLst>
                </p:cNvPr>
                <p:cNvPicPr/>
                <p:nvPr/>
              </p:nvPicPr>
              <p:blipFill>
                <a:blip r:embed="rId253"/>
                <a:stretch>
                  <a:fillRect/>
                </a:stretch>
              </p:blipFill>
              <p:spPr>
                <a:xfrm>
                  <a:off x="1232965" y="2990508"/>
                  <a:ext cx="105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00" name="Ink 199">
                  <a:extLst>
                    <a:ext uri="{FF2B5EF4-FFF2-40B4-BE49-F238E27FC236}">
                      <a16:creationId xmlns:a16="http://schemas.microsoft.com/office/drawing/2014/main" id="{3E7054E1-5572-0012-06DE-3F1DDF2E72B4}"/>
                    </a:ext>
                  </a:extLst>
                </p14:cNvPr>
                <p14:cNvContentPartPr/>
                <p14:nvPr/>
              </p14:nvContentPartPr>
              <p14:xfrm>
                <a:off x="1320085" y="2968188"/>
                <a:ext cx="122760" cy="143640"/>
              </p14:xfrm>
            </p:contentPart>
          </mc:Choice>
          <mc:Fallback xmlns="">
            <p:pic>
              <p:nvPicPr>
                <p:cNvPr id="200" name="Ink 199">
                  <a:extLst>
                    <a:ext uri="{FF2B5EF4-FFF2-40B4-BE49-F238E27FC236}">
                      <a16:creationId xmlns:a16="http://schemas.microsoft.com/office/drawing/2014/main" id="{3E7054E1-5572-0012-06DE-3F1DDF2E72B4}"/>
                    </a:ext>
                  </a:extLst>
                </p:cNvPr>
                <p:cNvPicPr/>
                <p:nvPr/>
              </p:nvPicPr>
              <p:blipFill>
                <a:blip r:embed="rId255"/>
                <a:stretch>
                  <a:fillRect/>
                </a:stretch>
              </p:blipFill>
              <p:spPr>
                <a:xfrm>
                  <a:off x="1302085" y="2950548"/>
                  <a:ext cx="158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01" name="Ink 200">
                  <a:extLst>
                    <a:ext uri="{FF2B5EF4-FFF2-40B4-BE49-F238E27FC236}">
                      <a16:creationId xmlns:a16="http://schemas.microsoft.com/office/drawing/2014/main" id="{F0770C16-0E73-ADCD-76D3-59C14AC4922C}"/>
                    </a:ext>
                  </a:extLst>
                </p14:cNvPr>
                <p14:cNvContentPartPr/>
                <p14:nvPr/>
              </p14:nvContentPartPr>
              <p14:xfrm>
                <a:off x="1431325" y="2990148"/>
                <a:ext cx="261720" cy="126720"/>
              </p14:xfrm>
            </p:contentPart>
          </mc:Choice>
          <mc:Fallback xmlns="">
            <p:pic>
              <p:nvPicPr>
                <p:cNvPr id="201" name="Ink 200">
                  <a:extLst>
                    <a:ext uri="{FF2B5EF4-FFF2-40B4-BE49-F238E27FC236}">
                      <a16:creationId xmlns:a16="http://schemas.microsoft.com/office/drawing/2014/main" id="{F0770C16-0E73-ADCD-76D3-59C14AC4922C}"/>
                    </a:ext>
                  </a:extLst>
                </p:cNvPr>
                <p:cNvPicPr/>
                <p:nvPr/>
              </p:nvPicPr>
              <p:blipFill>
                <a:blip r:embed="rId257"/>
                <a:stretch>
                  <a:fillRect/>
                </a:stretch>
              </p:blipFill>
              <p:spPr>
                <a:xfrm>
                  <a:off x="1413685" y="2972148"/>
                  <a:ext cx="297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02" name="Ink 201">
                  <a:extLst>
                    <a:ext uri="{FF2B5EF4-FFF2-40B4-BE49-F238E27FC236}">
                      <a16:creationId xmlns:a16="http://schemas.microsoft.com/office/drawing/2014/main" id="{1C810215-6A08-F3B5-CA7B-CE4531142BC7}"/>
                    </a:ext>
                  </a:extLst>
                </p14:cNvPr>
                <p14:cNvContentPartPr/>
                <p14:nvPr/>
              </p14:nvContentPartPr>
              <p14:xfrm>
                <a:off x="1783765" y="2933628"/>
                <a:ext cx="56520" cy="201600"/>
              </p14:xfrm>
            </p:contentPart>
          </mc:Choice>
          <mc:Fallback xmlns="">
            <p:pic>
              <p:nvPicPr>
                <p:cNvPr id="202" name="Ink 201">
                  <a:extLst>
                    <a:ext uri="{FF2B5EF4-FFF2-40B4-BE49-F238E27FC236}">
                      <a16:creationId xmlns:a16="http://schemas.microsoft.com/office/drawing/2014/main" id="{1C810215-6A08-F3B5-CA7B-CE4531142BC7}"/>
                    </a:ext>
                  </a:extLst>
                </p:cNvPr>
                <p:cNvPicPr/>
                <p:nvPr/>
              </p:nvPicPr>
              <p:blipFill>
                <a:blip r:embed="rId259"/>
                <a:stretch>
                  <a:fillRect/>
                </a:stretch>
              </p:blipFill>
              <p:spPr>
                <a:xfrm>
                  <a:off x="1765765" y="2915628"/>
                  <a:ext cx="921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03" name="Ink 202">
                  <a:extLst>
                    <a:ext uri="{FF2B5EF4-FFF2-40B4-BE49-F238E27FC236}">
                      <a16:creationId xmlns:a16="http://schemas.microsoft.com/office/drawing/2014/main" id="{6C8AF0E9-B4DC-690F-4F2B-E26C267C41C2}"/>
                    </a:ext>
                  </a:extLst>
                </p14:cNvPr>
                <p14:cNvContentPartPr/>
                <p14:nvPr/>
              </p14:nvContentPartPr>
              <p14:xfrm>
                <a:off x="1800325" y="2998068"/>
                <a:ext cx="87480" cy="60120"/>
              </p14:xfrm>
            </p:contentPart>
          </mc:Choice>
          <mc:Fallback xmlns="">
            <p:pic>
              <p:nvPicPr>
                <p:cNvPr id="203" name="Ink 202">
                  <a:extLst>
                    <a:ext uri="{FF2B5EF4-FFF2-40B4-BE49-F238E27FC236}">
                      <a16:creationId xmlns:a16="http://schemas.microsoft.com/office/drawing/2014/main" id="{6C8AF0E9-B4DC-690F-4F2B-E26C267C41C2}"/>
                    </a:ext>
                  </a:extLst>
                </p:cNvPr>
                <p:cNvPicPr/>
                <p:nvPr/>
              </p:nvPicPr>
              <p:blipFill>
                <a:blip r:embed="rId261"/>
                <a:stretch>
                  <a:fillRect/>
                </a:stretch>
              </p:blipFill>
              <p:spPr>
                <a:xfrm>
                  <a:off x="1782325" y="2980428"/>
                  <a:ext cx="123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04" name="Ink 203">
                  <a:extLst>
                    <a:ext uri="{FF2B5EF4-FFF2-40B4-BE49-F238E27FC236}">
                      <a16:creationId xmlns:a16="http://schemas.microsoft.com/office/drawing/2014/main" id="{4CAF922E-8D29-4F66-0B10-DD27F39992B8}"/>
                    </a:ext>
                  </a:extLst>
                </p14:cNvPr>
                <p14:cNvContentPartPr/>
                <p14:nvPr/>
              </p14:nvContentPartPr>
              <p14:xfrm>
                <a:off x="1900045" y="2935788"/>
                <a:ext cx="253080" cy="157320"/>
              </p14:xfrm>
            </p:contentPart>
          </mc:Choice>
          <mc:Fallback xmlns="">
            <p:pic>
              <p:nvPicPr>
                <p:cNvPr id="204" name="Ink 203">
                  <a:extLst>
                    <a:ext uri="{FF2B5EF4-FFF2-40B4-BE49-F238E27FC236}">
                      <a16:creationId xmlns:a16="http://schemas.microsoft.com/office/drawing/2014/main" id="{4CAF922E-8D29-4F66-0B10-DD27F39992B8}"/>
                    </a:ext>
                  </a:extLst>
                </p:cNvPr>
                <p:cNvPicPr/>
                <p:nvPr/>
              </p:nvPicPr>
              <p:blipFill>
                <a:blip r:embed="rId263"/>
                <a:stretch>
                  <a:fillRect/>
                </a:stretch>
              </p:blipFill>
              <p:spPr>
                <a:xfrm>
                  <a:off x="1882045" y="2918148"/>
                  <a:ext cx="2887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05" name="Ink 204">
                  <a:extLst>
                    <a:ext uri="{FF2B5EF4-FFF2-40B4-BE49-F238E27FC236}">
                      <a16:creationId xmlns:a16="http://schemas.microsoft.com/office/drawing/2014/main" id="{6C601BAA-EB06-66E9-AA3D-2F5F3ECB2738}"/>
                    </a:ext>
                  </a:extLst>
                </p14:cNvPr>
                <p14:cNvContentPartPr/>
                <p14:nvPr/>
              </p14:nvContentPartPr>
              <p14:xfrm>
                <a:off x="2013805" y="2981508"/>
                <a:ext cx="172080" cy="89640"/>
              </p14:xfrm>
            </p:contentPart>
          </mc:Choice>
          <mc:Fallback xmlns="">
            <p:pic>
              <p:nvPicPr>
                <p:cNvPr id="205" name="Ink 204">
                  <a:extLst>
                    <a:ext uri="{FF2B5EF4-FFF2-40B4-BE49-F238E27FC236}">
                      <a16:creationId xmlns:a16="http://schemas.microsoft.com/office/drawing/2014/main" id="{6C601BAA-EB06-66E9-AA3D-2F5F3ECB2738}"/>
                    </a:ext>
                  </a:extLst>
                </p:cNvPr>
                <p:cNvPicPr/>
                <p:nvPr/>
              </p:nvPicPr>
              <p:blipFill>
                <a:blip r:embed="rId265"/>
                <a:stretch>
                  <a:fillRect/>
                </a:stretch>
              </p:blipFill>
              <p:spPr>
                <a:xfrm>
                  <a:off x="1996165" y="2963508"/>
                  <a:ext cx="207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06" name="Ink 205">
                  <a:extLst>
                    <a:ext uri="{FF2B5EF4-FFF2-40B4-BE49-F238E27FC236}">
                      <a16:creationId xmlns:a16="http://schemas.microsoft.com/office/drawing/2014/main" id="{BD01C1A0-F97D-23AB-04FE-A99F12936AED}"/>
                    </a:ext>
                  </a:extLst>
                </p14:cNvPr>
                <p14:cNvContentPartPr/>
                <p14:nvPr/>
              </p14:nvContentPartPr>
              <p14:xfrm>
                <a:off x="2226205" y="2916348"/>
                <a:ext cx="2880" cy="2520"/>
              </p14:xfrm>
            </p:contentPart>
          </mc:Choice>
          <mc:Fallback xmlns="">
            <p:pic>
              <p:nvPicPr>
                <p:cNvPr id="206" name="Ink 205">
                  <a:extLst>
                    <a:ext uri="{FF2B5EF4-FFF2-40B4-BE49-F238E27FC236}">
                      <a16:creationId xmlns:a16="http://schemas.microsoft.com/office/drawing/2014/main" id="{BD01C1A0-F97D-23AB-04FE-A99F12936AED}"/>
                    </a:ext>
                  </a:extLst>
                </p:cNvPr>
                <p:cNvPicPr/>
                <p:nvPr/>
              </p:nvPicPr>
              <p:blipFill>
                <a:blip r:embed="rId267"/>
                <a:stretch>
                  <a:fillRect/>
                </a:stretch>
              </p:blipFill>
              <p:spPr>
                <a:xfrm>
                  <a:off x="2208205" y="2898708"/>
                  <a:ext cx="38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7" name="Ink 206">
                  <a:extLst>
                    <a:ext uri="{FF2B5EF4-FFF2-40B4-BE49-F238E27FC236}">
                      <a16:creationId xmlns:a16="http://schemas.microsoft.com/office/drawing/2014/main" id="{7823480C-BE83-8A7F-9119-B5AC9E51814A}"/>
                    </a:ext>
                  </a:extLst>
                </p14:cNvPr>
                <p14:cNvContentPartPr/>
                <p14:nvPr/>
              </p14:nvContentPartPr>
              <p14:xfrm>
                <a:off x="2238445" y="2946948"/>
                <a:ext cx="288000" cy="279000"/>
              </p14:xfrm>
            </p:contentPart>
          </mc:Choice>
          <mc:Fallback xmlns="">
            <p:pic>
              <p:nvPicPr>
                <p:cNvPr id="207" name="Ink 206">
                  <a:extLst>
                    <a:ext uri="{FF2B5EF4-FFF2-40B4-BE49-F238E27FC236}">
                      <a16:creationId xmlns:a16="http://schemas.microsoft.com/office/drawing/2014/main" id="{7823480C-BE83-8A7F-9119-B5AC9E51814A}"/>
                    </a:ext>
                  </a:extLst>
                </p:cNvPr>
                <p:cNvPicPr/>
                <p:nvPr/>
              </p:nvPicPr>
              <p:blipFill>
                <a:blip r:embed="rId269"/>
                <a:stretch>
                  <a:fillRect/>
                </a:stretch>
              </p:blipFill>
              <p:spPr>
                <a:xfrm>
                  <a:off x="2220445" y="2928948"/>
                  <a:ext cx="32364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08" name="Ink 207">
                  <a:extLst>
                    <a:ext uri="{FF2B5EF4-FFF2-40B4-BE49-F238E27FC236}">
                      <a16:creationId xmlns:a16="http://schemas.microsoft.com/office/drawing/2014/main" id="{ED66F99C-8971-AB2D-9645-DACDB0CAC2CD}"/>
                    </a:ext>
                  </a:extLst>
                </p14:cNvPr>
                <p14:cNvContentPartPr/>
                <p14:nvPr/>
              </p14:nvContentPartPr>
              <p14:xfrm>
                <a:off x="2512405" y="3035148"/>
                <a:ext cx="42120" cy="76680"/>
              </p14:xfrm>
            </p:contentPart>
          </mc:Choice>
          <mc:Fallback xmlns="">
            <p:pic>
              <p:nvPicPr>
                <p:cNvPr id="208" name="Ink 207">
                  <a:extLst>
                    <a:ext uri="{FF2B5EF4-FFF2-40B4-BE49-F238E27FC236}">
                      <a16:creationId xmlns:a16="http://schemas.microsoft.com/office/drawing/2014/main" id="{ED66F99C-8971-AB2D-9645-DACDB0CAC2CD}"/>
                    </a:ext>
                  </a:extLst>
                </p:cNvPr>
                <p:cNvPicPr/>
                <p:nvPr/>
              </p:nvPicPr>
              <p:blipFill>
                <a:blip r:embed="rId271"/>
                <a:stretch>
                  <a:fillRect/>
                </a:stretch>
              </p:blipFill>
              <p:spPr>
                <a:xfrm>
                  <a:off x="2494405" y="3017508"/>
                  <a:ext cx="77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9" name="Ink 208">
                  <a:extLst>
                    <a:ext uri="{FF2B5EF4-FFF2-40B4-BE49-F238E27FC236}">
                      <a16:creationId xmlns:a16="http://schemas.microsoft.com/office/drawing/2014/main" id="{8FCC1034-DE07-5850-C859-A2F99BCBB2D2}"/>
                    </a:ext>
                  </a:extLst>
                </p14:cNvPr>
                <p14:cNvContentPartPr/>
                <p14:nvPr/>
              </p14:nvContentPartPr>
              <p14:xfrm>
                <a:off x="2264725" y="3006348"/>
                <a:ext cx="25200" cy="1800"/>
              </p14:xfrm>
            </p:contentPart>
          </mc:Choice>
          <mc:Fallback xmlns="">
            <p:pic>
              <p:nvPicPr>
                <p:cNvPr id="209" name="Ink 208">
                  <a:extLst>
                    <a:ext uri="{FF2B5EF4-FFF2-40B4-BE49-F238E27FC236}">
                      <a16:creationId xmlns:a16="http://schemas.microsoft.com/office/drawing/2014/main" id="{8FCC1034-DE07-5850-C859-A2F99BCBB2D2}"/>
                    </a:ext>
                  </a:extLst>
                </p:cNvPr>
                <p:cNvPicPr/>
                <p:nvPr/>
              </p:nvPicPr>
              <p:blipFill>
                <a:blip r:embed="rId273"/>
                <a:stretch>
                  <a:fillRect/>
                </a:stretch>
              </p:blipFill>
              <p:spPr>
                <a:xfrm>
                  <a:off x="2247085" y="2988348"/>
                  <a:ext cx="60840" cy="37440"/>
                </a:xfrm>
                <a:prstGeom prst="rect">
                  <a:avLst/>
                </a:prstGeom>
              </p:spPr>
            </p:pic>
          </mc:Fallback>
        </mc:AlternateContent>
      </p:grpSp>
      <p:grpSp>
        <p:nvGrpSpPr>
          <p:cNvPr id="220" name="Group 219">
            <a:extLst>
              <a:ext uri="{FF2B5EF4-FFF2-40B4-BE49-F238E27FC236}">
                <a16:creationId xmlns:a16="http://schemas.microsoft.com/office/drawing/2014/main" id="{73CE2967-9C70-6803-3245-00FF9A7E6D81}"/>
              </a:ext>
            </a:extLst>
          </p:cNvPr>
          <p:cNvGrpSpPr/>
          <p:nvPr/>
        </p:nvGrpSpPr>
        <p:grpSpPr>
          <a:xfrm>
            <a:off x="5571805" y="3618348"/>
            <a:ext cx="1055880" cy="264960"/>
            <a:chOff x="4047805" y="3618348"/>
            <a:chExt cx="1055880" cy="264960"/>
          </a:xfrm>
        </p:grpSpPr>
        <mc:AlternateContent xmlns:mc="http://schemas.openxmlformats.org/markup-compatibility/2006" xmlns:p14="http://schemas.microsoft.com/office/powerpoint/2010/main">
          <mc:Choice Requires="p14">
            <p:contentPart p14:bwMode="auto" r:id="rId274">
              <p14:nvContentPartPr>
                <p14:cNvPr id="211" name="Ink 210">
                  <a:extLst>
                    <a:ext uri="{FF2B5EF4-FFF2-40B4-BE49-F238E27FC236}">
                      <a16:creationId xmlns:a16="http://schemas.microsoft.com/office/drawing/2014/main" id="{0FB04B47-8278-8EA6-A6BA-488F44998A7B}"/>
                    </a:ext>
                  </a:extLst>
                </p14:cNvPr>
                <p14:cNvContentPartPr/>
                <p14:nvPr/>
              </p14:nvContentPartPr>
              <p14:xfrm>
                <a:off x="4047805" y="3644988"/>
                <a:ext cx="193320" cy="196200"/>
              </p14:xfrm>
            </p:contentPart>
          </mc:Choice>
          <mc:Fallback xmlns="">
            <p:pic>
              <p:nvPicPr>
                <p:cNvPr id="211" name="Ink 210">
                  <a:extLst>
                    <a:ext uri="{FF2B5EF4-FFF2-40B4-BE49-F238E27FC236}">
                      <a16:creationId xmlns:a16="http://schemas.microsoft.com/office/drawing/2014/main" id="{0FB04B47-8278-8EA6-A6BA-488F44998A7B}"/>
                    </a:ext>
                  </a:extLst>
                </p:cNvPr>
                <p:cNvPicPr/>
                <p:nvPr/>
              </p:nvPicPr>
              <p:blipFill>
                <a:blip r:embed="rId275"/>
                <a:stretch>
                  <a:fillRect/>
                </a:stretch>
              </p:blipFill>
              <p:spPr>
                <a:xfrm>
                  <a:off x="4030165" y="3627348"/>
                  <a:ext cx="2289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12" name="Ink 211">
                  <a:extLst>
                    <a:ext uri="{FF2B5EF4-FFF2-40B4-BE49-F238E27FC236}">
                      <a16:creationId xmlns:a16="http://schemas.microsoft.com/office/drawing/2014/main" id="{1D032E68-1BD5-DC23-EF43-D51B04822A38}"/>
                    </a:ext>
                  </a:extLst>
                </p14:cNvPr>
                <p14:cNvContentPartPr/>
                <p14:nvPr/>
              </p14:nvContentPartPr>
              <p14:xfrm>
                <a:off x="4365685" y="3649308"/>
                <a:ext cx="52920" cy="149040"/>
              </p14:xfrm>
            </p:contentPart>
          </mc:Choice>
          <mc:Fallback xmlns="">
            <p:pic>
              <p:nvPicPr>
                <p:cNvPr id="212" name="Ink 211">
                  <a:extLst>
                    <a:ext uri="{FF2B5EF4-FFF2-40B4-BE49-F238E27FC236}">
                      <a16:creationId xmlns:a16="http://schemas.microsoft.com/office/drawing/2014/main" id="{1D032E68-1BD5-DC23-EF43-D51B04822A38}"/>
                    </a:ext>
                  </a:extLst>
                </p:cNvPr>
                <p:cNvPicPr/>
                <p:nvPr/>
              </p:nvPicPr>
              <p:blipFill>
                <a:blip r:embed="rId277"/>
                <a:stretch>
                  <a:fillRect/>
                </a:stretch>
              </p:blipFill>
              <p:spPr>
                <a:xfrm>
                  <a:off x="4347685" y="3631308"/>
                  <a:ext cx="885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3" name="Ink 212">
                  <a:extLst>
                    <a:ext uri="{FF2B5EF4-FFF2-40B4-BE49-F238E27FC236}">
                      <a16:creationId xmlns:a16="http://schemas.microsoft.com/office/drawing/2014/main" id="{EB800C91-A3C4-DB2A-9AB6-D60C3FCAA26B}"/>
                    </a:ext>
                  </a:extLst>
                </p14:cNvPr>
                <p14:cNvContentPartPr/>
                <p14:nvPr/>
              </p14:nvContentPartPr>
              <p14:xfrm>
                <a:off x="4271725" y="3628068"/>
                <a:ext cx="195120" cy="205560"/>
              </p14:xfrm>
            </p:contentPart>
          </mc:Choice>
          <mc:Fallback xmlns="">
            <p:pic>
              <p:nvPicPr>
                <p:cNvPr id="213" name="Ink 212">
                  <a:extLst>
                    <a:ext uri="{FF2B5EF4-FFF2-40B4-BE49-F238E27FC236}">
                      <a16:creationId xmlns:a16="http://schemas.microsoft.com/office/drawing/2014/main" id="{EB800C91-A3C4-DB2A-9AB6-D60C3FCAA26B}"/>
                    </a:ext>
                  </a:extLst>
                </p:cNvPr>
                <p:cNvPicPr/>
                <p:nvPr/>
              </p:nvPicPr>
              <p:blipFill>
                <a:blip r:embed="rId279"/>
                <a:stretch>
                  <a:fillRect/>
                </a:stretch>
              </p:blipFill>
              <p:spPr>
                <a:xfrm>
                  <a:off x="4253725" y="3610428"/>
                  <a:ext cx="2307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4" name="Ink 213">
                  <a:extLst>
                    <a:ext uri="{FF2B5EF4-FFF2-40B4-BE49-F238E27FC236}">
                      <a16:creationId xmlns:a16="http://schemas.microsoft.com/office/drawing/2014/main" id="{CD8E2749-88C6-3004-8692-1ECE4AE879D5}"/>
                    </a:ext>
                  </a:extLst>
                </p14:cNvPr>
                <p14:cNvContentPartPr/>
                <p14:nvPr/>
              </p14:nvContentPartPr>
              <p14:xfrm>
                <a:off x="4456405" y="3767028"/>
                <a:ext cx="77040" cy="101880"/>
              </p14:xfrm>
            </p:contentPart>
          </mc:Choice>
          <mc:Fallback xmlns="">
            <p:pic>
              <p:nvPicPr>
                <p:cNvPr id="214" name="Ink 213">
                  <a:extLst>
                    <a:ext uri="{FF2B5EF4-FFF2-40B4-BE49-F238E27FC236}">
                      <a16:creationId xmlns:a16="http://schemas.microsoft.com/office/drawing/2014/main" id="{CD8E2749-88C6-3004-8692-1ECE4AE879D5}"/>
                    </a:ext>
                  </a:extLst>
                </p:cNvPr>
                <p:cNvPicPr/>
                <p:nvPr/>
              </p:nvPicPr>
              <p:blipFill>
                <a:blip r:embed="rId281"/>
                <a:stretch>
                  <a:fillRect/>
                </a:stretch>
              </p:blipFill>
              <p:spPr>
                <a:xfrm>
                  <a:off x="4438405" y="3749028"/>
                  <a:ext cx="1126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6" name="Ink 215">
                  <a:extLst>
                    <a:ext uri="{FF2B5EF4-FFF2-40B4-BE49-F238E27FC236}">
                      <a16:creationId xmlns:a16="http://schemas.microsoft.com/office/drawing/2014/main" id="{742066D4-DC26-C46C-7FEF-2343D46C8C74}"/>
                    </a:ext>
                  </a:extLst>
                </p14:cNvPr>
                <p14:cNvContentPartPr/>
                <p14:nvPr/>
              </p14:nvContentPartPr>
              <p14:xfrm>
                <a:off x="4634245" y="3704748"/>
                <a:ext cx="163800" cy="28800"/>
              </p14:xfrm>
            </p:contentPart>
          </mc:Choice>
          <mc:Fallback xmlns="">
            <p:pic>
              <p:nvPicPr>
                <p:cNvPr id="216" name="Ink 215">
                  <a:extLst>
                    <a:ext uri="{FF2B5EF4-FFF2-40B4-BE49-F238E27FC236}">
                      <a16:creationId xmlns:a16="http://schemas.microsoft.com/office/drawing/2014/main" id="{742066D4-DC26-C46C-7FEF-2343D46C8C74}"/>
                    </a:ext>
                  </a:extLst>
                </p:cNvPr>
                <p:cNvPicPr/>
                <p:nvPr/>
              </p:nvPicPr>
              <p:blipFill>
                <a:blip r:embed="rId283"/>
                <a:stretch>
                  <a:fillRect/>
                </a:stretch>
              </p:blipFill>
              <p:spPr>
                <a:xfrm>
                  <a:off x="4616605" y="3686748"/>
                  <a:ext cx="1994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17" name="Ink 216">
                  <a:extLst>
                    <a:ext uri="{FF2B5EF4-FFF2-40B4-BE49-F238E27FC236}">
                      <a16:creationId xmlns:a16="http://schemas.microsoft.com/office/drawing/2014/main" id="{B0CA2846-A29D-0A28-59CF-B068A9C673AF}"/>
                    </a:ext>
                  </a:extLst>
                </p14:cNvPr>
                <p14:cNvContentPartPr/>
                <p14:nvPr/>
              </p14:nvContentPartPr>
              <p14:xfrm>
                <a:off x="4894525" y="3636348"/>
                <a:ext cx="81000" cy="101880"/>
              </p14:xfrm>
            </p:contentPart>
          </mc:Choice>
          <mc:Fallback xmlns="">
            <p:pic>
              <p:nvPicPr>
                <p:cNvPr id="217" name="Ink 216">
                  <a:extLst>
                    <a:ext uri="{FF2B5EF4-FFF2-40B4-BE49-F238E27FC236}">
                      <a16:creationId xmlns:a16="http://schemas.microsoft.com/office/drawing/2014/main" id="{B0CA2846-A29D-0A28-59CF-B068A9C673AF}"/>
                    </a:ext>
                  </a:extLst>
                </p:cNvPr>
                <p:cNvPicPr/>
                <p:nvPr/>
              </p:nvPicPr>
              <p:blipFill>
                <a:blip r:embed="rId285"/>
                <a:stretch>
                  <a:fillRect/>
                </a:stretch>
              </p:blipFill>
              <p:spPr>
                <a:xfrm>
                  <a:off x="4876525" y="3618348"/>
                  <a:ext cx="116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8" name="Ink 217">
                  <a:extLst>
                    <a:ext uri="{FF2B5EF4-FFF2-40B4-BE49-F238E27FC236}">
                      <a16:creationId xmlns:a16="http://schemas.microsoft.com/office/drawing/2014/main" id="{1A71480F-E2FF-7428-78FD-0DC82C5C2247}"/>
                    </a:ext>
                  </a:extLst>
                </p14:cNvPr>
                <p14:cNvContentPartPr/>
                <p14:nvPr/>
              </p14:nvContentPartPr>
              <p14:xfrm>
                <a:off x="4919365" y="3618348"/>
                <a:ext cx="184320" cy="252720"/>
              </p14:xfrm>
            </p:contentPart>
          </mc:Choice>
          <mc:Fallback xmlns="">
            <p:pic>
              <p:nvPicPr>
                <p:cNvPr id="218" name="Ink 217">
                  <a:extLst>
                    <a:ext uri="{FF2B5EF4-FFF2-40B4-BE49-F238E27FC236}">
                      <a16:creationId xmlns:a16="http://schemas.microsoft.com/office/drawing/2014/main" id="{1A71480F-E2FF-7428-78FD-0DC82C5C2247}"/>
                    </a:ext>
                  </a:extLst>
                </p:cNvPr>
                <p:cNvPicPr/>
                <p:nvPr/>
              </p:nvPicPr>
              <p:blipFill>
                <a:blip r:embed="rId287"/>
                <a:stretch>
                  <a:fillRect/>
                </a:stretch>
              </p:blipFill>
              <p:spPr>
                <a:xfrm>
                  <a:off x="4901725" y="3600348"/>
                  <a:ext cx="2199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19" name="Ink 218">
                  <a:extLst>
                    <a:ext uri="{FF2B5EF4-FFF2-40B4-BE49-F238E27FC236}">
                      <a16:creationId xmlns:a16="http://schemas.microsoft.com/office/drawing/2014/main" id="{F0EE5DB8-D72B-3925-2B97-A227033CFDF1}"/>
                    </a:ext>
                  </a:extLst>
                </p14:cNvPr>
                <p14:cNvContentPartPr/>
                <p14:nvPr/>
              </p14:nvContentPartPr>
              <p14:xfrm>
                <a:off x="5084245" y="3779628"/>
                <a:ext cx="18720" cy="103680"/>
              </p14:xfrm>
            </p:contentPart>
          </mc:Choice>
          <mc:Fallback xmlns="">
            <p:pic>
              <p:nvPicPr>
                <p:cNvPr id="219" name="Ink 218">
                  <a:extLst>
                    <a:ext uri="{FF2B5EF4-FFF2-40B4-BE49-F238E27FC236}">
                      <a16:creationId xmlns:a16="http://schemas.microsoft.com/office/drawing/2014/main" id="{F0EE5DB8-D72B-3925-2B97-A227033CFDF1}"/>
                    </a:ext>
                  </a:extLst>
                </p:cNvPr>
                <p:cNvPicPr/>
                <p:nvPr/>
              </p:nvPicPr>
              <p:blipFill>
                <a:blip r:embed="rId289"/>
                <a:stretch>
                  <a:fillRect/>
                </a:stretch>
              </p:blipFill>
              <p:spPr>
                <a:xfrm>
                  <a:off x="5066605" y="3761628"/>
                  <a:ext cx="54360" cy="139320"/>
                </a:xfrm>
                <a:prstGeom prst="rect">
                  <a:avLst/>
                </a:prstGeom>
              </p:spPr>
            </p:pic>
          </mc:Fallback>
        </mc:AlternateContent>
      </p:grpSp>
      <p:grpSp>
        <p:nvGrpSpPr>
          <p:cNvPr id="232" name="Group 231">
            <a:extLst>
              <a:ext uri="{FF2B5EF4-FFF2-40B4-BE49-F238E27FC236}">
                <a16:creationId xmlns:a16="http://schemas.microsoft.com/office/drawing/2014/main" id="{135C015C-497D-2B74-D28C-6D3DA6089129}"/>
              </a:ext>
            </a:extLst>
          </p:cNvPr>
          <p:cNvGrpSpPr/>
          <p:nvPr/>
        </p:nvGrpSpPr>
        <p:grpSpPr>
          <a:xfrm>
            <a:off x="7088485" y="3660468"/>
            <a:ext cx="614520" cy="336960"/>
            <a:chOff x="5564485" y="3660468"/>
            <a:chExt cx="614520" cy="336960"/>
          </a:xfrm>
        </p:grpSpPr>
        <mc:AlternateContent xmlns:mc="http://schemas.openxmlformats.org/markup-compatibility/2006" xmlns:p14="http://schemas.microsoft.com/office/powerpoint/2010/main">
          <mc:Choice Requires="p14">
            <p:contentPart p14:bwMode="auto" r:id="rId290">
              <p14:nvContentPartPr>
                <p14:cNvPr id="226" name="Ink 225">
                  <a:extLst>
                    <a:ext uri="{FF2B5EF4-FFF2-40B4-BE49-F238E27FC236}">
                      <a16:creationId xmlns:a16="http://schemas.microsoft.com/office/drawing/2014/main" id="{EF8090E6-A3F6-2041-CDAF-203D12043E3E}"/>
                    </a:ext>
                  </a:extLst>
                </p14:cNvPr>
                <p14:cNvContentPartPr/>
                <p14:nvPr/>
              </p14:nvContentPartPr>
              <p14:xfrm>
                <a:off x="5564485" y="3787548"/>
                <a:ext cx="140040" cy="209880"/>
              </p14:xfrm>
            </p:contentPart>
          </mc:Choice>
          <mc:Fallback xmlns="">
            <p:pic>
              <p:nvPicPr>
                <p:cNvPr id="226" name="Ink 225">
                  <a:extLst>
                    <a:ext uri="{FF2B5EF4-FFF2-40B4-BE49-F238E27FC236}">
                      <a16:creationId xmlns:a16="http://schemas.microsoft.com/office/drawing/2014/main" id="{EF8090E6-A3F6-2041-CDAF-203D12043E3E}"/>
                    </a:ext>
                  </a:extLst>
                </p:cNvPr>
                <p:cNvPicPr/>
                <p:nvPr/>
              </p:nvPicPr>
              <p:blipFill>
                <a:blip r:embed="rId291"/>
                <a:stretch>
                  <a:fillRect/>
                </a:stretch>
              </p:blipFill>
              <p:spPr>
                <a:xfrm>
                  <a:off x="5546845" y="3769548"/>
                  <a:ext cx="1756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27" name="Ink 226">
                  <a:extLst>
                    <a:ext uri="{FF2B5EF4-FFF2-40B4-BE49-F238E27FC236}">
                      <a16:creationId xmlns:a16="http://schemas.microsoft.com/office/drawing/2014/main" id="{CE0A54FD-E1E2-5841-515E-FC5413E257FB}"/>
                    </a:ext>
                  </a:extLst>
                </p14:cNvPr>
                <p14:cNvContentPartPr/>
                <p14:nvPr/>
              </p14:nvContentPartPr>
              <p14:xfrm>
                <a:off x="5608765" y="3886548"/>
                <a:ext cx="84960" cy="24840"/>
              </p14:xfrm>
            </p:contentPart>
          </mc:Choice>
          <mc:Fallback xmlns="">
            <p:pic>
              <p:nvPicPr>
                <p:cNvPr id="227" name="Ink 226">
                  <a:extLst>
                    <a:ext uri="{FF2B5EF4-FFF2-40B4-BE49-F238E27FC236}">
                      <a16:creationId xmlns:a16="http://schemas.microsoft.com/office/drawing/2014/main" id="{CE0A54FD-E1E2-5841-515E-FC5413E257FB}"/>
                    </a:ext>
                  </a:extLst>
                </p:cNvPr>
                <p:cNvPicPr/>
                <p:nvPr/>
              </p:nvPicPr>
              <p:blipFill>
                <a:blip r:embed="rId293"/>
                <a:stretch>
                  <a:fillRect/>
                </a:stretch>
              </p:blipFill>
              <p:spPr>
                <a:xfrm>
                  <a:off x="5591125" y="3868908"/>
                  <a:ext cx="1206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28" name="Ink 227">
                  <a:extLst>
                    <a:ext uri="{FF2B5EF4-FFF2-40B4-BE49-F238E27FC236}">
                      <a16:creationId xmlns:a16="http://schemas.microsoft.com/office/drawing/2014/main" id="{B8A524F0-9DB1-1A5F-BCB9-660C1DF2EFFF}"/>
                    </a:ext>
                  </a:extLst>
                </p14:cNvPr>
                <p14:cNvContentPartPr/>
                <p14:nvPr/>
              </p14:nvContentPartPr>
              <p14:xfrm>
                <a:off x="5760325" y="3660468"/>
                <a:ext cx="195120" cy="152280"/>
              </p14:xfrm>
            </p:contentPart>
          </mc:Choice>
          <mc:Fallback xmlns="">
            <p:pic>
              <p:nvPicPr>
                <p:cNvPr id="228" name="Ink 227">
                  <a:extLst>
                    <a:ext uri="{FF2B5EF4-FFF2-40B4-BE49-F238E27FC236}">
                      <a16:creationId xmlns:a16="http://schemas.microsoft.com/office/drawing/2014/main" id="{B8A524F0-9DB1-1A5F-BCB9-660C1DF2EFFF}"/>
                    </a:ext>
                  </a:extLst>
                </p:cNvPr>
                <p:cNvPicPr/>
                <p:nvPr/>
              </p:nvPicPr>
              <p:blipFill>
                <a:blip r:embed="rId295"/>
                <a:stretch>
                  <a:fillRect/>
                </a:stretch>
              </p:blipFill>
              <p:spPr>
                <a:xfrm>
                  <a:off x="5742685" y="3642468"/>
                  <a:ext cx="2307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29" name="Ink 228">
                  <a:extLst>
                    <a:ext uri="{FF2B5EF4-FFF2-40B4-BE49-F238E27FC236}">
                      <a16:creationId xmlns:a16="http://schemas.microsoft.com/office/drawing/2014/main" id="{09C0CD50-A05C-5B8C-CFDF-DE2AE3D047A0}"/>
                    </a:ext>
                  </a:extLst>
                </p14:cNvPr>
                <p14:cNvContentPartPr/>
                <p14:nvPr/>
              </p14:nvContentPartPr>
              <p14:xfrm>
                <a:off x="6028525" y="3677748"/>
                <a:ext cx="21240" cy="113040"/>
              </p14:xfrm>
            </p:contentPart>
          </mc:Choice>
          <mc:Fallback xmlns="">
            <p:pic>
              <p:nvPicPr>
                <p:cNvPr id="229" name="Ink 228">
                  <a:extLst>
                    <a:ext uri="{FF2B5EF4-FFF2-40B4-BE49-F238E27FC236}">
                      <a16:creationId xmlns:a16="http://schemas.microsoft.com/office/drawing/2014/main" id="{09C0CD50-A05C-5B8C-CFDF-DE2AE3D047A0}"/>
                    </a:ext>
                  </a:extLst>
                </p:cNvPr>
                <p:cNvPicPr/>
                <p:nvPr/>
              </p:nvPicPr>
              <p:blipFill>
                <a:blip r:embed="rId297"/>
                <a:stretch>
                  <a:fillRect/>
                </a:stretch>
              </p:blipFill>
              <p:spPr>
                <a:xfrm>
                  <a:off x="6010885" y="3659748"/>
                  <a:ext cx="56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30" name="Ink 229">
                  <a:extLst>
                    <a:ext uri="{FF2B5EF4-FFF2-40B4-BE49-F238E27FC236}">
                      <a16:creationId xmlns:a16="http://schemas.microsoft.com/office/drawing/2014/main" id="{03428D6B-6979-BB00-D31D-8CDC9CD293C7}"/>
                    </a:ext>
                  </a:extLst>
                </p14:cNvPr>
                <p14:cNvContentPartPr/>
                <p14:nvPr/>
              </p14:nvContentPartPr>
              <p14:xfrm>
                <a:off x="5975605" y="3724908"/>
                <a:ext cx="124200" cy="23400"/>
              </p14:xfrm>
            </p:contentPart>
          </mc:Choice>
          <mc:Fallback xmlns="">
            <p:pic>
              <p:nvPicPr>
                <p:cNvPr id="230" name="Ink 229">
                  <a:extLst>
                    <a:ext uri="{FF2B5EF4-FFF2-40B4-BE49-F238E27FC236}">
                      <a16:creationId xmlns:a16="http://schemas.microsoft.com/office/drawing/2014/main" id="{03428D6B-6979-BB00-D31D-8CDC9CD293C7}"/>
                    </a:ext>
                  </a:extLst>
                </p:cNvPr>
                <p:cNvPicPr/>
                <p:nvPr/>
              </p:nvPicPr>
              <p:blipFill>
                <a:blip r:embed="rId299"/>
                <a:stretch>
                  <a:fillRect/>
                </a:stretch>
              </p:blipFill>
              <p:spPr>
                <a:xfrm>
                  <a:off x="5957965" y="3707268"/>
                  <a:ext cx="1598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31" name="Ink 230">
                  <a:extLst>
                    <a:ext uri="{FF2B5EF4-FFF2-40B4-BE49-F238E27FC236}">
                      <a16:creationId xmlns:a16="http://schemas.microsoft.com/office/drawing/2014/main" id="{11E17021-C8D9-AC02-8103-6D260F31F561}"/>
                    </a:ext>
                  </a:extLst>
                </p14:cNvPr>
                <p14:cNvContentPartPr/>
                <p14:nvPr/>
              </p14:nvContentPartPr>
              <p14:xfrm>
                <a:off x="6146605" y="3662628"/>
                <a:ext cx="32400" cy="116280"/>
              </p14:xfrm>
            </p:contentPart>
          </mc:Choice>
          <mc:Fallback xmlns="">
            <p:pic>
              <p:nvPicPr>
                <p:cNvPr id="231" name="Ink 230">
                  <a:extLst>
                    <a:ext uri="{FF2B5EF4-FFF2-40B4-BE49-F238E27FC236}">
                      <a16:creationId xmlns:a16="http://schemas.microsoft.com/office/drawing/2014/main" id="{11E17021-C8D9-AC02-8103-6D260F31F561}"/>
                    </a:ext>
                  </a:extLst>
                </p:cNvPr>
                <p:cNvPicPr/>
                <p:nvPr/>
              </p:nvPicPr>
              <p:blipFill>
                <a:blip r:embed="rId301"/>
                <a:stretch>
                  <a:fillRect/>
                </a:stretch>
              </p:blipFill>
              <p:spPr>
                <a:xfrm>
                  <a:off x="6128965" y="3644628"/>
                  <a:ext cx="68040" cy="151920"/>
                </a:xfrm>
                <a:prstGeom prst="rect">
                  <a:avLst/>
                </a:prstGeom>
              </p:spPr>
            </p:pic>
          </mc:Fallback>
        </mc:AlternateContent>
      </p:grpSp>
      <p:grpSp>
        <p:nvGrpSpPr>
          <p:cNvPr id="235" name="Group 234">
            <a:extLst>
              <a:ext uri="{FF2B5EF4-FFF2-40B4-BE49-F238E27FC236}">
                <a16:creationId xmlns:a16="http://schemas.microsoft.com/office/drawing/2014/main" id="{CC0DE65C-FEB8-C70B-3185-FE12980C0F47}"/>
              </a:ext>
            </a:extLst>
          </p:cNvPr>
          <p:cNvGrpSpPr/>
          <p:nvPr/>
        </p:nvGrpSpPr>
        <p:grpSpPr>
          <a:xfrm>
            <a:off x="7915045" y="3792228"/>
            <a:ext cx="183600" cy="211320"/>
            <a:chOff x="6391045" y="3792228"/>
            <a:chExt cx="183600" cy="211320"/>
          </a:xfrm>
        </p:grpSpPr>
        <mc:AlternateContent xmlns:mc="http://schemas.openxmlformats.org/markup-compatibility/2006" xmlns:p14="http://schemas.microsoft.com/office/powerpoint/2010/main">
          <mc:Choice Requires="p14">
            <p:contentPart p14:bwMode="auto" r:id="rId302">
              <p14:nvContentPartPr>
                <p14:cNvPr id="233" name="Ink 232">
                  <a:extLst>
                    <a:ext uri="{FF2B5EF4-FFF2-40B4-BE49-F238E27FC236}">
                      <a16:creationId xmlns:a16="http://schemas.microsoft.com/office/drawing/2014/main" id="{B16CD20E-A3A7-11DA-77FC-F9335BCE6EA1}"/>
                    </a:ext>
                  </a:extLst>
                </p14:cNvPr>
                <p14:cNvContentPartPr/>
                <p14:nvPr/>
              </p14:nvContentPartPr>
              <p14:xfrm>
                <a:off x="6490405" y="3792228"/>
                <a:ext cx="25560" cy="211320"/>
              </p14:xfrm>
            </p:contentPart>
          </mc:Choice>
          <mc:Fallback xmlns="">
            <p:pic>
              <p:nvPicPr>
                <p:cNvPr id="233" name="Ink 232">
                  <a:extLst>
                    <a:ext uri="{FF2B5EF4-FFF2-40B4-BE49-F238E27FC236}">
                      <a16:creationId xmlns:a16="http://schemas.microsoft.com/office/drawing/2014/main" id="{B16CD20E-A3A7-11DA-77FC-F9335BCE6EA1}"/>
                    </a:ext>
                  </a:extLst>
                </p:cNvPr>
                <p:cNvPicPr/>
                <p:nvPr/>
              </p:nvPicPr>
              <p:blipFill>
                <a:blip r:embed="rId303"/>
                <a:stretch>
                  <a:fillRect/>
                </a:stretch>
              </p:blipFill>
              <p:spPr>
                <a:xfrm>
                  <a:off x="6472765" y="3774228"/>
                  <a:ext cx="612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34" name="Ink 233">
                  <a:extLst>
                    <a:ext uri="{FF2B5EF4-FFF2-40B4-BE49-F238E27FC236}">
                      <a16:creationId xmlns:a16="http://schemas.microsoft.com/office/drawing/2014/main" id="{7DC4D237-7A52-E943-AE42-9BEF35318BD6}"/>
                    </a:ext>
                  </a:extLst>
                </p14:cNvPr>
                <p14:cNvContentPartPr/>
                <p14:nvPr/>
              </p14:nvContentPartPr>
              <p14:xfrm>
                <a:off x="6391045" y="3891948"/>
                <a:ext cx="183600" cy="24480"/>
              </p14:xfrm>
            </p:contentPart>
          </mc:Choice>
          <mc:Fallback xmlns="">
            <p:pic>
              <p:nvPicPr>
                <p:cNvPr id="234" name="Ink 233">
                  <a:extLst>
                    <a:ext uri="{FF2B5EF4-FFF2-40B4-BE49-F238E27FC236}">
                      <a16:creationId xmlns:a16="http://schemas.microsoft.com/office/drawing/2014/main" id="{7DC4D237-7A52-E943-AE42-9BEF35318BD6}"/>
                    </a:ext>
                  </a:extLst>
                </p:cNvPr>
                <p:cNvPicPr/>
                <p:nvPr/>
              </p:nvPicPr>
              <p:blipFill>
                <a:blip r:embed="rId305"/>
                <a:stretch>
                  <a:fillRect/>
                </a:stretch>
              </p:blipFill>
              <p:spPr>
                <a:xfrm>
                  <a:off x="6373045" y="3874308"/>
                  <a:ext cx="219240" cy="6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6">
            <p14:nvContentPartPr>
              <p14:cNvPr id="236" name="Ink 235">
                <a:extLst>
                  <a:ext uri="{FF2B5EF4-FFF2-40B4-BE49-F238E27FC236}">
                    <a16:creationId xmlns:a16="http://schemas.microsoft.com/office/drawing/2014/main" id="{7A144EAC-3144-3139-7D3B-4DC4505909E5}"/>
                  </a:ext>
                </a:extLst>
              </p14:cNvPr>
              <p14:cNvContentPartPr/>
              <p14:nvPr/>
            </p14:nvContentPartPr>
            <p14:xfrm>
              <a:off x="8488165" y="3977628"/>
              <a:ext cx="1209960" cy="360"/>
            </p14:xfrm>
          </p:contentPart>
        </mc:Choice>
        <mc:Fallback>
          <p:pic>
            <p:nvPicPr>
              <p:cNvPr id="236" name="Ink 235">
                <a:extLst>
                  <a:ext uri="{FF2B5EF4-FFF2-40B4-BE49-F238E27FC236}">
                    <a16:creationId xmlns:a16="http://schemas.microsoft.com/office/drawing/2014/main" id="{7A144EAC-3144-3139-7D3B-4DC4505909E5}"/>
                  </a:ext>
                </a:extLst>
              </p:cNvPr>
              <p:cNvPicPr/>
              <p:nvPr/>
            </p:nvPicPr>
            <p:blipFill>
              <a:blip r:embed="rId307"/>
              <a:stretch>
                <a:fillRect/>
              </a:stretch>
            </p:blipFill>
            <p:spPr>
              <a:xfrm>
                <a:off x="8470165" y="3959628"/>
                <a:ext cx="1245600" cy="36000"/>
              </a:xfrm>
              <a:prstGeom prst="rect">
                <a:avLst/>
              </a:prstGeom>
            </p:spPr>
          </p:pic>
        </mc:Fallback>
      </mc:AlternateContent>
      <p:grpSp>
        <p:nvGrpSpPr>
          <p:cNvPr id="248" name="Group 247">
            <a:extLst>
              <a:ext uri="{FF2B5EF4-FFF2-40B4-BE49-F238E27FC236}">
                <a16:creationId xmlns:a16="http://schemas.microsoft.com/office/drawing/2014/main" id="{D2E434BD-4D54-3FD1-F1CD-1090AD2031D6}"/>
              </a:ext>
            </a:extLst>
          </p:cNvPr>
          <p:cNvGrpSpPr/>
          <p:nvPr/>
        </p:nvGrpSpPr>
        <p:grpSpPr>
          <a:xfrm>
            <a:off x="8613445" y="3625548"/>
            <a:ext cx="1301760" cy="278640"/>
            <a:chOff x="7089445" y="3625548"/>
            <a:chExt cx="1301760" cy="278640"/>
          </a:xfrm>
        </p:grpSpPr>
        <mc:AlternateContent xmlns:mc="http://schemas.openxmlformats.org/markup-compatibility/2006" xmlns:p14="http://schemas.microsoft.com/office/powerpoint/2010/main">
          <mc:Choice Requires="p14">
            <p:contentPart p14:bwMode="auto" r:id="rId308">
              <p14:nvContentPartPr>
                <p14:cNvPr id="237" name="Ink 236">
                  <a:extLst>
                    <a:ext uri="{FF2B5EF4-FFF2-40B4-BE49-F238E27FC236}">
                      <a16:creationId xmlns:a16="http://schemas.microsoft.com/office/drawing/2014/main" id="{AA5CB708-BBCC-5A0A-6268-4985E85B7108}"/>
                    </a:ext>
                  </a:extLst>
                </p14:cNvPr>
                <p14:cNvContentPartPr/>
                <p14:nvPr/>
              </p14:nvContentPartPr>
              <p14:xfrm>
                <a:off x="7089445" y="3655428"/>
                <a:ext cx="96480" cy="153360"/>
              </p14:xfrm>
            </p:contentPart>
          </mc:Choice>
          <mc:Fallback xmlns="">
            <p:pic>
              <p:nvPicPr>
                <p:cNvPr id="237" name="Ink 236">
                  <a:extLst>
                    <a:ext uri="{FF2B5EF4-FFF2-40B4-BE49-F238E27FC236}">
                      <a16:creationId xmlns:a16="http://schemas.microsoft.com/office/drawing/2014/main" id="{AA5CB708-BBCC-5A0A-6268-4985E85B7108}"/>
                    </a:ext>
                  </a:extLst>
                </p:cNvPr>
                <p:cNvPicPr/>
                <p:nvPr/>
              </p:nvPicPr>
              <p:blipFill>
                <a:blip r:embed="rId309"/>
                <a:stretch>
                  <a:fillRect/>
                </a:stretch>
              </p:blipFill>
              <p:spPr>
                <a:xfrm>
                  <a:off x="7071445" y="3637428"/>
                  <a:ext cx="1321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8" name="Ink 237">
                  <a:extLst>
                    <a:ext uri="{FF2B5EF4-FFF2-40B4-BE49-F238E27FC236}">
                      <a16:creationId xmlns:a16="http://schemas.microsoft.com/office/drawing/2014/main" id="{67902D29-F8E7-61C0-7F02-82E6533C54C8}"/>
                    </a:ext>
                  </a:extLst>
                </p14:cNvPr>
                <p14:cNvContentPartPr/>
                <p14:nvPr/>
              </p14:nvContentPartPr>
              <p14:xfrm>
                <a:off x="7168645" y="3625548"/>
                <a:ext cx="147600" cy="272880"/>
              </p14:xfrm>
            </p:contentPart>
          </mc:Choice>
          <mc:Fallback xmlns="">
            <p:pic>
              <p:nvPicPr>
                <p:cNvPr id="238" name="Ink 237">
                  <a:extLst>
                    <a:ext uri="{FF2B5EF4-FFF2-40B4-BE49-F238E27FC236}">
                      <a16:creationId xmlns:a16="http://schemas.microsoft.com/office/drawing/2014/main" id="{67902D29-F8E7-61C0-7F02-82E6533C54C8}"/>
                    </a:ext>
                  </a:extLst>
                </p:cNvPr>
                <p:cNvPicPr/>
                <p:nvPr/>
              </p:nvPicPr>
              <p:blipFill>
                <a:blip r:embed="rId311"/>
                <a:stretch>
                  <a:fillRect/>
                </a:stretch>
              </p:blipFill>
              <p:spPr>
                <a:xfrm>
                  <a:off x="7151005" y="3607908"/>
                  <a:ext cx="1832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9" name="Ink 238">
                  <a:extLst>
                    <a:ext uri="{FF2B5EF4-FFF2-40B4-BE49-F238E27FC236}">
                      <a16:creationId xmlns:a16="http://schemas.microsoft.com/office/drawing/2014/main" id="{642BE9D6-2F96-5203-C8D1-400F2104FE19}"/>
                    </a:ext>
                  </a:extLst>
                </p14:cNvPr>
                <p14:cNvContentPartPr/>
                <p14:nvPr/>
              </p14:nvContentPartPr>
              <p14:xfrm>
                <a:off x="7337845" y="3783948"/>
                <a:ext cx="37080" cy="120240"/>
              </p14:xfrm>
            </p:contentPart>
          </mc:Choice>
          <mc:Fallback xmlns="">
            <p:pic>
              <p:nvPicPr>
                <p:cNvPr id="239" name="Ink 238">
                  <a:extLst>
                    <a:ext uri="{FF2B5EF4-FFF2-40B4-BE49-F238E27FC236}">
                      <a16:creationId xmlns:a16="http://schemas.microsoft.com/office/drawing/2014/main" id="{642BE9D6-2F96-5203-C8D1-400F2104FE19}"/>
                    </a:ext>
                  </a:extLst>
                </p:cNvPr>
                <p:cNvPicPr/>
                <p:nvPr/>
              </p:nvPicPr>
              <p:blipFill>
                <a:blip r:embed="rId313"/>
                <a:stretch>
                  <a:fillRect/>
                </a:stretch>
              </p:blipFill>
              <p:spPr>
                <a:xfrm>
                  <a:off x="7319845" y="3766308"/>
                  <a:ext cx="727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40" name="Ink 239">
                  <a:extLst>
                    <a:ext uri="{FF2B5EF4-FFF2-40B4-BE49-F238E27FC236}">
                      <a16:creationId xmlns:a16="http://schemas.microsoft.com/office/drawing/2014/main" id="{DE464B1A-7B20-BB5E-9327-5E2B835936CD}"/>
                    </a:ext>
                  </a:extLst>
                </p14:cNvPr>
                <p14:cNvContentPartPr/>
                <p14:nvPr/>
              </p14:nvContentPartPr>
              <p14:xfrm>
                <a:off x="7487605" y="3735708"/>
                <a:ext cx="142200" cy="19080"/>
              </p14:xfrm>
            </p:contentPart>
          </mc:Choice>
          <mc:Fallback xmlns="">
            <p:pic>
              <p:nvPicPr>
                <p:cNvPr id="240" name="Ink 239">
                  <a:extLst>
                    <a:ext uri="{FF2B5EF4-FFF2-40B4-BE49-F238E27FC236}">
                      <a16:creationId xmlns:a16="http://schemas.microsoft.com/office/drawing/2014/main" id="{DE464B1A-7B20-BB5E-9327-5E2B835936CD}"/>
                    </a:ext>
                  </a:extLst>
                </p:cNvPr>
                <p:cNvPicPr/>
                <p:nvPr/>
              </p:nvPicPr>
              <p:blipFill>
                <a:blip r:embed="rId315"/>
                <a:stretch>
                  <a:fillRect/>
                </a:stretch>
              </p:blipFill>
              <p:spPr>
                <a:xfrm>
                  <a:off x="7469965" y="3718068"/>
                  <a:ext cx="177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42" name="Ink 241">
                  <a:extLst>
                    <a:ext uri="{FF2B5EF4-FFF2-40B4-BE49-F238E27FC236}">
                      <a16:creationId xmlns:a16="http://schemas.microsoft.com/office/drawing/2014/main" id="{888EC02F-5996-558D-A92E-2263542F2045}"/>
                    </a:ext>
                  </a:extLst>
                </p14:cNvPr>
                <p14:cNvContentPartPr/>
                <p14:nvPr/>
              </p14:nvContentPartPr>
              <p14:xfrm>
                <a:off x="7768405" y="3648228"/>
                <a:ext cx="144720" cy="214200"/>
              </p14:xfrm>
            </p:contentPart>
          </mc:Choice>
          <mc:Fallback xmlns="">
            <p:pic>
              <p:nvPicPr>
                <p:cNvPr id="242" name="Ink 241">
                  <a:extLst>
                    <a:ext uri="{FF2B5EF4-FFF2-40B4-BE49-F238E27FC236}">
                      <a16:creationId xmlns:a16="http://schemas.microsoft.com/office/drawing/2014/main" id="{888EC02F-5996-558D-A92E-2263542F2045}"/>
                    </a:ext>
                  </a:extLst>
                </p:cNvPr>
                <p:cNvPicPr/>
                <p:nvPr/>
              </p:nvPicPr>
              <p:blipFill>
                <a:blip r:embed="rId317"/>
                <a:stretch>
                  <a:fillRect/>
                </a:stretch>
              </p:blipFill>
              <p:spPr>
                <a:xfrm>
                  <a:off x="7750405" y="3630228"/>
                  <a:ext cx="1803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43" name="Ink 242">
                  <a:extLst>
                    <a:ext uri="{FF2B5EF4-FFF2-40B4-BE49-F238E27FC236}">
                      <a16:creationId xmlns:a16="http://schemas.microsoft.com/office/drawing/2014/main" id="{A8CF6E24-BD2C-BCD6-7996-DC8BAF513DBB}"/>
                    </a:ext>
                  </a:extLst>
                </p14:cNvPr>
                <p14:cNvContentPartPr/>
                <p14:nvPr/>
              </p14:nvContentPartPr>
              <p14:xfrm>
                <a:off x="7823845" y="3747228"/>
                <a:ext cx="117360" cy="28080"/>
              </p14:xfrm>
            </p:contentPart>
          </mc:Choice>
          <mc:Fallback xmlns="">
            <p:pic>
              <p:nvPicPr>
                <p:cNvPr id="243" name="Ink 242">
                  <a:extLst>
                    <a:ext uri="{FF2B5EF4-FFF2-40B4-BE49-F238E27FC236}">
                      <a16:creationId xmlns:a16="http://schemas.microsoft.com/office/drawing/2014/main" id="{A8CF6E24-BD2C-BCD6-7996-DC8BAF513DBB}"/>
                    </a:ext>
                  </a:extLst>
                </p:cNvPr>
                <p:cNvPicPr/>
                <p:nvPr/>
              </p:nvPicPr>
              <p:blipFill>
                <a:blip r:embed="rId319"/>
                <a:stretch>
                  <a:fillRect/>
                </a:stretch>
              </p:blipFill>
              <p:spPr>
                <a:xfrm>
                  <a:off x="7805845" y="3729588"/>
                  <a:ext cx="1530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44" name="Ink 243">
                  <a:extLst>
                    <a:ext uri="{FF2B5EF4-FFF2-40B4-BE49-F238E27FC236}">
                      <a16:creationId xmlns:a16="http://schemas.microsoft.com/office/drawing/2014/main" id="{A827E0BD-028D-B061-204B-198F367B1F4E}"/>
                    </a:ext>
                  </a:extLst>
                </p14:cNvPr>
                <p14:cNvContentPartPr/>
                <p14:nvPr/>
              </p14:nvContentPartPr>
              <p14:xfrm>
                <a:off x="7981525" y="3663708"/>
                <a:ext cx="153000" cy="167400"/>
              </p14:xfrm>
            </p:contentPart>
          </mc:Choice>
          <mc:Fallback xmlns="">
            <p:pic>
              <p:nvPicPr>
                <p:cNvPr id="244" name="Ink 243">
                  <a:extLst>
                    <a:ext uri="{FF2B5EF4-FFF2-40B4-BE49-F238E27FC236}">
                      <a16:creationId xmlns:a16="http://schemas.microsoft.com/office/drawing/2014/main" id="{A827E0BD-028D-B061-204B-198F367B1F4E}"/>
                    </a:ext>
                  </a:extLst>
                </p:cNvPr>
                <p:cNvPicPr/>
                <p:nvPr/>
              </p:nvPicPr>
              <p:blipFill>
                <a:blip r:embed="rId321"/>
                <a:stretch>
                  <a:fillRect/>
                </a:stretch>
              </p:blipFill>
              <p:spPr>
                <a:xfrm>
                  <a:off x="7963525" y="3646068"/>
                  <a:ext cx="1886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5" name="Ink 244">
                  <a:extLst>
                    <a:ext uri="{FF2B5EF4-FFF2-40B4-BE49-F238E27FC236}">
                      <a16:creationId xmlns:a16="http://schemas.microsoft.com/office/drawing/2014/main" id="{331DA694-1DA0-7E60-3CB9-5976015C6B69}"/>
                    </a:ext>
                  </a:extLst>
                </p14:cNvPr>
                <p14:cNvContentPartPr/>
                <p14:nvPr/>
              </p14:nvContentPartPr>
              <p14:xfrm>
                <a:off x="8229565" y="3690708"/>
                <a:ext cx="47880" cy="112680"/>
              </p14:xfrm>
            </p:contentPart>
          </mc:Choice>
          <mc:Fallback xmlns="">
            <p:pic>
              <p:nvPicPr>
                <p:cNvPr id="245" name="Ink 244">
                  <a:extLst>
                    <a:ext uri="{FF2B5EF4-FFF2-40B4-BE49-F238E27FC236}">
                      <a16:creationId xmlns:a16="http://schemas.microsoft.com/office/drawing/2014/main" id="{331DA694-1DA0-7E60-3CB9-5976015C6B69}"/>
                    </a:ext>
                  </a:extLst>
                </p:cNvPr>
                <p:cNvPicPr/>
                <p:nvPr/>
              </p:nvPicPr>
              <p:blipFill>
                <a:blip r:embed="rId323"/>
                <a:stretch>
                  <a:fillRect/>
                </a:stretch>
              </p:blipFill>
              <p:spPr>
                <a:xfrm>
                  <a:off x="8211565" y="3672708"/>
                  <a:ext cx="83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6" name="Ink 245">
                  <a:extLst>
                    <a:ext uri="{FF2B5EF4-FFF2-40B4-BE49-F238E27FC236}">
                      <a16:creationId xmlns:a16="http://schemas.microsoft.com/office/drawing/2014/main" id="{4CD9853E-CAC9-85E5-BCDF-607DF428BF8A}"/>
                    </a:ext>
                  </a:extLst>
                </p14:cNvPr>
                <p14:cNvContentPartPr/>
                <p14:nvPr/>
              </p14:nvContentPartPr>
              <p14:xfrm>
                <a:off x="8157925" y="3672708"/>
                <a:ext cx="158400" cy="202320"/>
              </p14:xfrm>
            </p:contentPart>
          </mc:Choice>
          <mc:Fallback xmlns="">
            <p:pic>
              <p:nvPicPr>
                <p:cNvPr id="246" name="Ink 245">
                  <a:extLst>
                    <a:ext uri="{FF2B5EF4-FFF2-40B4-BE49-F238E27FC236}">
                      <a16:creationId xmlns:a16="http://schemas.microsoft.com/office/drawing/2014/main" id="{4CD9853E-CAC9-85E5-BCDF-607DF428BF8A}"/>
                    </a:ext>
                  </a:extLst>
                </p:cNvPr>
                <p:cNvPicPr/>
                <p:nvPr/>
              </p:nvPicPr>
              <p:blipFill>
                <a:blip r:embed="rId325"/>
                <a:stretch>
                  <a:fillRect/>
                </a:stretch>
              </p:blipFill>
              <p:spPr>
                <a:xfrm>
                  <a:off x="8140285" y="3654708"/>
                  <a:ext cx="1940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7" name="Ink 246">
                  <a:extLst>
                    <a:ext uri="{FF2B5EF4-FFF2-40B4-BE49-F238E27FC236}">
                      <a16:creationId xmlns:a16="http://schemas.microsoft.com/office/drawing/2014/main" id="{5758C40F-17E3-11DA-286E-E74AC3D59CC2}"/>
                    </a:ext>
                  </a:extLst>
                </p14:cNvPr>
                <p14:cNvContentPartPr/>
                <p14:nvPr/>
              </p14:nvContentPartPr>
              <p14:xfrm>
                <a:off x="8308405" y="3769548"/>
                <a:ext cx="82800" cy="96120"/>
              </p14:xfrm>
            </p:contentPart>
          </mc:Choice>
          <mc:Fallback xmlns="">
            <p:pic>
              <p:nvPicPr>
                <p:cNvPr id="247" name="Ink 246">
                  <a:extLst>
                    <a:ext uri="{FF2B5EF4-FFF2-40B4-BE49-F238E27FC236}">
                      <a16:creationId xmlns:a16="http://schemas.microsoft.com/office/drawing/2014/main" id="{5758C40F-17E3-11DA-286E-E74AC3D59CC2}"/>
                    </a:ext>
                  </a:extLst>
                </p:cNvPr>
                <p:cNvPicPr/>
                <p:nvPr/>
              </p:nvPicPr>
              <p:blipFill>
                <a:blip r:embed="rId327"/>
                <a:stretch>
                  <a:fillRect/>
                </a:stretch>
              </p:blipFill>
              <p:spPr>
                <a:xfrm>
                  <a:off x="8290405" y="3751908"/>
                  <a:ext cx="118440" cy="13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8">
            <p14:nvContentPartPr>
              <p14:cNvPr id="250" name="Ink 249">
                <a:extLst>
                  <a:ext uri="{FF2B5EF4-FFF2-40B4-BE49-F238E27FC236}">
                    <a16:creationId xmlns:a16="http://schemas.microsoft.com/office/drawing/2014/main" id="{D108A93B-7E81-9E05-F663-6354E6EF6A9A}"/>
                  </a:ext>
                </a:extLst>
              </p14:cNvPr>
              <p14:cNvContentPartPr/>
              <p14:nvPr/>
            </p14:nvContentPartPr>
            <p14:xfrm>
              <a:off x="9684085" y="3977268"/>
              <a:ext cx="82800" cy="7560"/>
            </p14:xfrm>
          </p:contentPart>
        </mc:Choice>
        <mc:Fallback>
          <p:pic>
            <p:nvPicPr>
              <p:cNvPr id="250" name="Ink 249">
                <a:extLst>
                  <a:ext uri="{FF2B5EF4-FFF2-40B4-BE49-F238E27FC236}">
                    <a16:creationId xmlns:a16="http://schemas.microsoft.com/office/drawing/2014/main" id="{D108A93B-7E81-9E05-F663-6354E6EF6A9A}"/>
                  </a:ext>
                </a:extLst>
              </p:cNvPr>
              <p:cNvPicPr/>
              <p:nvPr/>
            </p:nvPicPr>
            <p:blipFill>
              <a:blip r:embed="rId329"/>
              <a:stretch>
                <a:fillRect/>
              </a:stretch>
            </p:blipFill>
            <p:spPr>
              <a:xfrm>
                <a:off x="9666085" y="3959268"/>
                <a:ext cx="118440" cy="43200"/>
              </a:xfrm>
              <a:prstGeom prst="rect">
                <a:avLst/>
              </a:prstGeom>
            </p:spPr>
          </p:pic>
        </mc:Fallback>
      </mc:AlternateContent>
      <p:grpSp>
        <p:nvGrpSpPr>
          <p:cNvPr id="253" name="Group 252">
            <a:extLst>
              <a:ext uri="{FF2B5EF4-FFF2-40B4-BE49-F238E27FC236}">
                <a16:creationId xmlns:a16="http://schemas.microsoft.com/office/drawing/2014/main" id="{D3B364AE-FA5D-798B-7FBB-7B5635C978BD}"/>
              </a:ext>
            </a:extLst>
          </p:cNvPr>
          <p:cNvGrpSpPr/>
          <p:nvPr/>
        </p:nvGrpSpPr>
        <p:grpSpPr>
          <a:xfrm>
            <a:off x="9715765" y="3970788"/>
            <a:ext cx="266400" cy="26640"/>
            <a:chOff x="8191765" y="3970788"/>
            <a:chExt cx="266400" cy="26640"/>
          </a:xfrm>
        </p:grpSpPr>
        <mc:AlternateContent xmlns:mc="http://schemas.openxmlformats.org/markup-compatibility/2006" xmlns:p14="http://schemas.microsoft.com/office/powerpoint/2010/main">
          <mc:Choice Requires="p14">
            <p:contentPart p14:bwMode="auto" r:id="rId330">
              <p14:nvContentPartPr>
                <p14:cNvPr id="251" name="Ink 250">
                  <a:extLst>
                    <a:ext uri="{FF2B5EF4-FFF2-40B4-BE49-F238E27FC236}">
                      <a16:creationId xmlns:a16="http://schemas.microsoft.com/office/drawing/2014/main" id="{7455A0C5-CF99-8F36-034A-A711781DB83B}"/>
                    </a:ext>
                  </a:extLst>
                </p14:cNvPr>
                <p14:cNvContentPartPr/>
                <p14:nvPr/>
              </p14:nvContentPartPr>
              <p14:xfrm>
                <a:off x="8191765" y="3972588"/>
                <a:ext cx="253800" cy="12960"/>
              </p14:xfrm>
            </p:contentPart>
          </mc:Choice>
          <mc:Fallback xmlns="">
            <p:pic>
              <p:nvPicPr>
                <p:cNvPr id="251" name="Ink 250">
                  <a:extLst>
                    <a:ext uri="{FF2B5EF4-FFF2-40B4-BE49-F238E27FC236}">
                      <a16:creationId xmlns:a16="http://schemas.microsoft.com/office/drawing/2014/main" id="{7455A0C5-CF99-8F36-034A-A711781DB83B}"/>
                    </a:ext>
                  </a:extLst>
                </p:cNvPr>
                <p:cNvPicPr/>
                <p:nvPr/>
              </p:nvPicPr>
              <p:blipFill>
                <a:blip r:embed="rId331"/>
                <a:stretch>
                  <a:fillRect/>
                </a:stretch>
              </p:blipFill>
              <p:spPr>
                <a:xfrm>
                  <a:off x="8174125" y="3954588"/>
                  <a:ext cx="289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52" name="Ink 251">
                  <a:extLst>
                    <a:ext uri="{FF2B5EF4-FFF2-40B4-BE49-F238E27FC236}">
                      <a16:creationId xmlns:a16="http://schemas.microsoft.com/office/drawing/2014/main" id="{4E8F0051-EB55-7173-E3C0-EEC94FB9815E}"/>
                    </a:ext>
                  </a:extLst>
                </p14:cNvPr>
                <p14:cNvContentPartPr/>
                <p14:nvPr/>
              </p14:nvContentPartPr>
              <p14:xfrm>
                <a:off x="8212645" y="3970788"/>
                <a:ext cx="245520" cy="26640"/>
              </p14:xfrm>
            </p:contentPart>
          </mc:Choice>
          <mc:Fallback xmlns="">
            <p:pic>
              <p:nvPicPr>
                <p:cNvPr id="252" name="Ink 251">
                  <a:extLst>
                    <a:ext uri="{FF2B5EF4-FFF2-40B4-BE49-F238E27FC236}">
                      <a16:creationId xmlns:a16="http://schemas.microsoft.com/office/drawing/2014/main" id="{4E8F0051-EB55-7173-E3C0-EEC94FB9815E}"/>
                    </a:ext>
                  </a:extLst>
                </p:cNvPr>
                <p:cNvPicPr/>
                <p:nvPr/>
              </p:nvPicPr>
              <p:blipFill>
                <a:blip r:embed="rId333"/>
                <a:stretch>
                  <a:fillRect/>
                </a:stretch>
              </p:blipFill>
              <p:spPr>
                <a:xfrm>
                  <a:off x="8194645" y="3952788"/>
                  <a:ext cx="281160" cy="62280"/>
                </a:xfrm>
                <a:prstGeom prst="rect">
                  <a:avLst/>
                </a:prstGeom>
              </p:spPr>
            </p:pic>
          </mc:Fallback>
        </mc:AlternateContent>
      </p:grpSp>
      <p:grpSp>
        <p:nvGrpSpPr>
          <p:cNvPr id="260" name="Group 259">
            <a:extLst>
              <a:ext uri="{FF2B5EF4-FFF2-40B4-BE49-F238E27FC236}">
                <a16:creationId xmlns:a16="http://schemas.microsoft.com/office/drawing/2014/main" id="{C57A47D9-94F7-D98A-FB0A-12FDB179C9FD}"/>
              </a:ext>
            </a:extLst>
          </p:cNvPr>
          <p:cNvGrpSpPr/>
          <p:nvPr/>
        </p:nvGrpSpPr>
        <p:grpSpPr>
          <a:xfrm>
            <a:off x="8977045" y="4067988"/>
            <a:ext cx="670680" cy="349920"/>
            <a:chOff x="7453045" y="4067988"/>
            <a:chExt cx="670680" cy="349920"/>
          </a:xfrm>
        </p:grpSpPr>
        <mc:AlternateContent xmlns:mc="http://schemas.openxmlformats.org/markup-compatibility/2006" xmlns:p14="http://schemas.microsoft.com/office/powerpoint/2010/main">
          <mc:Choice Requires="p14">
            <p:contentPart p14:bwMode="auto" r:id="rId334">
              <p14:nvContentPartPr>
                <p14:cNvPr id="254" name="Ink 253">
                  <a:extLst>
                    <a:ext uri="{FF2B5EF4-FFF2-40B4-BE49-F238E27FC236}">
                      <a16:creationId xmlns:a16="http://schemas.microsoft.com/office/drawing/2014/main" id="{FDD4D32A-E551-50D2-B2ED-7C8BE8EE108E}"/>
                    </a:ext>
                  </a:extLst>
                </p14:cNvPr>
                <p14:cNvContentPartPr/>
                <p14:nvPr/>
              </p14:nvContentPartPr>
              <p14:xfrm>
                <a:off x="7562845" y="4102548"/>
                <a:ext cx="47160" cy="211680"/>
              </p14:xfrm>
            </p:contentPart>
          </mc:Choice>
          <mc:Fallback xmlns="">
            <p:pic>
              <p:nvPicPr>
                <p:cNvPr id="254" name="Ink 253">
                  <a:extLst>
                    <a:ext uri="{FF2B5EF4-FFF2-40B4-BE49-F238E27FC236}">
                      <a16:creationId xmlns:a16="http://schemas.microsoft.com/office/drawing/2014/main" id="{FDD4D32A-E551-50D2-B2ED-7C8BE8EE108E}"/>
                    </a:ext>
                  </a:extLst>
                </p:cNvPr>
                <p:cNvPicPr/>
                <p:nvPr/>
              </p:nvPicPr>
              <p:blipFill>
                <a:blip r:embed="rId335"/>
                <a:stretch>
                  <a:fillRect/>
                </a:stretch>
              </p:blipFill>
              <p:spPr>
                <a:xfrm>
                  <a:off x="7544845" y="4084548"/>
                  <a:ext cx="828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55" name="Ink 254">
                  <a:extLst>
                    <a:ext uri="{FF2B5EF4-FFF2-40B4-BE49-F238E27FC236}">
                      <a16:creationId xmlns:a16="http://schemas.microsoft.com/office/drawing/2014/main" id="{09BC5F08-47FA-3C52-0697-BD2CE665F998}"/>
                    </a:ext>
                  </a:extLst>
                </p14:cNvPr>
                <p14:cNvContentPartPr/>
                <p14:nvPr/>
              </p14:nvContentPartPr>
              <p14:xfrm>
                <a:off x="7690645" y="4181028"/>
                <a:ext cx="108720" cy="23400"/>
              </p14:xfrm>
            </p:contentPart>
          </mc:Choice>
          <mc:Fallback xmlns="">
            <p:pic>
              <p:nvPicPr>
                <p:cNvPr id="255" name="Ink 254">
                  <a:extLst>
                    <a:ext uri="{FF2B5EF4-FFF2-40B4-BE49-F238E27FC236}">
                      <a16:creationId xmlns:a16="http://schemas.microsoft.com/office/drawing/2014/main" id="{09BC5F08-47FA-3C52-0697-BD2CE665F998}"/>
                    </a:ext>
                  </a:extLst>
                </p:cNvPr>
                <p:cNvPicPr/>
                <p:nvPr/>
              </p:nvPicPr>
              <p:blipFill>
                <a:blip r:embed="rId337"/>
                <a:stretch>
                  <a:fillRect/>
                </a:stretch>
              </p:blipFill>
              <p:spPr>
                <a:xfrm>
                  <a:off x="7672645" y="4163388"/>
                  <a:ext cx="144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56" name="Ink 255">
                  <a:extLst>
                    <a:ext uri="{FF2B5EF4-FFF2-40B4-BE49-F238E27FC236}">
                      <a16:creationId xmlns:a16="http://schemas.microsoft.com/office/drawing/2014/main" id="{0279729E-F5EF-4BBC-DD2D-223067BB034B}"/>
                    </a:ext>
                  </a:extLst>
                </p14:cNvPr>
                <p14:cNvContentPartPr/>
                <p14:nvPr/>
              </p14:nvContentPartPr>
              <p14:xfrm>
                <a:off x="7863085" y="4098588"/>
                <a:ext cx="130680" cy="185040"/>
              </p14:xfrm>
            </p:contentPart>
          </mc:Choice>
          <mc:Fallback xmlns="">
            <p:pic>
              <p:nvPicPr>
                <p:cNvPr id="256" name="Ink 255">
                  <a:extLst>
                    <a:ext uri="{FF2B5EF4-FFF2-40B4-BE49-F238E27FC236}">
                      <a16:creationId xmlns:a16="http://schemas.microsoft.com/office/drawing/2014/main" id="{0279729E-F5EF-4BBC-DD2D-223067BB034B}"/>
                    </a:ext>
                  </a:extLst>
                </p:cNvPr>
                <p:cNvPicPr/>
                <p:nvPr/>
              </p:nvPicPr>
              <p:blipFill>
                <a:blip r:embed="rId339"/>
                <a:stretch>
                  <a:fillRect/>
                </a:stretch>
              </p:blipFill>
              <p:spPr>
                <a:xfrm>
                  <a:off x="7845085" y="4080948"/>
                  <a:ext cx="1663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57" name="Ink 256">
                  <a:extLst>
                    <a:ext uri="{FF2B5EF4-FFF2-40B4-BE49-F238E27FC236}">
                      <a16:creationId xmlns:a16="http://schemas.microsoft.com/office/drawing/2014/main" id="{5EE5DC49-12C7-8961-DF97-5F9963C04F9B}"/>
                    </a:ext>
                  </a:extLst>
                </p14:cNvPr>
                <p14:cNvContentPartPr/>
                <p14:nvPr/>
              </p14:nvContentPartPr>
              <p14:xfrm>
                <a:off x="7904485" y="4200468"/>
                <a:ext cx="116280" cy="21240"/>
              </p14:xfrm>
            </p:contentPart>
          </mc:Choice>
          <mc:Fallback xmlns="">
            <p:pic>
              <p:nvPicPr>
                <p:cNvPr id="257" name="Ink 256">
                  <a:extLst>
                    <a:ext uri="{FF2B5EF4-FFF2-40B4-BE49-F238E27FC236}">
                      <a16:creationId xmlns:a16="http://schemas.microsoft.com/office/drawing/2014/main" id="{5EE5DC49-12C7-8961-DF97-5F9963C04F9B}"/>
                    </a:ext>
                  </a:extLst>
                </p:cNvPr>
                <p:cNvPicPr/>
                <p:nvPr/>
              </p:nvPicPr>
              <p:blipFill>
                <a:blip r:embed="rId341"/>
                <a:stretch>
                  <a:fillRect/>
                </a:stretch>
              </p:blipFill>
              <p:spPr>
                <a:xfrm>
                  <a:off x="7886845" y="4182828"/>
                  <a:ext cx="151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8" name="Ink 257">
                  <a:extLst>
                    <a:ext uri="{FF2B5EF4-FFF2-40B4-BE49-F238E27FC236}">
                      <a16:creationId xmlns:a16="http://schemas.microsoft.com/office/drawing/2014/main" id="{9964EE72-2766-7FCF-3030-96E673A0FC83}"/>
                    </a:ext>
                  </a:extLst>
                </p14:cNvPr>
                <p14:cNvContentPartPr/>
                <p14:nvPr/>
              </p14:nvContentPartPr>
              <p14:xfrm>
                <a:off x="7453045" y="4067988"/>
                <a:ext cx="90720" cy="349920"/>
              </p14:xfrm>
            </p:contentPart>
          </mc:Choice>
          <mc:Fallback xmlns="">
            <p:pic>
              <p:nvPicPr>
                <p:cNvPr id="258" name="Ink 257">
                  <a:extLst>
                    <a:ext uri="{FF2B5EF4-FFF2-40B4-BE49-F238E27FC236}">
                      <a16:creationId xmlns:a16="http://schemas.microsoft.com/office/drawing/2014/main" id="{9964EE72-2766-7FCF-3030-96E673A0FC83}"/>
                    </a:ext>
                  </a:extLst>
                </p:cNvPr>
                <p:cNvPicPr/>
                <p:nvPr/>
              </p:nvPicPr>
              <p:blipFill>
                <a:blip r:embed="rId343"/>
                <a:stretch>
                  <a:fillRect/>
                </a:stretch>
              </p:blipFill>
              <p:spPr>
                <a:xfrm>
                  <a:off x="7435045" y="4049988"/>
                  <a:ext cx="12636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9" name="Ink 258">
                  <a:extLst>
                    <a:ext uri="{FF2B5EF4-FFF2-40B4-BE49-F238E27FC236}">
                      <a16:creationId xmlns:a16="http://schemas.microsoft.com/office/drawing/2014/main" id="{3EBBE3F7-4940-CFBE-6E67-BE492E2C21B3}"/>
                    </a:ext>
                  </a:extLst>
                </p14:cNvPr>
                <p14:cNvContentPartPr/>
                <p14:nvPr/>
              </p14:nvContentPartPr>
              <p14:xfrm>
                <a:off x="8024005" y="4112988"/>
                <a:ext cx="99720" cy="249840"/>
              </p14:xfrm>
            </p:contentPart>
          </mc:Choice>
          <mc:Fallback xmlns="">
            <p:pic>
              <p:nvPicPr>
                <p:cNvPr id="259" name="Ink 258">
                  <a:extLst>
                    <a:ext uri="{FF2B5EF4-FFF2-40B4-BE49-F238E27FC236}">
                      <a16:creationId xmlns:a16="http://schemas.microsoft.com/office/drawing/2014/main" id="{3EBBE3F7-4940-CFBE-6E67-BE492E2C21B3}"/>
                    </a:ext>
                  </a:extLst>
                </p:cNvPr>
                <p:cNvPicPr/>
                <p:nvPr/>
              </p:nvPicPr>
              <p:blipFill>
                <a:blip r:embed="rId345"/>
                <a:stretch>
                  <a:fillRect/>
                </a:stretch>
              </p:blipFill>
              <p:spPr>
                <a:xfrm>
                  <a:off x="8006005" y="4094988"/>
                  <a:ext cx="135360" cy="285480"/>
                </a:xfrm>
                <a:prstGeom prst="rect">
                  <a:avLst/>
                </a:prstGeom>
              </p:spPr>
            </p:pic>
          </mc:Fallback>
        </mc:AlternateContent>
      </p:grpSp>
      <p:grpSp>
        <p:nvGrpSpPr>
          <p:cNvPr id="263" name="Group 262">
            <a:extLst>
              <a:ext uri="{FF2B5EF4-FFF2-40B4-BE49-F238E27FC236}">
                <a16:creationId xmlns:a16="http://schemas.microsoft.com/office/drawing/2014/main" id="{1DCF2956-62C1-CC1F-3B5E-98A6D09C8133}"/>
              </a:ext>
            </a:extLst>
          </p:cNvPr>
          <p:cNvGrpSpPr/>
          <p:nvPr/>
        </p:nvGrpSpPr>
        <p:grpSpPr>
          <a:xfrm>
            <a:off x="5676925" y="4084908"/>
            <a:ext cx="821520" cy="385920"/>
            <a:chOff x="4152925" y="4084908"/>
            <a:chExt cx="821520" cy="385920"/>
          </a:xfrm>
        </p:grpSpPr>
        <mc:AlternateContent xmlns:mc="http://schemas.openxmlformats.org/markup-compatibility/2006" xmlns:p14="http://schemas.microsoft.com/office/powerpoint/2010/main">
          <mc:Choice Requires="p14">
            <p:contentPart p14:bwMode="auto" r:id="rId346">
              <p14:nvContentPartPr>
                <p14:cNvPr id="221" name="Ink 220">
                  <a:extLst>
                    <a:ext uri="{FF2B5EF4-FFF2-40B4-BE49-F238E27FC236}">
                      <a16:creationId xmlns:a16="http://schemas.microsoft.com/office/drawing/2014/main" id="{4444E63F-F9B2-7307-0D3F-2F160090A6FC}"/>
                    </a:ext>
                  </a:extLst>
                </p14:cNvPr>
                <p14:cNvContentPartPr/>
                <p14:nvPr/>
              </p14:nvContentPartPr>
              <p14:xfrm>
                <a:off x="4393765" y="4160508"/>
                <a:ext cx="31680" cy="190800"/>
              </p14:xfrm>
            </p:contentPart>
          </mc:Choice>
          <mc:Fallback xmlns="">
            <p:pic>
              <p:nvPicPr>
                <p:cNvPr id="221" name="Ink 220">
                  <a:extLst>
                    <a:ext uri="{FF2B5EF4-FFF2-40B4-BE49-F238E27FC236}">
                      <a16:creationId xmlns:a16="http://schemas.microsoft.com/office/drawing/2014/main" id="{4444E63F-F9B2-7307-0D3F-2F160090A6FC}"/>
                    </a:ext>
                  </a:extLst>
                </p:cNvPr>
                <p:cNvPicPr/>
                <p:nvPr/>
              </p:nvPicPr>
              <p:blipFill>
                <a:blip r:embed="rId347"/>
                <a:stretch>
                  <a:fillRect/>
                </a:stretch>
              </p:blipFill>
              <p:spPr>
                <a:xfrm>
                  <a:off x="4376125" y="4142508"/>
                  <a:ext cx="673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2" name="Ink 221">
                  <a:extLst>
                    <a:ext uri="{FF2B5EF4-FFF2-40B4-BE49-F238E27FC236}">
                      <a16:creationId xmlns:a16="http://schemas.microsoft.com/office/drawing/2014/main" id="{156221D6-1BEC-6F05-13D3-2C299C041599}"/>
                    </a:ext>
                  </a:extLst>
                </p14:cNvPr>
                <p14:cNvContentPartPr/>
                <p14:nvPr/>
              </p14:nvContentPartPr>
              <p14:xfrm>
                <a:off x="4498165" y="4233948"/>
                <a:ext cx="137880" cy="33480"/>
              </p14:xfrm>
            </p:contentPart>
          </mc:Choice>
          <mc:Fallback xmlns="">
            <p:pic>
              <p:nvPicPr>
                <p:cNvPr id="222" name="Ink 221">
                  <a:extLst>
                    <a:ext uri="{FF2B5EF4-FFF2-40B4-BE49-F238E27FC236}">
                      <a16:creationId xmlns:a16="http://schemas.microsoft.com/office/drawing/2014/main" id="{156221D6-1BEC-6F05-13D3-2C299C041599}"/>
                    </a:ext>
                  </a:extLst>
                </p:cNvPr>
                <p:cNvPicPr/>
                <p:nvPr/>
              </p:nvPicPr>
              <p:blipFill>
                <a:blip r:embed="rId349"/>
                <a:stretch>
                  <a:fillRect/>
                </a:stretch>
              </p:blipFill>
              <p:spPr>
                <a:xfrm>
                  <a:off x="4480165" y="4216308"/>
                  <a:ext cx="173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3" name="Ink 222">
                  <a:extLst>
                    <a:ext uri="{FF2B5EF4-FFF2-40B4-BE49-F238E27FC236}">
                      <a16:creationId xmlns:a16="http://schemas.microsoft.com/office/drawing/2014/main" id="{EC534793-3A56-C54C-5302-5EA7F0D524D7}"/>
                    </a:ext>
                  </a:extLst>
                </p14:cNvPr>
                <p14:cNvContentPartPr/>
                <p14:nvPr/>
              </p14:nvContentPartPr>
              <p14:xfrm>
                <a:off x="4698685" y="4146828"/>
                <a:ext cx="97560" cy="187560"/>
              </p14:xfrm>
            </p:contentPart>
          </mc:Choice>
          <mc:Fallback xmlns="">
            <p:pic>
              <p:nvPicPr>
                <p:cNvPr id="223" name="Ink 222">
                  <a:extLst>
                    <a:ext uri="{FF2B5EF4-FFF2-40B4-BE49-F238E27FC236}">
                      <a16:creationId xmlns:a16="http://schemas.microsoft.com/office/drawing/2014/main" id="{EC534793-3A56-C54C-5302-5EA7F0D524D7}"/>
                    </a:ext>
                  </a:extLst>
                </p:cNvPr>
                <p:cNvPicPr/>
                <p:nvPr/>
              </p:nvPicPr>
              <p:blipFill>
                <a:blip r:embed="rId351"/>
                <a:stretch>
                  <a:fillRect/>
                </a:stretch>
              </p:blipFill>
              <p:spPr>
                <a:xfrm>
                  <a:off x="4681045" y="4129188"/>
                  <a:ext cx="1332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4" name="Ink 223">
                  <a:extLst>
                    <a:ext uri="{FF2B5EF4-FFF2-40B4-BE49-F238E27FC236}">
                      <a16:creationId xmlns:a16="http://schemas.microsoft.com/office/drawing/2014/main" id="{E667C8B9-C866-1013-8F2E-D2473E6957AF}"/>
                    </a:ext>
                  </a:extLst>
                </p14:cNvPr>
                <p14:cNvContentPartPr/>
                <p14:nvPr/>
              </p14:nvContentPartPr>
              <p14:xfrm>
                <a:off x="4740445" y="4265268"/>
                <a:ext cx="101160" cy="27360"/>
              </p14:xfrm>
            </p:contentPart>
          </mc:Choice>
          <mc:Fallback xmlns="">
            <p:pic>
              <p:nvPicPr>
                <p:cNvPr id="224" name="Ink 223">
                  <a:extLst>
                    <a:ext uri="{FF2B5EF4-FFF2-40B4-BE49-F238E27FC236}">
                      <a16:creationId xmlns:a16="http://schemas.microsoft.com/office/drawing/2014/main" id="{E667C8B9-C866-1013-8F2E-D2473E6957AF}"/>
                    </a:ext>
                  </a:extLst>
                </p:cNvPr>
                <p:cNvPicPr/>
                <p:nvPr/>
              </p:nvPicPr>
              <p:blipFill>
                <a:blip r:embed="rId353"/>
                <a:stretch>
                  <a:fillRect/>
                </a:stretch>
              </p:blipFill>
              <p:spPr>
                <a:xfrm>
                  <a:off x="4722805" y="4247268"/>
                  <a:ext cx="1368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61" name="Ink 260">
                  <a:extLst>
                    <a:ext uri="{FF2B5EF4-FFF2-40B4-BE49-F238E27FC236}">
                      <a16:creationId xmlns:a16="http://schemas.microsoft.com/office/drawing/2014/main" id="{3018D90D-0433-AB05-5BFB-8FCF02F5370C}"/>
                    </a:ext>
                  </a:extLst>
                </p14:cNvPr>
                <p14:cNvContentPartPr/>
                <p14:nvPr/>
              </p14:nvContentPartPr>
              <p14:xfrm>
                <a:off x="4152925" y="4084908"/>
                <a:ext cx="127800" cy="385920"/>
              </p14:xfrm>
            </p:contentPart>
          </mc:Choice>
          <mc:Fallback xmlns="">
            <p:pic>
              <p:nvPicPr>
                <p:cNvPr id="261" name="Ink 260">
                  <a:extLst>
                    <a:ext uri="{FF2B5EF4-FFF2-40B4-BE49-F238E27FC236}">
                      <a16:creationId xmlns:a16="http://schemas.microsoft.com/office/drawing/2014/main" id="{3018D90D-0433-AB05-5BFB-8FCF02F5370C}"/>
                    </a:ext>
                  </a:extLst>
                </p:cNvPr>
                <p:cNvPicPr/>
                <p:nvPr/>
              </p:nvPicPr>
              <p:blipFill>
                <a:blip r:embed="rId355"/>
                <a:stretch>
                  <a:fillRect/>
                </a:stretch>
              </p:blipFill>
              <p:spPr>
                <a:xfrm>
                  <a:off x="4134925" y="4066908"/>
                  <a:ext cx="16344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62" name="Ink 261">
                  <a:extLst>
                    <a:ext uri="{FF2B5EF4-FFF2-40B4-BE49-F238E27FC236}">
                      <a16:creationId xmlns:a16="http://schemas.microsoft.com/office/drawing/2014/main" id="{A9C6E40B-2128-D545-73F3-0F7B02CB02B0}"/>
                    </a:ext>
                  </a:extLst>
                </p14:cNvPr>
                <p14:cNvContentPartPr/>
                <p14:nvPr/>
              </p14:nvContentPartPr>
              <p14:xfrm>
                <a:off x="4855645" y="4106868"/>
                <a:ext cx="118800" cy="263160"/>
              </p14:xfrm>
            </p:contentPart>
          </mc:Choice>
          <mc:Fallback xmlns="">
            <p:pic>
              <p:nvPicPr>
                <p:cNvPr id="262" name="Ink 261">
                  <a:extLst>
                    <a:ext uri="{FF2B5EF4-FFF2-40B4-BE49-F238E27FC236}">
                      <a16:creationId xmlns:a16="http://schemas.microsoft.com/office/drawing/2014/main" id="{A9C6E40B-2128-D545-73F3-0F7B02CB02B0}"/>
                    </a:ext>
                  </a:extLst>
                </p:cNvPr>
                <p:cNvPicPr/>
                <p:nvPr/>
              </p:nvPicPr>
              <p:blipFill>
                <a:blip r:embed="rId357"/>
                <a:stretch>
                  <a:fillRect/>
                </a:stretch>
              </p:blipFill>
              <p:spPr>
                <a:xfrm>
                  <a:off x="4838005" y="4088868"/>
                  <a:ext cx="154440" cy="298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8">
            <p14:nvContentPartPr>
              <p14:cNvPr id="264" name="Ink 263">
                <a:extLst>
                  <a:ext uri="{FF2B5EF4-FFF2-40B4-BE49-F238E27FC236}">
                    <a16:creationId xmlns:a16="http://schemas.microsoft.com/office/drawing/2014/main" id="{AA2102D8-D205-4549-B237-60526834B893}"/>
                  </a:ext>
                </a:extLst>
              </p14:cNvPr>
              <p14:cNvContentPartPr/>
              <p14:nvPr/>
            </p14:nvContentPartPr>
            <p14:xfrm>
              <a:off x="4822285" y="5105508"/>
              <a:ext cx="191520" cy="28800"/>
            </p14:xfrm>
          </p:contentPart>
        </mc:Choice>
        <mc:Fallback>
          <p:pic>
            <p:nvPicPr>
              <p:cNvPr id="264" name="Ink 263">
                <a:extLst>
                  <a:ext uri="{FF2B5EF4-FFF2-40B4-BE49-F238E27FC236}">
                    <a16:creationId xmlns:a16="http://schemas.microsoft.com/office/drawing/2014/main" id="{AA2102D8-D205-4549-B237-60526834B893}"/>
                  </a:ext>
                </a:extLst>
              </p:cNvPr>
              <p:cNvPicPr/>
              <p:nvPr/>
            </p:nvPicPr>
            <p:blipFill>
              <a:blip r:embed="rId359"/>
              <a:stretch>
                <a:fillRect/>
              </a:stretch>
            </p:blipFill>
            <p:spPr>
              <a:xfrm>
                <a:off x="4804285" y="5087280"/>
                <a:ext cx="227160" cy="64891"/>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65" name="Ink 264">
                <a:extLst>
                  <a:ext uri="{FF2B5EF4-FFF2-40B4-BE49-F238E27FC236}">
                    <a16:creationId xmlns:a16="http://schemas.microsoft.com/office/drawing/2014/main" id="{A502765D-D932-C2C0-211A-7018237BEB75}"/>
                  </a:ext>
                </a:extLst>
              </p14:cNvPr>
              <p14:cNvContentPartPr/>
              <p14:nvPr/>
            </p14:nvContentPartPr>
            <p14:xfrm>
              <a:off x="4848205" y="5231868"/>
              <a:ext cx="168120" cy="11160"/>
            </p14:xfrm>
          </p:contentPart>
        </mc:Choice>
        <mc:Fallback>
          <p:pic>
            <p:nvPicPr>
              <p:cNvPr id="265" name="Ink 264">
                <a:extLst>
                  <a:ext uri="{FF2B5EF4-FFF2-40B4-BE49-F238E27FC236}">
                    <a16:creationId xmlns:a16="http://schemas.microsoft.com/office/drawing/2014/main" id="{A502765D-D932-C2C0-211A-7018237BEB75}"/>
                  </a:ext>
                </a:extLst>
              </p:cNvPr>
              <p:cNvPicPr/>
              <p:nvPr/>
            </p:nvPicPr>
            <p:blipFill>
              <a:blip r:embed="rId361"/>
              <a:stretch>
                <a:fillRect/>
              </a:stretch>
            </p:blipFill>
            <p:spPr>
              <a:xfrm>
                <a:off x="4830205" y="5214430"/>
                <a:ext cx="203760" cy="45686"/>
              </a:xfrm>
              <a:prstGeom prst="rect">
                <a:avLst/>
              </a:prstGeom>
            </p:spPr>
          </p:pic>
        </mc:Fallback>
      </mc:AlternateContent>
      <p:grpSp>
        <p:nvGrpSpPr>
          <p:cNvPr id="271" name="Group 270">
            <a:extLst>
              <a:ext uri="{FF2B5EF4-FFF2-40B4-BE49-F238E27FC236}">
                <a16:creationId xmlns:a16="http://schemas.microsoft.com/office/drawing/2014/main" id="{D12DD115-E49B-73B5-5004-D17B21A9A957}"/>
              </a:ext>
            </a:extLst>
          </p:cNvPr>
          <p:cNvGrpSpPr/>
          <p:nvPr/>
        </p:nvGrpSpPr>
        <p:grpSpPr>
          <a:xfrm>
            <a:off x="8147605" y="5162028"/>
            <a:ext cx="1865880" cy="360"/>
            <a:chOff x="6623605" y="5162028"/>
            <a:chExt cx="1865880" cy="360"/>
          </a:xfrm>
        </p:grpSpPr>
        <mc:AlternateContent xmlns:mc="http://schemas.openxmlformats.org/markup-compatibility/2006" xmlns:p14="http://schemas.microsoft.com/office/powerpoint/2010/main">
          <mc:Choice Requires="p14">
            <p:contentPart p14:bwMode="auto" r:id="rId362">
              <p14:nvContentPartPr>
                <p14:cNvPr id="269" name="Ink 268">
                  <a:extLst>
                    <a:ext uri="{FF2B5EF4-FFF2-40B4-BE49-F238E27FC236}">
                      <a16:creationId xmlns:a16="http://schemas.microsoft.com/office/drawing/2014/main" id="{227D9BDA-2D41-0A16-96DF-B3664AA3B8B8}"/>
                    </a:ext>
                  </a:extLst>
                </p14:cNvPr>
                <p14:cNvContentPartPr/>
                <p14:nvPr/>
              </p14:nvContentPartPr>
              <p14:xfrm>
                <a:off x="6667885" y="5162028"/>
                <a:ext cx="360" cy="360"/>
              </p14:xfrm>
            </p:contentPart>
          </mc:Choice>
          <mc:Fallback xmlns="">
            <p:pic>
              <p:nvPicPr>
                <p:cNvPr id="269" name="Ink 268">
                  <a:extLst>
                    <a:ext uri="{FF2B5EF4-FFF2-40B4-BE49-F238E27FC236}">
                      <a16:creationId xmlns:a16="http://schemas.microsoft.com/office/drawing/2014/main" id="{227D9BDA-2D41-0A16-96DF-B3664AA3B8B8}"/>
                    </a:ext>
                  </a:extLst>
                </p:cNvPr>
                <p:cNvPicPr/>
                <p:nvPr/>
              </p:nvPicPr>
              <p:blipFill>
                <a:blip r:embed="rId363"/>
                <a:stretch>
                  <a:fillRect/>
                </a:stretch>
              </p:blipFill>
              <p:spPr>
                <a:xfrm>
                  <a:off x="6650245" y="51440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70" name="Ink 269">
                  <a:extLst>
                    <a:ext uri="{FF2B5EF4-FFF2-40B4-BE49-F238E27FC236}">
                      <a16:creationId xmlns:a16="http://schemas.microsoft.com/office/drawing/2014/main" id="{F09D3001-3C99-E083-D4AB-9DBA58132D48}"/>
                    </a:ext>
                  </a:extLst>
                </p14:cNvPr>
                <p14:cNvContentPartPr/>
                <p14:nvPr/>
              </p14:nvContentPartPr>
              <p14:xfrm>
                <a:off x="6623605" y="5162028"/>
                <a:ext cx="1865880" cy="360"/>
              </p14:xfrm>
            </p:contentPart>
          </mc:Choice>
          <mc:Fallback xmlns="">
            <p:pic>
              <p:nvPicPr>
                <p:cNvPr id="270" name="Ink 269">
                  <a:extLst>
                    <a:ext uri="{FF2B5EF4-FFF2-40B4-BE49-F238E27FC236}">
                      <a16:creationId xmlns:a16="http://schemas.microsoft.com/office/drawing/2014/main" id="{F09D3001-3C99-E083-D4AB-9DBA58132D48}"/>
                    </a:ext>
                  </a:extLst>
                </p:cNvPr>
                <p:cNvPicPr/>
                <p:nvPr/>
              </p:nvPicPr>
              <p:blipFill>
                <a:blip r:embed="rId365"/>
                <a:stretch>
                  <a:fillRect/>
                </a:stretch>
              </p:blipFill>
              <p:spPr>
                <a:xfrm>
                  <a:off x="6605605" y="5144028"/>
                  <a:ext cx="1901520" cy="36000"/>
                </a:xfrm>
                <a:prstGeom prst="rect">
                  <a:avLst/>
                </a:prstGeom>
              </p:spPr>
            </p:pic>
          </mc:Fallback>
        </mc:AlternateContent>
      </p:grpSp>
      <p:grpSp>
        <p:nvGrpSpPr>
          <p:cNvPr id="287" name="Group 286">
            <a:extLst>
              <a:ext uri="{FF2B5EF4-FFF2-40B4-BE49-F238E27FC236}">
                <a16:creationId xmlns:a16="http://schemas.microsoft.com/office/drawing/2014/main" id="{9A491B19-CBE6-F057-F1EE-CBB943E9ABEF}"/>
              </a:ext>
            </a:extLst>
          </p:cNvPr>
          <p:cNvGrpSpPr/>
          <p:nvPr/>
        </p:nvGrpSpPr>
        <p:grpSpPr>
          <a:xfrm>
            <a:off x="5271205" y="4790508"/>
            <a:ext cx="1440360" cy="371880"/>
            <a:chOff x="3747205" y="4790508"/>
            <a:chExt cx="1440360" cy="371880"/>
          </a:xfrm>
        </p:grpSpPr>
        <mc:AlternateContent xmlns:mc="http://schemas.openxmlformats.org/markup-compatibility/2006" xmlns:p14="http://schemas.microsoft.com/office/powerpoint/2010/main">
          <mc:Choice Requires="p14">
            <p:contentPart p14:bwMode="auto" r:id="rId366">
              <p14:nvContentPartPr>
                <p14:cNvPr id="266" name="Ink 265">
                  <a:extLst>
                    <a:ext uri="{FF2B5EF4-FFF2-40B4-BE49-F238E27FC236}">
                      <a16:creationId xmlns:a16="http://schemas.microsoft.com/office/drawing/2014/main" id="{BEFAC090-0438-48ED-3B16-50245B3930A9}"/>
                    </a:ext>
                  </a:extLst>
                </p14:cNvPr>
                <p14:cNvContentPartPr/>
                <p14:nvPr/>
              </p14:nvContentPartPr>
              <p14:xfrm>
                <a:off x="3747205" y="5162028"/>
                <a:ext cx="1800" cy="360"/>
              </p14:xfrm>
            </p:contentPart>
          </mc:Choice>
          <mc:Fallback xmlns="">
            <p:pic>
              <p:nvPicPr>
                <p:cNvPr id="266" name="Ink 265">
                  <a:extLst>
                    <a:ext uri="{FF2B5EF4-FFF2-40B4-BE49-F238E27FC236}">
                      <a16:creationId xmlns:a16="http://schemas.microsoft.com/office/drawing/2014/main" id="{BEFAC090-0438-48ED-3B16-50245B3930A9}"/>
                    </a:ext>
                  </a:extLst>
                </p:cNvPr>
                <p:cNvPicPr/>
                <p:nvPr/>
              </p:nvPicPr>
              <p:blipFill>
                <a:blip r:embed="rId367"/>
                <a:stretch>
                  <a:fillRect/>
                </a:stretch>
              </p:blipFill>
              <p:spPr>
                <a:xfrm>
                  <a:off x="3729565" y="5144028"/>
                  <a:ext cx="37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7" name="Ink 266">
                  <a:extLst>
                    <a:ext uri="{FF2B5EF4-FFF2-40B4-BE49-F238E27FC236}">
                      <a16:creationId xmlns:a16="http://schemas.microsoft.com/office/drawing/2014/main" id="{B08D8677-C5C5-8F27-D94B-54600D8D9930}"/>
                    </a:ext>
                  </a:extLst>
                </p14:cNvPr>
                <p14:cNvContentPartPr/>
                <p14:nvPr/>
              </p14:nvContentPartPr>
              <p14:xfrm>
                <a:off x="3754405" y="5162028"/>
                <a:ext cx="1333080" cy="360"/>
              </p14:xfrm>
            </p:contentPart>
          </mc:Choice>
          <mc:Fallback xmlns="">
            <p:pic>
              <p:nvPicPr>
                <p:cNvPr id="267" name="Ink 266">
                  <a:extLst>
                    <a:ext uri="{FF2B5EF4-FFF2-40B4-BE49-F238E27FC236}">
                      <a16:creationId xmlns:a16="http://schemas.microsoft.com/office/drawing/2014/main" id="{B08D8677-C5C5-8F27-D94B-54600D8D9930}"/>
                    </a:ext>
                  </a:extLst>
                </p:cNvPr>
                <p:cNvPicPr/>
                <p:nvPr/>
              </p:nvPicPr>
              <p:blipFill>
                <a:blip r:embed="rId369"/>
                <a:stretch>
                  <a:fillRect/>
                </a:stretch>
              </p:blipFill>
              <p:spPr>
                <a:xfrm>
                  <a:off x="3736405" y="5144028"/>
                  <a:ext cx="1368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72" name="Ink 271">
                  <a:extLst>
                    <a:ext uri="{FF2B5EF4-FFF2-40B4-BE49-F238E27FC236}">
                      <a16:creationId xmlns:a16="http://schemas.microsoft.com/office/drawing/2014/main" id="{BD5895A5-3567-5AA3-E25B-626BF23E3595}"/>
                    </a:ext>
                  </a:extLst>
                </p14:cNvPr>
                <p14:cNvContentPartPr/>
                <p14:nvPr/>
              </p14:nvContentPartPr>
              <p14:xfrm>
                <a:off x="3913525" y="4887348"/>
                <a:ext cx="133200" cy="200520"/>
              </p14:xfrm>
            </p:contentPart>
          </mc:Choice>
          <mc:Fallback xmlns="">
            <p:pic>
              <p:nvPicPr>
                <p:cNvPr id="272" name="Ink 271">
                  <a:extLst>
                    <a:ext uri="{FF2B5EF4-FFF2-40B4-BE49-F238E27FC236}">
                      <a16:creationId xmlns:a16="http://schemas.microsoft.com/office/drawing/2014/main" id="{BD5895A5-3567-5AA3-E25B-626BF23E3595}"/>
                    </a:ext>
                  </a:extLst>
                </p:cNvPr>
                <p:cNvPicPr/>
                <p:nvPr/>
              </p:nvPicPr>
              <p:blipFill>
                <a:blip r:embed="rId371"/>
                <a:stretch>
                  <a:fillRect/>
                </a:stretch>
              </p:blipFill>
              <p:spPr>
                <a:xfrm>
                  <a:off x="3895525" y="4869708"/>
                  <a:ext cx="1688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73" name="Ink 272">
                  <a:extLst>
                    <a:ext uri="{FF2B5EF4-FFF2-40B4-BE49-F238E27FC236}">
                      <a16:creationId xmlns:a16="http://schemas.microsoft.com/office/drawing/2014/main" id="{341DC61A-4B10-CEBA-8860-BC68227A1349}"/>
                    </a:ext>
                  </a:extLst>
                </p14:cNvPr>
                <p14:cNvContentPartPr/>
                <p14:nvPr/>
              </p14:nvContentPartPr>
              <p14:xfrm>
                <a:off x="3963205" y="4964028"/>
                <a:ext cx="129240" cy="40320"/>
              </p14:xfrm>
            </p:contentPart>
          </mc:Choice>
          <mc:Fallback xmlns="">
            <p:pic>
              <p:nvPicPr>
                <p:cNvPr id="273" name="Ink 272">
                  <a:extLst>
                    <a:ext uri="{FF2B5EF4-FFF2-40B4-BE49-F238E27FC236}">
                      <a16:creationId xmlns:a16="http://schemas.microsoft.com/office/drawing/2014/main" id="{341DC61A-4B10-CEBA-8860-BC68227A1349}"/>
                    </a:ext>
                  </a:extLst>
                </p:cNvPr>
                <p:cNvPicPr/>
                <p:nvPr/>
              </p:nvPicPr>
              <p:blipFill>
                <a:blip r:embed="rId373"/>
                <a:stretch>
                  <a:fillRect/>
                </a:stretch>
              </p:blipFill>
              <p:spPr>
                <a:xfrm>
                  <a:off x="3945565" y="4946388"/>
                  <a:ext cx="164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74" name="Ink 273">
                  <a:extLst>
                    <a:ext uri="{FF2B5EF4-FFF2-40B4-BE49-F238E27FC236}">
                      <a16:creationId xmlns:a16="http://schemas.microsoft.com/office/drawing/2014/main" id="{00E65F5B-88DF-588C-BAD8-DB59734EB2F9}"/>
                    </a:ext>
                  </a:extLst>
                </p14:cNvPr>
                <p14:cNvContentPartPr/>
                <p14:nvPr/>
              </p14:nvContentPartPr>
              <p14:xfrm>
                <a:off x="4097845" y="4790508"/>
                <a:ext cx="127080" cy="273240"/>
              </p14:xfrm>
            </p:contentPart>
          </mc:Choice>
          <mc:Fallback xmlns="">
            <p:pic>
              <p:nvPicPr>
                <p:cNvPr id="274" name="Ink 273">
                  <a:extLst>
                    <a:ext uri="{FF2B5EF4-FFF2-40B4-BE49-F238E27FC236}">
                      <a16:creationId xmlns:a16="http://schemas.microsoft.com/office/drawing/2014/main" id="{00E65F5B-88DF-588C-BAD8-DB59734EB2F9}"/>
                    </a:ext>
                  </a:extLst>
                </p:cNvPr>
                <p:cNvPicPr/>
                <p:nvPr/>
              </p:nvPicPr>
              <p:blipFill>
                <a:blip r:embed="rId375"/>
                <a:stretch>
                  <a:fillRect/>
                </a:stretch>
              </p:blipFill>
              <p:spPr>
                <a:xfrm>
                  <a:off x="4080205" y="4772508"/>
                  <a:ext cx="16272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76" name="Ink 275">
                  <a:extLst>
                    <a:ext uri="{FF2B5EF4-FFF2-40B4-BE49-F238E27FC236}">
                      <a16:creationId xmlns:a16="http://schemas.microsoft.com/office/drawing/2014/main" id="{BF9E4B1A-80BA-8CDB-425C-261E6422FD18}"/>
                    </a:ext>
                  </a:extLst>
                </p14:cNvPr>
                <p14:cNvContentPartPr/>
                <p14:nvPr/>
              </p14:nvContentPartPr>
              <p14:xfrm>
                <a:off x="4195405" y="4879068"/>
                <a:ext cx="162720" cy="155880"/>
              </p14:xfrm>
            </p:contentPart>
          </mc:Choice>
          <mc:Fallback xmlns="">
            <p:pic>
              <p:nvPicPr>
                <p:cNvPr id="276" name="Ink 275">
                  <a:extLst>
                    <a:ext uri="{FF2B5EF4-FFF2-40B4-BE49-F238E27FC236}">
                      <a16:creationId xmlns:a16="http://schemas.microsoft.com/office/drawing/2014/main" id="{BF9E4B1A-80BA-8CDB-425C-261E6422FD18}"/>
                    </a:ext>
                  </a:extLst>
                </p:cNvPr>
                <p:cNvPicPr/>
                <p:nvPr/>
              </p:nvPicPr>
              <p:blipFill>
                <a:blip r:embed="rId377"/>
                <a:stretch>
                  <a:fillRect/>
                </a:stretch>
              </p:blipFill>
              <p:spPr>
                <a:xfrm>
                  <a:off x="4177405" y="4861428"/>
                  <a:ext cx="198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7" name="Ink 276">
                  <a:extLst>
                    <a:ext uri="{FF2B5EF4-FFF2-40B4-BE49-F238E27FC236}">
                      <a16:creationId xmlns:a16="http://schemas.microsoft.com/office/drawing/2014/main" id="{3F383529-BC7C-BBA1-CDA1-1C5A842F8EDC}"/>
                    </a:ext>
                  </a:extLst>
                </p14:cNvPr>
                <p14:cNvContentPartPr/>
                <p14:nvPr/>
              </p14:nvContentPartPr>
              <p14:xfrm>
                <a:off x="4436965" y="4848468"/>
                <a:ext cx="63000" cy="139320"/>
              </p14:xfrm>
            </p:contentPart>
          </mc:Choice>
          <mc:Fallback xmlns="">
            <p:pic>
              <p:nvPicPr>
                <p:cNvPr id="277" name="Ink 276">
                  <a:extLst>
                    <a:ext uri="{FF2B5EF4-FFF2-40B4-BE49-F238E27FC236}">
                      <a16:creationId xmlns:a16="http://schemas.microsoft.com/office/drawing/2014/main" id="{3F383529-BC7C-BBA1-CDA1-1C5A842F8EDC}"/>
                    </a:ext>
                  </a:extLst>
                </p:cNvPr>
                <p:cNvPicPr/>
                <p:nvPr/>
              </p:nvPicPr>
              <p:blipFill>
                <a:blip r:embed="rId379"/>
                <a:stretch>
                  <a:fillRect/>
                </a:stretch>
              </p:blipFill>
              <p:spPr>
                <a:xfrm>
                  <a:off x="4418965" y="4830828"/>
                  <a:ext cx="986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8" name="Ink 277">
                  <a:extLst>
                    <a:ext uri="{FF2B5EF4-FFF2-40B4-BE49-F238E27FC236}">
                      <a16:creationId xmlns:a16="http://schemas.microsoft.com/office/drawing/2014/main" id="{0E5ED0D1-BCA9-5AF6-6055-1932B23867D6}"/>
                    </a:ext>
                  </a:extLst>
                </p14:cNvPr>
                <p14:cNvContentPartPr/>
                <p14:nvPr/>
              </p14:nvContentPartPr>
              <p14:xfrm>
                <a:off x="4401685" y="4844868"/>
                <a:ext cx="150480" cy="191160"/>
              </p14:xfrm>
            </p:contentPart>
          </mc:Choice>
          <mc:Fallback xmlns="">
            <p:pic>
              <p:nvPicPr>
                <p:cNvPr id="278" name="Ink 277">
                  <a:extLst>
                    <a:ext uri="{FF2B5EF4-FFF2-40B4-BE49-F238E27FC236}">
                      <a16:creationId xmlns:a16="http://schemas.microsoft.com/office/drawing/2014/main" id="{0E5ED0D1-BCA9-5AF6-6055-1932B23867D6}"/>
                    </a:ext>
                  </a:extLst>
                </p:cNvPr>
                <p:cNvPicPr/>
                <p:nvPr/>
              </p:nvPicPr>
              <p:blipFill>
                <a:blip r:embed="rId381"/>
                <a:stretch>
                  <a:fillRect/>
                </a:stretch>
              </p:blipFill>
              <p:spPr>
                <a:xfrm>
                  <a:off x="4383685" y="4826868"/>
                  <a:ext cx="1861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9" name="Ink 278">
                  <a:extLst>
                    <a:ext uri="{FF2B5EF4-FFF2-40B4-BE49-F238E27FC236}">
                      <a16:creationId xmlns:a16="http://schemas.microsoft.com/office/drawing/2014/main" id="{A435EFDA-0541-77E6-C43E-DD7CF663E173}"/>
                    </a:ext>
                  </a:extLst>
                </p14:cNvPr>
                <p14:cNvContentPartPr/>
                <p14:nvPr/>
              </p14:nvContentPartPr>
              <p14:xfrm>
                <a:off x="4532365" y="4965828"/>
                <a:ext cx="82440" cy="119520"/>
              </p14:xfrm>
            </p:contentPart>
          </mc:Choice>
          <mc:Fallback xmlns="">
            <p:pic>
              <p:nvPicPr>
                <p:cNvPr id="279" name="Ink 278">
                  <a:extLst>
                    <a:ext uri="{FF2B5EF4-FFF2-40B4-BE49-F238E27FC236}">
                      <a16:creationId xmlns:a16="http://schemas.microsoft.com/office/drawing/2014/main" id="{A435EFDA-0541-77E6-C43E-DD7CF663E173}"/>
                    </a:ext>
                  </a:extLst>
                </p:cNvPr>
                <p:cNvPicPr/>
                <p:nvPr/>
              </p:nvPicPr>
              <p:blipFill>
                <a:blip r:embed="rId383"/>
                <a:stretch>
                  <a:fillRect/>
                </a:stretch>
              </p:blipFill>
              <p:spPr>
                <a:xfrm>
                  <a:off x="4514365" y="4948188"/>
                  <a:ext cx="1180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80" name="Ink 279">
                  <a:extLst>
                    <a:ext uri="{FF2B5EF4-FFF2-40B4-BE49-F238E27FC236}">
                      <a16:creationId xmlns:a16="http://schemas.microsoft.com/office/drawing/2014/main" id="{CC435B4B-ADEC-5D5D-57B0-3B13138EE480}"/>
                    </a:ext>
                  </a:extLst>
                </p14:cNvPr>
                <p14:cNvContentPartPr/>
                <p14:nvPr/>
              </p14:nvContentPartPr>
              <p14:xfrm>
                <a:off x="4700845" y="4933788"/>
                <a:ext cx="86760" cy="14760"/>
              </p14:xfrm>
            </p:contentPart>
          </mc:Choice>
          <mc:Fallback xmlns="">
            <p:pic>
              <p:nvPicPr>
                <p:cNvPr id="280" name="Ink 279">
                  <a:extLst>
                    <a:ext uri="{FF2B5EF4-FFF2-40B4-BE49-F238E27FC236}">
                      <a16:creationId xmlns:a16="http://schemas.microsoft.com/office/drawing/2014/main" id="{CC435B4B-ADEC-5D5D-57B0-3B13138EE480}"/>
                    </a:ext>
                  </a:extLst>
                </p:cNvPr>
                <p:cNvPicPr/>
                <p:nvPr/>
              </p:nvPicPr>
              <p:blipFill>
                <a:blip r:embed="rId385"/>
                <a:stretch>
                  <a:fillRect/>
                </a:stretch>
              </p:blipFill>
              <p:spPr>
                <a:xfrm>
                  <a:off x="4683205" y="4915788"/>
                  <a:ext cx="1224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81" name="Ink 280">
                  <a:extLst>
                    <a:ext uri="{FF2B5EF4-FFF2-40B4-BE49-F238E27FC236}">
                      <a16:creationId xmlns:a16="http://schemas.microsoft.com/office/drawing/2014/main" id="{B8838B2B-B22C-2AE4-482E-20CF05761397}"/>
                    </a:ext>
                  </a:extLst>
                </p14:cNvPr>
                <p14:cNvContentPartPr/>
                <p14:nvPr/>
              </p14:nvContentPartPr>
              <p14:xfrm>
                <a:off x="4877245" y="4865748"/>
                <a:ext cx="85320" cy="95400"/>
              </p14:xfrm>
            </p:contentPart>
          </mc:Choice>
          <mc:Fallback xmlns="">
            <p:pic>
              <p:nvPicPr>
                <p:cNvPr id="281" name="Ink 280">
                  <a:extLst>
                    <a:ext uri="{FF2B5EF4-FFF2-40B4-BE49-F238E27FC236}">
                      <a16:creationId xmlns:a16="http://schemas.microsoft.com/office/drawing/2014/main" id="{B8838B2B-B22C-2AE4-482E-20CF05761397}"/>
                    </a:ext>
                  </a:extLst>
                </p:cNvPr>
                <p:cNvPicPr/>
                <p:nvPr/>
              </p:nvPicPr>
              <p:blipFill>
                <a:blip r:embed="rId387"/>
                <a:stretch>
                  <a:fillRect/>
                </a:stretch>
              </p:blipFill>
              <p:spPr>
                <a:xfrm>
                  <a:off x="4859605" y="4847748"/>
                  <a:ext cx="120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82" name="Ink 281">
                  <a:extLst>
                    <a:ext uri="{FF2B5EF4-FFF2-40B4-BE49-F238E27FC236}">
                      <a16:creationId xmlns:a16="http://schemas.microsoft.com/office/drawing/2014/main" id="{C0F38F18-E6AB-1FA6-FFCC-B05261422378}"/>
                    </a:ext>
                  </a:extLst>
                </p14:cNvPr>
                <p14:cNvContentPartPr/>
                <p14:nvPr/>
              </p14:nvContentPartPr>
              <p14:xfrm>
                <a:off x="4928365" y="4839468"/>
                <a:ext cx="123840" cy="219600"/>
              </p14:xfrm>
            </p:contentPart>
          </mc:Choice>
          <mc:Fallback xmlns="">
            <p:pic>
              <p:nvPicPr>
                <p:cNvPr id="282" name="Ink 281">
                  <a:extLst>
                    <a:ext uri="{FF2B5EF4-FFF2-40B4-BE49-F238E27FC236}">
                      <a16:creationId xmlns:a16="http://schemas.microsoft.com/office/drawing/2014/main" id="{C0F38F18-E6AB-1FA6-FFCC-B05261422378}"/>
                    </a:ext>
                  </a:extLst>
                </p:cNvPr>
                <p:cNvPicPr/>
                <p:nvPr/>
              </p:nvPicPr>
              <p:blipFill>
                <a:blip r:embed="rId389"/>
                <a:stretch>
                  <a:fillRect/>
                </a:stretch>
              </p:blipFill>
              <p:spPr>
                <a:xfrm>
                  <a:off x="4910365" y="4821468"/>
                  <a:ext cx="1594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83" name="Ink 282">
                  <a:extLst>
                    <a:ext uri="{FF2B5EF4-FFF2-40B4-BE49-F238E27FC236}">
                      <a16:creationId xmlns:a16="http://schemas.microsoft.com/office/drawing/2014/main" id="{B169A378-6A23-EBC0-6E69-D0ACAFB64C92}"/>
                    </a:ext>
                  </a:extLst>
                </p14:cNvPr>
                <p14:cNvContentPartPr/>
                <p14:nvPr/>
              </p14:nvContentPartPr>
              <p14:xfrm>
                <a:off x="5025925" y="4997868"/>
                <a:ext cx="19440" cy="108720"/>
              </p14:xfrm>
            </p:contentPart>
          </mc:Choice>
          <mc:Fallback xmlns="">
            <p:pic>
              <p:nvPicPr>
                <p:cNvPr id="283" name="Ink 282">
                  <a:extLst>
                    <a:ext uri="{FF2B5EF4-FFF2-40B4-BE49-F238E27FC236}">
                      <a16:creationId xmlns:a16="http://schemas.microsoft.com/office/drawing/2014/main" id="{B169A378-6A23-EBC0-6E69-D0ACAFB64C92}"/>
                    </a:ext>
                  </a:extLst>
                </p:cNvPr>
                <p:cNvPicPr/>
                <p:nvPr/>
              </p:nvPicPr>
              <p:blipFill>
                <a:blip r:embed="rId391"/>
                <a:stretch>
                  <a:fillRect/>
                </a:stretch>
              </p:blipFill>
              <p:spPr>
                <a:xfrm>
                  <a:off x="5007925" y="4980228"/>
                  <a:ext cx="550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86" name="Ink 285">
                  <a:extLst>
                    <a:ext uri="{FF2B5EF4-FFF2-40B4-BE49-F238E27FC236}">
                      <a16:creationId xmlns:a16="http://schemas.microsoft.com/office/drawing/2014/main" id="{4410ECC8-948E-E50C-91DF-ED30F926CC70}"/>
                    </a:ext>
                  </a:extLst>
                </p14:cNvPr>
                <p14:cNvContentPartPr/>
                <p14:nvPr/>
              </p14:nvContentPartPr>
              <p14:xfrm>
                <a:off x="5117005" y="4846668"/>
                <a:ext cx="70560" cy="246960"/>
              </p14:xfrm>
            </p:contentPart>
          </mc:Choice>
          <mc:Fallback xmlns="">
            <p:pic>
              <p:nvPicPr>
                <p:cNvPr id="286" name="Ink 285">
                  <a:extLst>
                    <a:ext uri="{FF2B5EF4-FFF2-40B4-BE49-F238E27FC236}">
                      <a16:creationId xmlns:a16="http://schemas.microsoft.com/office/drawing/2014/main" id="{4410ECC8-948E-E50C-91DF-ED30F926CC70}"/>
                    </a:ext>
                  </a:extLst>
                </p:cNvPr>
                <p:cNvPicPr/>
                <p:nvPr/>
              </p:nvPicPr>
              <p:blipFill>
                <a:blip r:embed="rId393"/>
                <a:stretch>
                  <a:fillRect/>
                </a:stretch>
              </p:blipFill>
              <p:spPr>
                <a:xfrm>
                  <a:off x="5099005" y="4829028"/>
                  <a:ext cx="106200" cy="282600"/>
                </a:xfrm>
                <a:prstGeom prst="rect">
                  <a:avLst/>
                </a:prstGeom>
              </p:spPr>
            </p:pic>
          </mc:Fallback>
        </mc:AlternateContent>
      </p:grpSp>
      <p:grpSp>
        <p:nvGrpSpPr>
          <p:cNvPr id="297" name="Group 296">
            <a:extLst>
              <a:ext uri="{FF2B5EF4-FFF2-40B4-BE49-F238E27FC236}">
                <a16:creationId xmlns:a16="http://schemas.microsoft.com/office/drawing/2014/main" id="{66C3D19C-D1AB-74B0-8913-C4C982729646}"/>
              </a:ext>
            </a:extLst>
          </p:cNvPr>
          <p:cNvGrpSpPr/>
          <p:nvPr/>
        </p:nvGrpSpPr>
        <p:grpSpPr>
          <a:xfrm>
            <a:off x="6877165" y="4870068"/>
            <a:ext cx="315360" cy="287280"/>
            <a:chOff x="5353165" y="4870068"/>
            <a:chExt cx="315360" cy="287280"/>
          </a:xfrm>
        </p:grpSpPr>
        <mc:AlternateContent xmlns:mc="http://schemas.openxmlformats.org/markup-compatibility/2006" xmlns:p14="http://schemas.microsoft.com/office/powerpoint/2010/main">
          <mc:Choice Requires="p14">
            <p:contentPart p14:bwMode="auto" r:id="rId394">
              <p14:nvContentPartPr>
                <p14:cNvPr id="288" name="Ink 287">
                  <a:extLst>
                    <a:ext uri="{FF2B5EF4-FFF2-40B4-BE49-F238E27FC236}">
                      <a16:creationId xmlns:a16="http://schemas.microsoft.com/office/drawing/2014/main" id="{73C2A3A3-F8F4-4AC6-0EA0-6A88717EA0FF}"/>
                    </a:ext>
                  </a:extLst>
                </p14:cNvPr>
                <p14:cNvContentPartPr/>
                <p14:nvPr/>
              </p14:nvContentPartPr>
              <p14:xfrm>
                <a:off x="5353165" y="5006148"/>
                <a:ext cx="47160" cy="142560"/>
              </p14:xfrm>
            </p:contentPart>
          </mc:Choice>
          <mc:Fallback xmlns="">
            <p:pic>
              <p:nvPicPr>
                <p:cNvPr id="288" name="Ink 287">
                  <a:extLst>
                    <a:ext uri="{FF2B5EF4-FFF2-40B4-BE49-F238E27FC236}">
                      <a16:creationId xmlns:a16="http://schemas.microsoft.com/office/drawing/2014/main" id="{73C2A3A3-F8F4-4AC6-0EA0-6A88717EA0FF}"/>
                    </a:ext>
                  </a:extLst>
                </p:cNvPr>
                <p:cNvPicPr/>
                <p:nvPr/>
              </p:nvPicPr>
              <p:blipFill>
                <a:blip r:embed="rId395"/>
                <a:stretch>
                  <a:fillRect/>
                </a:stretch>
              </p:blipFill>
              <p:spPr>
                <a:xfrm>
                  <a:off x="5335165" y="4988148"/>
                  <a:ext cx="82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89" name="Ink 288">
                  <a:extLst>
                    <a:ext uri="{FF2B5EF4-FFF2-40B4-BE49-F238E27FC236}">
                      <a16:creationId xmlns:a16="http://schemas.microsoft.com/office/drawing/2014/main" id="{5618160E-6D76-C8C2-3BF0-260F41EDABD7}"/>
                    </a:ext>
                  </a:extLst>
                </p14:cNvPr>
                <p14:cNvContentPartPr/>
                <p14:nvPr/>
              </p14:nvContentPartPr>
              <p14:xfrm>
                <a:off x="5416165" y="4958268"/>
                <a:ext cx="39600" cy="199080"/>
              </p14:xfrm>
            </p:contentPart>
          </mc:Choice>
          <mc:Fallback xmlns="">
            <p:pic>
              <p:nvPicPr>
                <p:cNvPr id="289" name="Ink 288">
                  <a:extLst>
                    <a:ext uri="{FF2B5EF4-FFF2-40B4-BE49-F238E27FC236}">
                      <a16:creationId xmlns:a16="http://schemas.microsoft.com/office/drawing/2014/main" id="{5618160E-6D76-C8C2-3BF0-260F41EDABD7}"/>
                    </a:ext>
                  </a:extLst>
                </p:cNvPr>
                <p:cNvPicPr/>
                <p:nvPr/>
              </p:nvPicPr>
              <p:blipFill>
                <a:blip r:embed="rId397"/>
                <a:stretch>
                  <a:fillRect/>
                </a:stretch>
              </p:blipFill>
              <p:spPr>
                <a:xfrm>
                  <a:off x="5398165" y="4940628"/>
                  <a:ext cx="752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90" name="Ink 289">
                  <a:extLst>
                    <a:ext uri="{FF2B5EF4-FFF2-40B4-BE49-F238E27FC236}">
                      <a16:creationId xmlns:a16="http://schemas.microsoft.com/office/drawing/2014/main" id="{03475F2E-CF4B-8D47-408A-CC5D45945C4E}"/>
                    </a:ext>
                  </a:extLst>
                </p14:cNvPr>
                <p14:cNvContentPartPr/>
                <p14:nvPr/>
              </p14:nvContentPartPr>
              <p14:xfrm>
                <a:off x="5374765" y="5072388"/>
                <a:ext cx="90720" cy="33120"/>
              </p14:xfrm>
            </p:contentPart>
          </mc:Choice>
          <mc:Fallback xmlns="">
            <p:pic>
              <p:nvPicPr>
                <p:cNvPr id="290" name="Ink 289">
                  <a:extLst>
                    <a:ext uri="{FF2B5EF4-FFF2-40B4-BE49-F238E27FC236}">
                      <a16:creationId xmlns:a16="http://schemas.microsoft.com/office/drawing/2014/main" id="{03475F2E-CF4B-8D47-408A-CC5D45945C4E}"/>
                    </a:ext>
                  </a:extLst>
                </p:cNvPr>
                <p:cNvPicPr/>
                <p:nvPr/>
              </p:nvPicPr>
              <p:blipFill>
                <a:blip r:embed="rId399"/>
                <a:stretch>
                  <a:fillRect/>
                </a:stretch>
              </p:blipFill>
              <p:spPr>
                <a:xfrm>
                  <a:off x="5357125" y="5054388"/>
                  <a:ext cx="1263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91" name="Ink 290">
                  <a:extLst>
                    <a:ext uri="{FF2B5EF4-FFF2-40B4-BE49-F238E27FC236}">
                      <a16:creationId xmlns:a16="http://schemas.microsoft.com/office/drawing/2014/main" id="{FDC75A42-BF9F-D840-7C99-E4C2B2CBA78D}"/>
                    </a:ext>
                  </a:extLst>
                </p14:cNvPr>
                <p14:cNvContentPartPr/>
                <p14:nvPr/>
              </p14:nvContentPartPr>
              <p14:xfrm>
                <a:off x="5521645" y="4870068"/>
                <a:ext cx="146880" cy="143640"/>
              </p14:xfrm>
            </p:contentPart>
          </mc:Choice>
          <mc:Fallback xmlns="">
            <p:pic>
              <p:nvPicPr>
                <p:cNvPr id="291" name="Ink 290">
                  <a:extLst>
                    <a:ext uri="{FF2B5EF4-FFF2-40B4-BE49-F238E27FC236}">
                      <a16:creationId xmlns:a16="http://schemas.microsoft.com/office/drawing/2014/main" id="{FDC75A42-BF9F-D840-7C99-E4C2B2CBA78D}"/>
                    </a:ext>
                  </a:extLst>
                </p:cNvPr>
                <p:cNvPicPr/>
                <p:nvPr/>
              </p:nvPicPr>
              <p:blipFill>
                <a:blip r:embed="rId401"/>
                <a:stretch>
                  <a:fillRect/>
                </a:stretch>
              </p:blipFill>
              <p:spPr>
                <a:xfrm>
                  <a:off x="5503645" y="4852428"/>
                  <a:ext cx="182520" cy="179280"/>
                </a:xfrm>
                <a:prstGeom prst="rect">
                  <a:avLst/>
                </a:prstGeom>
              </p:spPr>
            </p:pic>
          </mc:Fallback>
        </mc:AlternateContent>
      </p:grpSp>
      <p:grpSp>
        <p:nvGrpSpPr>
          <p:cNvPr id="300" name="Group 299">
            <a:extLst>
              <a:ext uri="{FF2B5EF4-FFF2-40B4-BE49-F238E27FC236}">
                <a16:creationId xmlns:a16="http://schemas.microsoft.com/office/drawing/2014/main" id="{8F931F4A-C438-EEC5-6946-D429ACD34654}"/>
              </a:ext>
            </a:extLst>
          </p:cNvPr>
          <p:cNvGrpSpPr/>
          <p:nvPr/>
        </p:nvGrpSpPr>
        <p:grpSpPr>
          <a:xfrm>
            <a:off x="7499605" y="5010468"/>
            <a:ext cx="209160" cy="208440"/>
            <a:chOff x="5975605" y="5010468"/>
            <a:chExt cx="209160" cy="208440"/>
          </a:xfrm>
        </p:grpSpPr>
        <mc:AlternateContent xmlns:mc="http://schemas.openxmlformats.org/markup-compatibility/2006" xmlns:p14="http://schemas.microsoft.com/office/powerpoint/2010/main">
          <mc:Choice Requires="p14">
            <p:contentPart p14:bwMode="auto" r:id="rId402">
              <p14:nvContentPartPr>
                <p14:cNvPr id="298" name="Ink 297">
                  <a:extLst>
                    <a:ext uri="{FF2B5EF4-FFF2-40B4-BE49-F238E27FC236}">
                      <a16:creationId xmlns:a16="http://schemas.microsoft.com/office/drawing/2014/main" id="{B1C992F8-24A2-B0C6-1E98-198DC4852B46}"/>
                    </a:ext>
                  </a:extLst>
                </p14:cNvPr>
                <p14:cNvContentPartPr/>
                <p14:nvPr/>
              </p14:nvContentPartPr>
              <p14:xfrm>
                <a:off x="6080365" y="5010468"/>
                <a:ext cx="36000" cy="208440"/>
              </p14:xfrm>
            </p:contentPart>
          </mc:Choice>
          <mc:Fallback xmlns="">
            <p:pic>
              <p:nvPicPr>
                <p:cNvPr id="298" name="Ink 297">
                  <a:extLst>
                    <a:ext uri="{FF2B5EF4-FFF2-40B4-BE49-F238E27FC236}">
                      <a16:creationId xmlns:a16="http://schemas.microsoft.com/office/drawing/2014/main" id="{B1C992F8-24A2-B0C6-1E98-198DC4852B46}"/>
                    </a:ext>
                  </a:extLst>
                </p:cNvPr>
                <p:cNvPicPr/>
                <p:nvPr/>
              </p:nvPicPr>
              <p:blipFill>
                <a:blip r:embed="rId403"/>
                <a:stretch>
                  <a:fillRect/>
                </a:stretch>
              </p:blipFill>
              <p:spPr>
                <a:xfrm>
                  <a:off x="6062725" y="4992828"/>
                  <a:ext cx="716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99" name="Ink 298">
                  <a:extLst>
                    <a:ext uri="{FF2B5EF4-FFF2-40B4-BE49-F238E27FC236}">
                      <a16:creationId xmlns:a16="http://schemas.microsoft.com/office/drawing/2014/main" id="{913B15B5-6ADE-DDB2-889A-4E50A1741E62}"/>
                    </a:ext>
                  </a:extLst>
                </p14:cNvPr>
                <p14:cNvContentPartPr/>
                <p14:nvPr/>
              </p14:nvContentPartPr>
              <p14:xfrm>
                <a:off x="5975605" y="5117028"/>
                <a:ext cx="209160" cy="14760"/>
              </p14:xfrm>
            </p:contentPart>
          </mc:Choice>
          <mc:Fallback xmlns="">
            <p:pic>
              <p:nvPicPr>
                <p:cNvPr id="299" name="Ink 298">
                  <a:extLst>
                    <a:ext uri="{FF2B5EF4-FFF2-40B4-BE49-F238E27FC236}">
                      <a16:creationId xmlns:a16="http://schemas.microsoft.com/office/drawing/2014/main" id="{913B15B5-6ADE-DDB2-889A-4E50A1741E62}"/>
                    </a:ext>
                  </a:extLst>
                </p:cNvPr>
                <p:cNvPicPr/>
                <p:nvPr/>
              </p:nvPicPr>
              <p:blipFill>
                <a:blip r:embed="rId405"/>
                <a:stretch>
                  <a:fillRect/>
                </a:stretch>
              </p:blipFill>
              <p:spPr>
                <a:xfrm>
                  <a:off x="5957605" y="5099388"/>
                  <a:ext cx="244800" cy="50400"/>
                </a:xfrm>
                <a:prstGeom prst="rect">
                  <a:avLst/>
                </a:prstGeom>
              </p:spPr>
            </p:pic>
          </mc:Fallback>
        </mc:AlternateContent>
      </p:grpSp>
      <p:grpSp>
        <p:nvGrpSpPr>
          <p:cNvPr id="317" name="Group 316">
            <a:extLst>
              <a:ext uri="{FF2B5EF4-FFF2-40B4-BE49-F238E27FC236}">
                <a16:creationId xmlns:a16="http://schemas.microsoft.com/office/drawing/2014/main" id="{6F3C6816-3FFB-2AAC-CCE7-A69AC8915385}"/>
              </a:ext>
            </a:extLst>
          </p:cNvPr>
          <p:cNvGrpSpPr/>
          <p:nvPr/>
        </p:nvGrpSpPr>
        <p:grpSpPr>
          <a:xfrm>
            <a:off x="8420125" y="4770708"/>
            <a:ext cx="1292760" cy="236880"/>
            <a:chOff x="6896125" y="4770708"/>
            <a:chExt cx="1292760" cy="236880"/>
          </a:xfrm>
        </p:grpSpPr>
        <mc:AlternateContent xmlns:mc="http://schemas.openxmlformats.org/markup-compatibility/2006" xmlns:p14="http://schemas.microsoft.com/office/powerpoint/2010/main">
          <mc:Choice Requires="p14">
            <p:contentPart p14:bwMode="auto" r:id="rId406">
              <p14:nvContentPartPr>
                <p14:cNvPr id="301" name="Ink 300">
                  <a:extLst>
                    <a:ext uri="{FF2B5EF4-FFF2-40B4-BE49-F238E27FC236}">
                      <a16:creationId xmlns:a16="http://schemas.microsoft.com/office/drawing/2014/main" id="{ED24E779-9A77-A3A9-004C-F02BB4015EAD}"/>
                    </a:ext>
                  </a:extLst>
                </p14:cNvPr>
                <p14:cNvContentPartPr/>
                <p14:nvPr/>
              </p14:nvContentPartPr>
              <p14:xfrm>
                <a:off x="6896125" y="4789428"/>
                <a:ext cx="80280" cy="84600"/>
              </p14:xfrm>
            </p:contentPart>
          </mc:Choice>
          <mc:Fallback xmlns="">
            <p:pic>
              <p:nvPicPr>
                <p:cNvPr id="301" name="Ink 300">
                  <a:extLst>
                    <a:ext uri="{FF2B5EF4-FFF2-40B4-BE49-F238E27FC236}">
                      <a16:creationId xmlns:a16="http://schemas.microsoft.com/office/drawing/2014/main" id="{ED24E779-9A77-A3A9-004C-F02BB4015EAD}"/>
                    </a:ext>
                  </a:extLst>
                </p:cNvPr>
                <p:cNvPicPr/>
                <p:nvPr/>
              </p:nvPicPr>
              <p:blipFill>
                <a:blip r:embed="rId407"/>
                <a:stretch>
                  <a:fillRect/>
                </a:stretch>
              </p:blipFill>
              <p:spPr>
                <a:xfrm>
                  <a:off x="6878125" y="4771788"/>
                  <a:ext cx="1159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02" name="Ink 301">
                  <a:extLst>
                    <a:ext uri="{FF2B5EF4-FFF2-40B4-BE49-F238E27FC236}">
                      <a16:creationId xmlns:a16="http://schemas.microsoft.com/office/drawing/2014/main" id="{4CCDB156-96C3-38B6-EF97-7A36B0D33499}"/>
                    </a:ext>
                  </a:extLst>
                </p14:cNvPr>
                <p14:cNvContentPartPr/>
                <p14:nvPr/>
              </p14:nvContentPartPr>
              <p14:xfrm>
                <a:off x="6947605" y="4770708"/>
                <a:ext cx="114480" cy="217800"/>
              </p14:xfrm>
            </p:contentPart>
          </mc:Choice>
          <mc:Fallback xmlns="">
            <p:pic>
              <p:nvPicPr>
                <p:cNvPr id="302" name="Ink 301">
                  <a:extLst>
                    <a:ext uri="{FF2B5EF4-FFF2-40B4-BE49-F238E27FC236}">
                      <a16:creationId xmlns:a16="http://schemas.microsoft.com/office/drawing/2014/main" id="{4CCDB156-96C3-38B6-EF97-7A36B0D33499}"/>
                    </a:ext>
                  </a:extLst>
                </p:cNvPr>
                <p:cNvPicPr/>
                <p:nvPr/>
              </p:nvPicPr>
              <p:blipFill>
                <a:blip r:embed="rId409"/>
                <a:stretch>
                  <a:fillRect/>
                </a:stretch>
              </p:blipFill>
              <p:spPr>
                <a:xfrm>
                  <a:off x="6929965" y="4752708"/>
                  <a:ext cx="1501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03" name="Ink 302">
                  <a:extLst>
                    <a:ext uri="{FF2B5EF4-FFF2-40B4-BE49-F238E27FC236}">
                      <a16:creationId xmlns:a16="http://schemas.microsoft.com/office/drawing/2014/main" id="{AB4D1BBD-F356-D79F-536E-DBE96EC43505}"/>
                    </a:ext>
                  </a:extLst>
                </p14:cNvPr>
                <p14:cNvContentPartPr/>
                <p14:nvPr/>
              </p14:nvContentPartPr>
              <p14:xfrm>
                <a:off x="7079005" y="4906428"/>
                <a:ext cx="22680" cy="101160"/>
              </p14:xfrm>
            </p:contentPart>
          </mc:Choice>
          <mc:Fallback xmlns="">
            <p:pic>
              <p:nvPicPr>
                <p:cNvPr id="303" name="Ink 302">
                  <a:extLst>
                    <a:ext uri="{FF2B5EF4-FFF2-40B4-BE49-F238E27FC236}">
                      <a16:creationId xmlns:a16="http://schemas.microsoft.com/office/drawing/2014/main" id="{AB4D1BBD-F356-D79F-536E-DBE96EC43505}"/>
                    </a:ext>
                  </a:extLst>
                </p:cNvPr>
                <p:cNvPicPr/>
                <p:nvPr/>
              </p:nvPicPr>
              <p:blipFill>
                <a:blip r:embed="rId411"/>
                <a:stretch>
                  <a:fillRect/>
                </a:stretch>
              </p:blipFill>
              <p:spPr>
                <a:xfrm>
                  <a:off x="7061005" y="4888428"/>
                  <a:ext cx="58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04" name="Ink 303">
                  <a:extLst>
                    <a:ext uri="{FF2B5EF4-FFF2-40B4-BE49-F238E27FC236}">
                      <a16:creationId xmlns:a16="http://schemas.microsoft.com/office/drawing/2014/main" id="{AFC1A283-D92F-778B-32D2-090D7EBEBBDB}"/>
                    </a:ext>
                  </a:extLst>
                </p14:cNvPr>
                <p14:cNvContentPartPr/>
                <p14:nvPr/>
              </p14:nvContentPartPr>
              <p14:xfrm>
                <a:off x="7265485" y="4884468"/>
                <a:ext cx="84240" cy="16200"/>
              </p14:xfrm>
            </p:contentPart>
          </mc:Choice>
          <mc:Fallback xmlns="">
            <p:pic>
              <p:nvPicPr>
                <p:cNvPr id="304" name="Ink 303">
                  <a:extLst>
                    <a:ext uri="{FF2B5EF4-FFF2-40B4-BE49-F238E27FC236}">
                      <a16:creationId xmlns:a16="http://schemas.microsoft.com/office/drawing/2014/main" id="{AFC1A283-D92F-778B-32D2-090D7EBEBBDB}"/>
                    </a:ext>
                  </a:extLst>
                </p:cNvPr>
                <p:cNvPicPr/>
                <p:nvPr/>
              </p:nvPicPr>
              <p:blipFill>
                <a:blip r:embed="rId413"/>
                <a:stretch>
                  <a:fillRect/>
                </a:stretch>
              </p:blipFill>
              <p:spPr>
                <a:xfrm>
                  <a:off x="7247485" y="4866468"/>
                  <a:ext cx="1198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06" name="Ink 305">
                  <a:extLst>
                    <a:ext uri="{FF2B5EF4-FFF2-40B4-BE49-F238E27FC236}">
                      <a16:creationId xmlns:a16="http://schemas.microsoft.com/office/drawing/2014/main" id="{E54DAD67-B3EF-1B6A-3387-A8445F8B948D}"/>
                    </a:ext>
                  </a:extLst>
                </p14:cNvPr>
                <p14:cNvContentPartPr/>
                <p14:nvPr/>
              </p14:nvContentPartPr>
              <p14:xfrm>
                <a:off x="7507405" y="4814988"/>
                <a:ext cx="137880" cy="142560"/>
              </p14:xfrm>
            </p:contentPart>
          </mc:Choice>
          <mc:Fallback xmlns="">
            <p:pic>
              <p:nvPicPr>
                <p:cNvPr id="306" name="Ink 305">
                  <a:extLst>
                    <a:ext uri="{FF2B5EF4-FFF2-40B4-BE49-F238E27FC236}">
                      <a16:creationId xmlns:a16="http://schemas.microsoft.com/office/drawing/2014/main" id="{E54DAD67-B3EF-1B6A-3387-A8445F8B948D}"/>
                    </a:ext>
                  </a:extLst>
                </p:cNvPr>
                <p:cNvPicPr/>
                <p:nvPr/>
              </p:nvPicPr>
              <p:blipFill>
                <a:blip r:embed="rId415"/>
                <a:stretch>
                  <a:fillRect/>
                </a:stretch>
              </p:blipFill>
              <p:spPr>
                <a:xfrm>
                  <a:off x="7489405" y="4796988"/>
                  <a:ext cx="1735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07" name="Ink 306">
                  <a:extLst>
                    <a:ext uri="{FF2B5EF4-FFF2-40B4-BE49-F238E27FC236}">
                      <a16:creationId xmlns:a16="http://schemas.microsoft.com/office/drawing/2014/main" id="{891C42E4-CB19-5E8B-6C9D-34405D546707}"/>
                    </a:ext>
                  </a:extLst>
                </p14:cNvPr>
                <p14:cNvContentPartPr/>
                <p14:nvPr/>
              </p14:nvContentPartPr>
              <p14:xfrm>
                <a:off x="7579765" y="4900308"/>
                <a:ext cx="90720" cy="11160"/>
              </p14:xfrm>
            </p:contentPart>
          </mc:Choice>
          <mc:Fallback xmlns="">
            <p:pic>
              <p:nvPicPr>
                <p:cNvPr id="307" name="Ink 306">
                  <a:extLst>
                    <a:ext uri="{FF2B5EF4-FFF2-40B4-BE49-F238E27FC236}">
                      <a16:creationId xmlns:a16="http://schemas.microsoft.com/office/drawing/2014/main" id="{891C42E4-CB19-5E8B-6C9D-34405D546707}"/>
                    </a:ext>
                  </a:extLst>
                </p:cNvPr>
                <p:cNvPicPr/>
                <p:nvPr/>
              </p:nvPicPr>
              <p:blipFill>
                <a:blip r:embed="rId417"/>
                <a:stretch>
                  <a:fillRect/>
                </a:stretch>
              </p:blipFill>
              <p:spPr>
                <a:xfrm>
                  <a:off x="7561765" y="4882668"/>
                  <a:ext cx="1263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08" name="Ink 307">
                  <a:extLst>
                    <a:ext uri="{FF2B5EF4-FFF2-40B4-BE49-F238E27FC236}">
                      <a16:creationId xmlns:a16="http://schemas.microsoft.com/office/drawing/2014/main" id="{C4BDFEF8-E52E-747F-5227-69030CD7C655}"/>
                    </a:ext>
                  </a:extLst>
                </p14:cNvPr>
                <p14:cNvContentPartPr/>
                <p14:nvPr/>
              </p14:nvContentPartPr>
              <p14:xfrm>
                <a:off x="7730965" y="4823988"/>
                <a:ext cx="151560" cy="139680"/>
              </p14:xfrm>
            </p:contentPart>
          </mc:Choice>
          <mc:Fallback xmlns="">
            <p:pic>
              <p:nvPicPr>
                <p:cNvPr id="308" name="Ink 307">
                  <a:extLst>
                    <a:ext uri="{FF2B5EF4-FFF2-40B4-BE49-F238E27FC236}">
                      <a16:creationId xmlns:a16="http://schemas.microsoft.com/office/drawing/2014/main" id="{C4BDFEF8-E52E-747F-5227-69030CD7C655}"/>
                    </a:ext>
                  </a:extLst>
                </p:cNvPr>
                <p:cNvPicPr/>
                <p:nvPr/>
              </p:nvPicPr>
              <p:blipFill>
                <a:blip r:embed="rId419"/>
                <a:stretch>
                  <a:fillRect/>
                </a:stretch>
              </p:blipFill>
              <p:spPr>
                <a:xfrm>
                  <a:off x="7712965" y="4806348"/>
                  <a:ext cx="1872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09" name="Ink 308">
                  <a:extLst>
                    <a:ext uri="{FF2B5EF4-FFF2-40B4-BE49-F238E27FC236}">
                      <a16:creationId xmlns:a16="http://schemas.microsoft.com/office/drawing/2014/main" id="{A18A53F3-2AF6-5454-1190-74928AD356C7}"/>
                    </a:ext>
                  </a:extLst>
                </p14:cNvPr>
                <p14:cNvContentPartPr/>
                <p14:nvPr/>
              </p14:nvContentPartPr>
              <p14:xfrm>
                <a:off x="8015725" y="4799148"/>
                <a:ext cx="67320" cy="133920"/>
              </p14:xfrm>
            </p:contentPart>
          </mc:Choice>
          <mc:Fallback xmlns="">
            <p:pic>
              <p:nvPicPr>
                <p:cNvPr id="309" name="Ink 308">
                  <a:extLst>
                    <a:ext uri="{FF2B5EF4-FFF2-40B4-BE49-F238E27FC236}">
                      <a16:creationId xmlns:a16="http://schemas.microsoft.com/office/drawing/2014/main" id="{A18A53F3-2AF6-5454-1190-74928AD356C7}"/>
                    </a:ext>
                  </a:extLst>
                </p:cNvPr>
                <p:cNvPicPr/>
                <p:nvPr/>
              </p:nvPicPr>
              <p:blipFill>
                <a:blip r:embed="rId421"/>
                <a:stretch>
                  <a:fillRect/>
                </a:stretch>
              </p:blipFill>
              <p:spPr>
                <a:xfrm>
                  <a:off x="7998085" y="4781148"/>
                  <a:ext cx="1029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10" name="Ink 309">
                  <a:extLst>
                    <a:ext uri="{FF2B5EF4-FFF2-40B4-BE49-F238E27FC236}">
                      <a16:creationId xmlns:a16="http://schemas.microsoft.com/office/drawing/2014/main" id="{6CFF99B3-C7FD-66DC-F65B-EA3B6330A4AF}"/>
                    </a:ext>
                  </a:extLst>
                </p14:cNvPr>
                <p14:cNvContentPartPr/>
                <p14:nvPr/>
              </p14:nvContentPartPr>
              <p14:xfrm>
                <a:off x="7973245" y="4811028"/>
                <a:ext cx="140400" cy="143640"/>
              </p14:xfrm>
            </p:contentPart>
          </mc:Choice>
          <mc:Fallback xmlns="">
            <p:pic>
              <p:nvPicPr>
                <p:cNvPr id="310" name="Ink 309">
                  <a:extLst>
                    <a:ext uri="{FF2B5EF4-FFF2-40B4-BE49-F238E27FC236}">
                      <a16:creationId xmlns:a16="http://schemas.microsoft.com/office/drawing/2014/main" id="{6CFF99B3-C7FD-66DC-F65B-EA3B6330A4AF}"/>
                    </a:ext>
                  </a:extLst>
                </p:cNvPr>
                <p:cNvPicPr/>
                <p:nvPr/>
              </p:nvPicPr>
              <p:blipFill>
                <a:blip r:embed="rId423"/>
                <a:stretch>
                  <a:fillRect/>
                </a:stretch>
              </p:blipFill>
              <p:spPr>
                <a:xfrm>
                  <a:off x="7955605" y="4793388"/>
                  <a:ext cx="176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11" name="Ink 310">
                  <a:extLst>
                    <a:ext uri="{FF2B5EF4-FFF2-40B4-BE49-F238E27FC236}">
                      <a16:creationId xmlns:a16="http://schemas.microsoft.com/office/drawing/2014/main" id="{24BC8EA9-636E-72F9-7330-D3BCD5D143FD}"/>
                    </a:ext>
                  </a:extLst>
                </p14:cNvPr>
                <p14:cNvContentPartPr/>
                <p14:nvPr/>
              </p14:nvContentPartPr>
              <p14:xfrm>
                <a:off x="8098165" y="4920108"/>
                <a:ext cx="90720" cy="83880"/>
              </p14:xfrm>
            </p:contentPart>
          </mc:Choice>
          <mc:Fallback xmlns="">
            <p:pic>
              <p:nvPicPr>
                <p:cNvPr id="311" name="Ink 310">
                  <a:extLst>
                    <a:ext uri="{FF2B5EF4-FFF2-40B4-BE49-F238E27FC236}">
                      <a16:creationId xmlns:a16="http://schemas.microsoft.com/office/drawing/2014/main" id="{24BC8EA9-636E-72F9-7330-D3BCD5D143FD}"/>
                    </a:ext>
                  </a:extLst>
                </p:cNvPr>
                <p:cNvPicPr/>
                <p:nvPr/>
              </p:nvPicPr>
              <p:blipFill>
                <a:blip r:embed="rId425"/>
                <a:stretch>
                  <a:fillRect/>
                </a:stretch>
              </p:blipFill>
              <p:spPr>
                <a:xfrm>
                  <a:off x="8080165" y="4902108"/>
                  <a:ext cx="126360" cy="119520"/>
                </a:xfrm>
                <a:prstGeom prst="rect">
                  <a:avLst/>
                </a:prstGeom>
              </p:spPr>
            </p:pic>
          </mc:Fallback>
        </mc:AlternateContent>
      </p:grpSp>
      <p:grpSp>
        <p:nvGrpSpPr>
          <p:cNvPr id="316" name="Group 315">
            <a:extLst>
              <a:ext uri="{FF2B5EF4-FFF2-40B4-BE49-F238E27FC236}">
                <a16:creationId xmlns:a16="http://schemas.microsoft.com/office/drawing/2014/main" id="{3B5B52DE-FE8F-BC1A-724A-3C59D4723433}"/>
              </a:ext>
            </a:extLst>
          </p:cNvPr>
          <p:cNvGrpSpPr/>
          <p:nvPr/>
        </p:nvGrpSpPr>
        <p:grpSpPr>
          <a:xfrm>
            <a:off x="8950045" y="5333028"/>
            <a:ext cx="541800" cy="199080"/>
            <a:chOff x="7426045" y="5333028"/>
            <a:chExt cx="541800" cy="199080"/>
          </a:xfrm>
        </p:grpSpPr>
        <mc:AlternateContent xmlns:mc="http://schemas.openxmlformats.org/markup-compatibility/2006" xmlns:p14="http://schemas.microsoft.com/office/powerpoint/2010/main">
          <mc:Choice Requires="p14">
            <p:contentPart p14:bwMode="auto" r:id="rId426">
              <p14:nvContentPartPr>
                <p14:cNvPr id="312" name="Ink 311">
                  <a:extLst>
                    <a:ext uri="{FF2B5EF4-FFF2-40B4-BE49-F238E27FC236}">
                      <a16:creationId xmlns:a16="http://schemas.microsoft.com/office/drawing/2014/main" id="{6D2100E3-573B-267C-88D8-38C5B24B86F0}"/>
                    </a:ext>
                  </a:extLst>
                </p14:cNvPr>
                <p14:cNvContentPartPr/>
                <p14:nvPr/>
              </p14:nvContentPartPr>
              <p14:xfrm>
                <a:off x="7426045" y="5333388"/>
                <a:ext cx="42480" cy="198720"/>
              </p14:xfrm>
            </p:contentPart>
          </mc:Choice>
          <mc:Fallback xmlns="">
            <p:pic>
              <p:nvPicPr>
                <p:cNvPr id="312" name="Ink 311">
                  <a:extLst>
                    <a:ext uri="{FF2B5EF4-FFF2-40B4-BE49-F238E27FC236}">
                      <a16:creationId xmlns:a16="http://schemas.microsoft.com/office/drawing/2014/main" id="{6D2100E3-573B-267C-88D8-38C5B24B86F0}"/>
                    </a:ext>
                  </a:extLst>
                </p:cNvPr>
                <p:cNvPicPr/>
                <p:nvPr/>
              </p:nvPicPr>
              <p:blipFill>
                <a:blip r:embed="rId427"/>
                <a:stretch>
                  <a:fillRect/>
                </a:stretch>
              </p:blipFill>
              <p:spPr>
                <a:xfrm>
                  <a:off x="7408405" y="5315388"/>
                  <a:ext cx="781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13" name="Ink 312">
                  <a:extLst>
                    <a:ext uri="{FF2B5EF4-FFF2-40B4-BE49-F238E27FC236}">
                      <a16:creationId xmlns:a16="http://schemas.microsoft.com/office/drawing/2014/main" id="{990C4BBC-23CC-CD44-0A7E-4BDB48162BD3}"/>
                    </a:ext>
                  </a:extLst>
                </p14:cNvPr>
                <p14:cNvContentPartPr/>
                <p14:nvPr/>
              </p14:nvContentPartPr>
              <p14:xfrm>
                <a:off x="7568245" y="5423028"/>
                <a:ext cx="152280" cy="10800"/>
              </p14:xfrm>
            </p:contentPart>
          </mc:Choice>
          <mc:Fallback xmlns="">
            <p:pic>
              <p:nvPicPr>
                <p:cNvPr id="313" name="Ink 312">
                  <a:extLst>
                    <a:ext uri="{FF2B5EF4-FFF2-40B4-BE49-F238E27FC236}">
                      <a16:creationId xmlns:a16="http://schemas.microsoft.com/office/drawing/2014/main" id="{990C4BBC-23CC-CD44-0A7E-4BDB48162BD3}"/>
                    </a:ext>
                  </a:extLst>
                </p:cNvPr>
                <p:cNvPicPr/>
                <p:nvPr/>
              </p:nvPicPr>
              <p:blipFill>
                <a:blip r:embed="rId429"/>
                <a:stretch>
                  <a:fillRect/>
                </a:stretch>
              </p:blipFill>
              <p:spPr>
                <a:xfrm>
                  <a:off x="7550605" y="5405028"/>
                  <a:ext cx="187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14" name="Ink 313">
                  <a:extLst>
                    <a:ext uri="{FF2B5EF4-FFF2-40B4-BE49-F238E27FC236}">
                      <a16:creationId xmlns:a16="http://schemas.microsoft.com/office/drawing/2014/main" id="{CD259832-C2E3-0C83-3EEC-9409E31F5284}"/>
                    </a:ext>
                  </a:extLst>
                </p14:cNvPr>
                <p14:cNvContentPartPr/>
                <p14:nvPr/>
              </p14:nvContentPartPr>
              <p14:xfrm>
                <a:off x="7773445" y="5333028"/>
                <a:ext cx="160560" cy="178560"/>
              </p14:xfrm>
            </p:contentPart>
          </mc:Choice>
          <mc:Fallback xmlns="">
            <p:pic>
              <p:nvPicPr>
                <p:cNvPr id="314" name="Ink 313">
                  <a:extLst>
                    <a:ext uri="{FF2B5EF4-FFF2-40B4-BE49-F238E27FC236}">
                      <a16:creationId xmlns:a16="http://schemas.microsoft.com/office/drawing/2014/main" id="{CD259832-C2E3-0C83-3EEC-9409E31F5284}"/>
                    </a:ext>
                  </a:extLst>
                </p:cNvPr>
                <p:cNvPicPr/>
                <p:nvPr/>
              </p:nvPicPr>
              <p:blipFill>
                <a:blip r:embed="rId431"/>
                <a:stretch>
                  <a:fillRect/>
                </a:stretch>
              </p:blipFill>
              <p:spPr>
                <a:xfrm>
                  <a:off x="7755445" y="5315388"/>
                  <a:ext cx="196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15" name="Ink 314">
                  <a:extLst>
                    <a:ext uri="{FF2B5EF4-FFF2-40B4-BE49-F238E27FC236}">
                      <a16:creationId xmlns:a16="http://schemas.microsoft.com/office/drawing/2014/main" id="{0400026E-D5F8-75C8-49E2-5A3592737232}"/>
                    </a:ext>
                  </a:extLst>
                </p14:cNvPr>
                <p14:cNvContentPartPr/>
                <p14:nvPr/>
              </p14:nvContentPartPr>
              <p14:xfrm>
                <a:off x="7847245" y="5440668"/>
                <a:ext cx="120600" cy="24120"/>
              </p14:xfrm>
            </p:contentPart>
          </mc:Choice>
          <mc:Fallback xmlns="">
            <p:pic>
              <p:nvPicPr>
                <p:cNvPr id="315" name="Ink 314">
                  <a:extLst>
                    <a:ext uri="{FF2B5EF4-FFF2-40B4-BE49-F238E27FC236}">
                      <a16:creationId xmlns:a16="http://schemas.microsoft.com/office/drawing/2014/main" id="{0400026E-D5F8-75C8-49E2-5A3592737232}"/>
                    </a:ext>
                  </a:extLst>
                </p:cNvPr>
                <p:cNvPicPr/>
                <p:nvPr/>
              </p:nvPicPr>
              <p:blipFill>
                <a:blip r:embed="rId433"/>
                <a:stretch>
                  <a:fillRect/>
                </a:stretch>
              </p:blipFill>
              <p:spPr>
                <a:xfrm>
                  <a:off x="7829605" y="5422668"/>
                  <a:ext cx="156240" cy="59760"/>
                </a:xfrm>
                <a:prstGeom prst="rect">
                  <a:avLst/>
                </a:prstGeom>
              </p:spPr>
            </p:pic>
          </mc:Fallback>
        </mc:AlternateContent>
      </p:grpSp>
      <p:grpSp>
        <p:nvGrpSpPr>
          <p:cNvPr id="323" name="Group 322">
            <a:extLst>
              <a:ext uri="{FF2B5EF4-FFF2-40B4-BE49-F238E27FC236}">
                <a16:creationId xmlns:a16="http://schemas.microsoft.com/office/drawing/2014/main" id="{83CBFA50-250E-5F22-AE74-441A0E8AD1C9}"/>
              </a:ext>
            </a:extLst>
          </p:cNvPr>
          <p:cNvGrpSpPr/>
          <p:nvPr/>
        </p:nvGrpSpPr>
        <p:grpSpPr>
          <a:xfrm>
            <a:off x="5783845" y="5310708"/>
            <a:ext cx="488880" cy="187920"/>
            <a:chOff x="4259845" y="5310708"/>
            <a:chExt cx="488880" cy="187920"/>
          </a:xfrm>
        </p:grpSpPr>
        <mc:AlternateContent xmlns:mc="http://schemas.openxmlformats.org/markup-compatibility/2006" xmlns:p14="http://schemas.microsoft.com/office/powerpoint/2010/main">
          <mc:Choice Requires="p14">
            <p:contentPart p14:bwMode="auto" r:id="rId434">
              <p14:nvContentPartPr>
                <p14:cNvPr id="318" name="Ink 317">
                  <a:extLst>
                    <a:ext uri="{FF2B5EF4-FFF2-40B4-BE49-F238E27FC236}">
                      <a16:creationId xmlns:a16="http://schemas.microsoft.com/office/drawing/2014/main" id="{48A69695-45E8-AD5A-B586-C17E8FF461D6}"/>
                    </a:ext>
                  </a:extLst>
                </p14:cNvPr>
                <p14:cNvContentPartPr/>
                <p14:nvPr/>
              </p14:nvContentPartPr>
              <p14:xfrm>
                <a:off x="4259845" y="5323668"/>
                <a:ext cx="43200" cy="174960"/>
              </p14:xfrm>
            </p:contentPart>
          </mc:Choice>
          <mc:Fallback xmlns="">
            <p:pic>
              <p:nvPicPr>
                <p:cNvPr id="318" name="Ink 317">
                  <a:extLst>
                    <a:ext uri="{FF2B5EF4-FFF2-40B4-BE49-F238E27FC236}">
                      <a16:creationId xmlns:a16="http://schemas.microsoft.com/office/drawing/2014/main" id="{48A69695-45E8-AD5A-B586-C17E8FF461D6}"/>
                    </a:ext>
                  </a:extLst>
                </p:cNvPr>
                <p:cNvPicPr/>
                <p:nvPr/>
              </p:nvPicPr>
              <p:blipFill>
                <a:blip r:embed="rId435"/>
                <a:stretch>
                  <a:fillRect/>
                </a:stretch>
              </p:blipFill>
              <p:spPr>
                <a:xfrm>
                  <a:off x="4242205" y="5306028"/>
                  <a:ext cx="788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19" name="Ink 318">
                  <a:extLst>
                    <a:ext uri="{FF2B5EF4-FFF2-40B4-BE49-F238E27FC236}">
                      <a16:creationId xmlns:a16="http://schemas.microsoft.com/office/drawing/2014/main" id="{E437391B-56A8-794E-6427-03373B214EAF}"/>
                    </a:ext>
                  </a:extLst>
                </p14:cNvPr>
                <p14:cNvContentPartPr/>
                <p14:nvPr/>
              </p14:nvContentPartPr>
              <p14:xfrm>
                <a:off x="4385845" y="5392428"/>
                <a:ext cx="120960" cy="17640"/>
              </p14:xfrm>
            </p:contentPart>
          </mc:Choice>
          <mc:Fallback xmlns="">
            <p:pic>
              <p:nvPicPr>
                <p:cNvPr id="319" name="Ink 318">
                  <a:extLst>
                    <a:ext uri="{FF2B5EF4-FFF2-40B4-BE49-F238E27FC236}">
                      <a16:creationId xmlns:a16="http://schemas.microsoft.com/office/drawing/2014/main" id="{E437391B-56A8-794E-6427-03373B214EAF}"/>
                    </a:ext>
                  </a:extLst>
                </p:cNvPr>
                <p:cNvPicPr/>
                <p:nvPr/>
              </p:nvPicPr>
              <p:blipFill>
                <a:blip r:embed="rId437"/>
                <a:stretch>
                  <a:fillRect/>
                </a:stretch>
              </p:blipFill>
              <p:spPr>
                <a:xfrm>
                  <a:off x="4368205" y="5374788"/>
                  <a:ext cx="1566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20" name="Ink 319">
                  <a:extLst>
                    <a:ext uri="{FF2B5EF4-FFF2-40B4-BE49-F238E27FC236}">
                      <a16:creationId xmlns:a16="http://schemas.microsoft.com/office/drawing/2014/main" id="{382FF944-BEA6-6F59-78FB-5A42B1EAB48B}"/>
                    </a:ext>
                  </a:extLst>
                </p14:cNvPr>
                <p14:cNvContentPartPr/>
                <p14:nvPr/>
              </p14:nvContentPartPr>
              <p14:xfrm>
                <a:off x="4622005" y="5334468"/>
                <a:ext cx="52560" cy="146520"/>
              </p14:xfrm>
            </p:contentPart>
          </mc:Choice>
          <mc:Fallback xmlns="">
            <p:pic>
              <p:nvPicPr>
                <p:cNvPr id="320" name="Ink 319">
                  <a:extLst>
                    <a:ext uri="{FF2B5EF4-FFF2-40B4-BE49-F238E27FC236}">
                      <a16:creationId xmlns:a16="http://schemas.microsoft.com/office/drawing/2014/main" id="{382FF944-BEA6-6F59-78FB-5A42B1EAB48B}"/>
                    </a:ext>
                  </a:extLst>
                </p:cNvPr>
                <p:cNvPicPr/>
                <p:nvPr/>
              </p:nvPicPr>
              <p:blipFill>
                <a:blip r:embed="rId439"/>
                <a:stretch>
                  <a:fillRect/>
                </a:stretch>
              </p:blipFill>
              <p:spPr>
                <a:xfrm>
                  <a:off x="4604005" y="5316468"/>
                  <a:ext cx="882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21" name="Ink 320">
                  <a:extLst>
                    <a:ext uri="{FF2B5EF4-FFF2-40B4-BE49-F238E27FC236}">
                      <a16:creationId xmlns:a16="http://schemas.microsoft.com/office/drawing/2014/main" id="{023DD01B-7332-57F9-D5FB-35D08720DB9F}"/>
                    </a:ext>
                  </a:extLst>
                </p14:cNvPr>
                <p14:cNvContentPartPr/>
                <p14:nvPr/>
              </p14:nvContentPartPr>
              <p14:xfrm>
                <a:off x="4670965" y="5310708"/>
                <a:ext cx="46080" cy="160560"/>
              </p14:xfrm>
            </p:contentPart>
          </mc:Choice>
          <mc:Fallback xmlns="">
            <p:pic>
              <p:nvPicPr>
                <p:cNvPr id="321" name="Ink 320">
                  <a:extLst>
                    <a:ext uri="{FF2B5EF4-FFF2-40B4-BE49-F238E27FC236}">
                      <a16:creationId xmlns:a16="http://schemas.microsoft.com/office/drawing/2014/main" id="{023DD01B-7332-57F9-D5FB-35D08720DB9F}"/>
                    </a:ext>
                  </a:extLst>
                </p:cNvPr>
                <p:cNvPicPr/>
                <p:nvPr/>
              </p:nvPicPr>
              <p:blipFill>
                <a:blip r:embed="rId441"/>
                <a:stretch>
                  <a:fillRect/>
                </a:stretch>
              </p:blipFill>
              <p:spPr>
                <a:xfrm>
                  <a:off x="4653325" y="5293068"/>
                  <a:ext cx="817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22" name="Ink 321">
                  <a:extLst>
                    <a:ext uri="{FF2B5EF4-FFF2-40B4-BE49-F238E27FC236}">
                      <a16:creationId xmlns:a16="http://schemas.microsoft.com/office/drawing/2014/main" id="{7C5BBFE8-C29F-7C2E-B208-4312107553F0}"/>
                    </a:ext>
                  </a:extLst>
                </p14:cNvPr>
                <p14:cNvContentPartPr/>
                <p14:nvPr/>
              </p14:nvContentPartPr>
              <p14:xfrm>
                <a:off x="4633165" y="5426988"/>
                <a:ext cx="115560" cy="27360"/>
              </p14:xfrm>
            </p:contentPart>
          </mc:Choice>
          <mc:Fallback xmlns="">
            <p:pic>
              <p:nvPicPr>
                <p:cNvPr id="322" name="Ink 321">
                  <a:extLst>
                    <a:ext uri="{FF2B5EF4-FFF2-40B4-BE49-F238E27FC236}">
                      <a16:creationId xmlns:a16="http://schemas.microsoft.com/office/drawing/2014/main" id="{7C5BBFE8-C29F-7C2E-B208-4312107553F0}"/>
                    </a:ext>
                  </a:extLst>
                </p:cNvPr>
                <p:cNvPicPr/>
                <p:nvPr/>
              </p:nvPicPr>
              <p:blipFill>
                <a:blip r:embed="rId443"/>
                <a:stretch>
                  <a:fillRect/>
                </a:stretch>
              </p:blipFill>
              <p:spPr>
                <a:xfrm>
                  <a:off x="4615525" y="5408988"/>
                  <a:ext cx="151200" cy="63000"/>
                </a:xfrm>
                <a:prstGeom prst="rect">
                  <a:avLst/>
                </a:prstGeom>
              </p:spPr>
            </p:pic>
          </mc:Fallback>
        </mc:AlternateContent>
      </p:grpSp>
      <p:grpSp>
        <p:nvGrpSpPr>
          <p:cNvPr id="343" name="Group 342">
            <a:extLst>
              <a:ext uri="{FF2B5EF4-FFF2-40B4-BE49-F238E27FC236}">
                <a16:creationId xmlns:a16="http://schemas.microsoft.com/office/drawing/2014/main" id="{B7F8606B-FB97-2D61-7FEA-12D7A85556FE}"/>
              </a:ext>
            </a:extLst>
          </p:cNvPr>
          <p:cNvGrpSpPr/>
          <p:nvPr/>
        </p:nvGrpSpPr>
        <p:grpSpPr>
          <a:xfrm rot="249881">
            <a:off x="4544105" y="5872598"/>
            <a:ext cx="850680" cy="403560"/>
            <a:chOff x="2990125" y="5947548"/>
            <a:chExt cx="850680" cy="403560"/>
          </a:xfrm>
        </p:grpSpPr>
        <mc:AlternateContent xmlns:mc="http://schemas.openxmlformats.org/markup-compatibility/2006" xmlns:p14="http://schemas.microsoft.com/office/powerpoint/2010/main">
          <mc:Choice Requires="p14">
            <p:contentPart p14:bwMode="auto" r:id="rId444">
              <p14:nvContentPartPr>
                <p14:cNvPr id="335" name="Ink 334">
                  <a:extLst>
                    <a:ext uri="{FF2B5EF4-FFF2-40B4-BE49-F238E27FC236}">
                      <a16:creationId xmlns:a16="http://schemas.microsoft.com/office/drawing/2014/main" id="{273625DC-FDCC-8012-FFE6-43C3A04DA27A}"/>
                    </a:ext>
                  </a:extLst>
                </p14:cNvPr>
                <p14:cNvContentPartPr/>
                <p14:nvPr/>
              </p14:nvContentPartPr>
              <p14:xfrm>
                <a:off x="2990125" y="5947548"/>
                <a:ext cx="140040" cy="403560"/>
              </p14:xfrm>
            </p:contentPart>
          </mc:Choice>
          <mc:Fallback xmlns="">
            <p:pic>
              <p:nvPicPr>
                <p:cNvPr id="335" name="Ink 334">
                  <a:extLst>
                    <a:ext uri="{FF2B5EF4-FFF2-40B4-BE49-F238E27FC236}">
                      <a16:creationId xmlns:a16="http://schemas.microsoft.com/office/drawing/2014/main" id="{273625DC-FDCC-8012-FFE6-43C3A04DA27A}"/>
                    </a:ext>
                  </a:extLst>
                </p:cNvPr>
                <p:cNvPicPr/>
                <p:nvPr/>
              </p:nvPicPr>
              <p:blipFill>
                <a:blip r:embed="rId445"/>
                <a:stretch>
                  <a:fillRect/>
                </a:stretch>
              </p:blipFill>
              <p:spPr>
                <a:xfrm>
                  <a:off x="2972125" y="5929908"/>
                  <a:ext cx="17568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36" name="Ink 335">
                  <a:extLst>
                    <a:ext uri="{FF2B5EF4-FFF2-40B4-BE49-F238E27FC236}">
                      <a16:creationId xmlns:a16="http://schemas.microsoft.com/office/drawing/2014/main" id="{F912C112-2F9A-29BF-794E-D488838B9310}"/>
                    </a:ext>
                  </a:extLst>
                </p14:cNvPr>
                <p14:cNvContentPartPr/>
                <p14:nvPr/>
              </p14:nvContentPartPr>
              <p14:xfrm>
                <a:off x="3243565" y="6072828"/>
                <a:ext cx="20160" cy="171720"/>
              </p14:xfrm>
            </p:contentPart>
          </mc:Choice>
          <mc:Fallback xmlns="">
            <p:pic>
              <p:nvPicPr>
                <p:cNvPr id="336" name="Ink 335">
                  <a:extLst>
                    <a:ext uri="{FF2B5EF4-FFF2-40B4-BE49-F238E27FC236}">
                      <a16:creationId xmlns:a16="http://schemas.microsoft.com/office/drawing/2014/main" id="{F912C112-2F9A-29BF-794E-D488838B9310}"/>
                    </a:ext>
                  </a:extLst>
                </p:cNvPr>
                <p:cNvPicPr/>
                <p:nvPr/>
              </p:nvPicPr>
              <p:blipFill>
                <a:blip r:embed="rId447"/>
                <a:stretch>
                  <a:fillRect/>
                </a:stretch>
              </p:blipFill>
              <p:spPr>
                <a:xfrm>
                  <a:off x="3225565" y="6055188"/>
                  <a:ext cx="558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37" name="Ink 336">
                  <a:extLst>
                    <a:ext uri="{FF2B5EF4-FFF2-40B4-BE49-F238E27FC236}">
                      <a16:creationId xmlns:a16="http://schemas.microsoft.com/office/drawing/2014/main" id="{8C231FC6-00AD-9BA4-DFA5-F6A48DC2DE24}"/>
                    </a:ext>
                  </a:extLst>
                </p14:cNvPr>
                <p14:cNvContentPartPr/>
                <p14:nvPr/>
              </p14:nvContentPartPr>
              <p14:xfrm>
                <a:off x="3341125" y="6152028"/>
                <a:ext cx="100800" cy="22680"/>
              </p14:xfrm>
            </p:contentPart>
          </mc:Choice>
          <mc:Fallback xmlns="">
            <p:pic>
              <p:nvPicPr>
                <p:cNvPr id="337" name="Ink 336">
                  <a:extLst>
                    <a:ext uri="{FF2B5EF4-FFF2-40B4-BE49-F238E27FC236}">
                      <a16:creationId xmlns:a16="http://schemas.microsoft.com/office/drawing/2014/main" id="{8C231FC6-00AD-9BA4-DFA5-F6A48DC2DE24}"/>
                    </a:ext>
                  </a:extLst>
                </p:cNvPr>
                <p:cNvPicPr/>
                <p:nvPr/>
              </p:nvPicPr>
              <p:blipFill>
                <a:blip r:embed="rId449"/>
                <a:stretch>
                  <a:fillRect/>
                </a:stretch>
              </p:blipFill>
              <p:spPr>
                <a:xfrm>
                  <a:off x="3323485" y="6134028"/>
                  <a:ext cx="136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38" name="Ink 337">
                  <a:extLst>
                    <a:ext uri="{FF2B5EF4-FFF2-40B4-BE49-F238E27FC236}">
                      <a16:creationId xmlns:a16="http://schemas.microsoft.com/office/drawing/2014/main" id="{0D281FBA-A9A1-4113-14D1-C1CB3DE12C67}"/>
                    </a:ext>
                  </a:extLst>
                </p14:cNvPr>
                <p14:cNvContentPartPr/>
                <p14:nvPr/>
              </p14:nvContentPartPr>
              <p14:xfrm>
                <a:off x="3565045" y="6050508"/>
                <a:ext cx="146520" cy="193680"/>
              </p14:xfrm>
            </p:contentPart>
          </mc:Choice>
          <mc:Fallback xmlns="">
            <p:pic>
              <p:nvPicPr>
                <p:cNvPr id="338" name="Ink 337">
                  <a:extLst>
                    <a:ext uri="{FF2B5EF4-FFF2-40B4-BE49-F238E27FC236}">
                      <a16:creationId xmlns:a16="http://schemas.microsoft.com/office/drawing/2014/main" id="{0D281FBA-A9A1-4113-14D1-C1CB3DE12C67}"/>
                    </a:ext>
                  </a:extLst>
                </p:cNvPr>
                <p:cNvPicPr/>
                <p:nvPr/>
              </p:nvPicPr>
              <p:blipFill>
                <a:blip r:embed="rId451"/>
                <a:stretch>
                  <a:fillRect/>
                </a:stretch>
              </p:blipFill>
              <p:spPr>
                <a:xfrm>
                  <a:off x="3547405" y="6032508"/>
                  <a:ext cx="1821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39" name="Ink 338">
                  <a:extLst>
                    <a:ext uri="{FF2B5EF4-FFF2-40B4-BE49-F238E27FC236}">
                      <a16:creationId xmlns:a16="http://schemas.microsoft.com/office/drawing/2014/main" id="{C8B9A464-1F6C-30AF-0583-4B9016D9E79A}"/>
                    </a:ext>
                  </a:extLst>
                </p14:cNvPr>
                <p14:cNvContentPartPr/>
                <p14:nvPr/>
              </p14:nvContentPartPr>
              <p14:xfrm>
                <a:off x="3614365" y="6181548"/>
                <a:ext cx="106920" cy="21240"/>
              </p14:xfrm>
            </p:contentPart>
          </mc:Choice>
          <mc:Fallback xmlns="">
            <p:pic>
              <p:nvPicPr>
                <p:cNvPr id="339" name="Ink 338">
                  <a:extLst>
                    <a:ext uri="{FF2B5EF4-FFF2-40B4-BE49-F238E27FC236}">
                      <a16:creationId xmlns:a16="http://schemas.microsoft.com/office/drawing/2014/main" id="{C8B9A464-1F6C-30AF-0583-4B9016D9E79A}"/>
                    </a:ext>
                  </a:extLst>
                </p:cNvPr>
                <p:cNvPicPr/>
                <p:nvPr/>
              </p:nvPicPr>
              <p:blipFill>
                <a:blip r:embed="rId453"/>
                <a:stretch>
                  <a:fillRect/>
                </a:stretch>
              </p:blipFill>
              <p:spPr>
                <a:xfrm>
                  <a:off x="3596365" y="6163908"/>
                  <a:ext cx="1425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40" name="Ink 339">
                  <a:extLst>
                    <a:ext uri="{FF2B5EF4-FFF2-40B4-BE49-F238E27FC236}">
                      <a16:creationId xmlns:a16="http://schemas.microsoft.com/office/drawing/2014/main" id="{5DA4E64A-2B9E-74FB-CE1A-88EDBE2061D5}"/>
                    </a:ext>
                  </a:extLst>
                </p14:cNvPr>
                <p14:cNvContentPartPr/>
                <p14:nvPr/>
              </p14:nvContentPartPr>
              <p14:xfrm>
                <a:off x="3728125" y="5948268"/>
                <a:ext cx="112680" cy="400680"/>
              </p14:xfrm>
            </p:contentPart>
          </mc:Choice>
          <mc:Fallback xmlns="">
            <p:pic>
              <p:nvPicPr>
                <p:cNvPr id="340" name="Ink 339">
                  <a:extLst>
                    <a:ext uri="{FF2B5EF4-FFF2-40B4-BE49-F238E27FC236}">
                      <a16:creationId xmlns:a16="http://schemas.microsoft.com/office/drawing/2014/main" id="{5DA4E64A-2B9E-74FB-CE1A-88EDBE2061D5}"/>
                    </a:ext>
                  </a:extLst>
                </p:cNvPr>
                <p:cNvPicPr/>
                <p:nvPr/>
              </p:nvPicPr>
              <p:blipFill>
                <a:blip r:embed="rId455"/>
                <a:stretch>
                  <a:fillRect/>
                </a:stretch>
              </p:blipFill>
              <p:spPr>
                <a:xfrm>
                  <a:off x="3710125" y="5930268"/>
                  <a:ext cx="148320" cy="43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6">
            <p14:nvContentPartPr>
              <p14:cNvPr id="341" name="Ink 340">
                <a:extLst>
                  <a:ext uri="{FF2B5EF4-FFF2-40B4-BE49-F238E27FC236}">
                    <a16:creationId xmlns:a16="http://schemas.microsoft.com/office/drawing/2014/main" id="{6C47B1D7-342D-1655-1801-A5E95D27A42B}"/>
                  </a:ext>
                </a:extLst>
              </p14:cNvPr>
              <p14:cNvContentPartPr/>
              <p14:nvPr/>
            </p14:nvContentPartPr>
            <p14:xfrm>
              <a:off x="5589805" y="6082548"/>
              <a:ext cx="169560" cy="16920"/>
            </p14:xfrm>
          </p:contentPart>
        </mc:Choice>
        <mc:Fallback>
          <p:pic>
            <p:nvPicPr>
              <p:cNvPr id="341" name="Ink 340">
                <a:extLst>
                  <a:ext uri="{FF2B5EF4-FFF2-40B4-BE49-F238E27FC236}">
                    <a16:creationId xmlns:a16="http://schemas.microsoft.com/office/drawing/2014/main" id="{6C47B1D7-342D-1655-1801-A5E95D27A42B}"/>
                  </a:ext>
                </a:extLst>
              </p:cNvPr>
              <p:cNvPicPr/>
              <p:nvPr/>
            </p:nvPicPr>
            <p:blipFill>
              <a:blip r:embed="rId457"/>
              <a:stretch>
                <a:fillRect/>
              </a:stretch>
            </p:blipFill>
            <p:spPr>
              <a:xfrm>
                <a:off x="5571843" y="6064157"/>
                <a:ext cx="205124" cy="53335"/>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42" name="Ink 341">
                <a:extLst>
                  <a:ext uri="{FF2B5EF4-FFF2-40B4-BE49-F238E27FC236}">
                    <a16:creationId xmlns:a16="http://schemas.microsoft.com/office/drawing/2014/main" id="{D69C6999-F5D3-B051-1E19-B61FF3856153}"/>
                  </a:ext>
                </a:extLst>
              </p14:cNvPr>
              <p14:cNvContentPartPr/>
              <p14:nvPr/>
            </p14:nvContentPartPr>
            <p14:xfrm>
              <a:off x="5616085" y="6206388"/>
              <a:ext cx="129600" cy="6840"/>
            </p14:xfrm>
          </p:contentPart>
        </mc:Choice>
        <mc:Fallback>
          <p:pic>
            <p:nvPicPr>
              <p:cNvPr id="342" name="Ink 341">
                <a:extLst>
                  <a:ext uri="{FF2B5EF4-FFF2-40B4-BE49-F238E27FC236}">
                    <a16:creationId xmlns:a16="http://schemas.microsoft.com/office/drawing/2014/main" id="{D69C6999-F5D3-B051-1E19-B61FF3856153}"/>
                  </a:ext>
                </a:extLst>
              </p:cNvPr>
              <p:cNvPicPr/>
              <p:nvPr/>
            </p:nvPicPr>
            <p:blipFill>
              <a:blip r:embed="rId459"/>
              <a:stretch>
                <a:fillRect/>
              </a:stretch>
            </p:blipFill>
            <p:spPr>
              <a:xfrm>
                <a:off x="5598035" y="6189288"/>
                <a:ext cx="165339" cy="40698"/>
              </a:xfrm>
              <a:prstGeom prst="rect">
                <a:avLst/>
              </a:prstGeom>
            </p:spPr>
          </p:pic>
        </mc:Fallback>
      </mc:AlternateContent>
      <p:grpSp>
        <p:nvGrpSpPr>
          <p:cNvPr id="356" name="Group 355">
            <a:extLst>
              <a:ext uri="{FF2B5EF4-FFF2-40B4-BE49-F238E27FC236}">
                <a16:creationId xmlns:a16="http://schemas.microsoft.com/office/drawing/2014/main" id="{7664874F-8C8F-3147-B6F2-15A909B47D08}"/>
              </a:ext>
            </a:extLst>
          </p:cNvPr>
          <p:cNvGrpSpPr/>
          <p:nvPr/>
        </p:nvGrpSpPr>
        <p:grpSpPr>
          <a:xfrm>
            <a:off x="6124045" y="5891028"/>
            <a:ext cx="1535400" cy="405360"/>
            <a:chOff x="4600045" y="5891028"/>
            <a:chExt cx="1535400" cy="405360"/>
          </a:xfrm>
        </p:grpSpPr>
        <mc:AlternateContent xmlns:mc="http://schemas.openxmlformats.org/markup-compatibility/2006" xmlns:p14="http://schemas.microsoft.com/office/powerpoint/2010/main">
          <mc:Choice Requires="p14">
            <p:contentPart p14:bwMode="auto" r:id="rId460">
              <p14:nvContentPartPr>
                <p14:cNvPr id="344" name="Ink 343">
                  <a:extLst>
                    <a:ext uri="{FF2B5EF4-FFF2-40B4-BE49-F238E27FC236}">
                      <a16:creationId xmlns:a16="http://schemas.microsoft.com/office/drawing/2014/main" id="{2D3E78FC-194B-01C7-B8F8-D5B4405C4DB1}"/>
                    </a:ext>
                  </a:extLst>
                </p14:cNvPr>
                <p14:cNvContentPartPr/>
                <p14:nvPr/>
              </p14:nvContentPartPr>
              <p14:xfrm>
                <a:off x="4600045" y="6024228"/>
                <a:ext cx="140760" cy="213480"/>
              </p14:xfrm>
            </p:contentPart>
          </mc:Choice>
          <mc:Fallback xmlns="">
            <p:pic>
              <p:nvPicPr>
                <p:cNvPr id="344" name="Ink 343">
                  <a:extLst>
                    <a:ext uri="{FF2B5EF4-FFF2-40B4-BE49-F238E27FC236}">
                      <a16:creationId xmlns:a16="http://schemas.microsoft.com/office/drawing/2014/main" id="{2D3E78FC-194B-01C7-B8F8-D5B4405C4DB1}"/>
                    </a:ext>
                  </a:extLst>
                </p:cNvPr>
                <p:cNvPicPr/>
                <p:nvPr/>
              </p:nvPicPr>
              <p:blipFill>
                <a:blip r:embed="rId461"/>
                <a:stretch>
                  <a:fillRect/>
                </a:stretch>
              </p:blipFill>
              <p:spPr>
                <a:xfrm>
                  <a:off x="4582405" y="6006588"/>
                  <a:ext cx="1764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45" name="Ink 344">
                  <a:extLst>
                    <a:ext uri="{FF2B5EF4-FFF2-40B4-BE49-F238E27FC236}">
                      <a16:creationId xmlns:a16="http://schemas.microsoft.com/office/drawing/2014/main" id="{ED185F31-BDDC-2435-3040-A348F07F4E1B}"/>
                    </a:ext>
                  </a:extLst>
                </p14:cNvPr>
                <p14:cNvContentPartPr/>
                <p14:nvPr/>
              </p14:nvContentPartPr>
              <p14:xfrm>
                <a:off x="4633525" y="6154188"/>
                <a:ext cx="124200" cy="16200"/>
              </p14:xfrm>
            </p:contentPart>
          </mc:Choice>
          <mc:Fallback xmlns="">
            <p:pic>
              <p:nvPicPr>
                <p:cNvPr id="345" name="Ink 344">
                  <a:extLst>
                    <a:ext uri="{FF2B5EF4-FFF2-40B4-BE49-F238E27FC236}">
                      <a16:creationId xmlns:a16="http://schemas.microsoft.com/office/drawing/2014/main" id="{ED185F31-BDDC-2435-3040-A348F07F4E1B}"/>
                    </a:ext>
                  </a:extLst>
                </p:cNvPr>
                <p:cNvPicPr/>
                <p:nvPr/>
              </p:nvPicPr>
              <p:blipFill>
                <a:blip r:embed="rId463"/>
                <a:stretch>
                  <a:fillRect/>
                </a:stretch>
              </p:blipFill>
              <p:spPr>
                <a:xfrm>
                  <a:off x="4615525" y="6136188"/>
                  <a:ext cx="1598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46" name="Ink 345">
                  <a:extLst>
                    <a:ext uri="{FF2B5EF4-FFF2-40B4-BE49-F238E27FC236}">
                      <a16:creationId xmlns:a16="http://schemas.microsoft.com/office/drawing/2014/main" id="{73CC2782-4F41-1F43-2EF1-B237B7678B2C}"/>
                    </a:ext>
                  </a:extLst>
                </p14:cNvPr>
                <p14:cNvContentPartPr/>
                <p14:nvPr/>
              </p14:nvContentPartPr>
              <p14:xfrm>
                <a:off x="4892725" y="5891028"/>
                <a:ext cx="125640" cy="405360"/>
              </p14:xfrm>
            </p:contentPart>
          </mc:Choice>
          <mc:Fallback xmlns="">
            <p:pic>
              <p:nvPicPr>
                <p:cNvPr id="346" name="Ink 345">
                  <a:extLst>
                    <a:ext uri="{FF2B5EF4-FFF2-40B4-BE49-F238E27FC236}">
                      <a16:creationId xmlns:a16="http://schemas.microsoft.com/office/drawing/2014/main" id="{73CC2782-4F41-1F43-2EF1-B237B7678B2C}"/>
                    </a:ext>
                  </a:extLst>
                </p:cNvPr>
                <p:cNvPicPr/>
                <p:nvPr/>
              </p:nvPicPr>
              <p:blipFill>
                <a:blip r:embed="rId465"/>
                <a:stretch>
                  <a:fillRect/>
                </a:stretch>
              </p:blipFill>
              <p:spPr>
                <a:xfrm>
                  <a:off x="4875085" y="5873028"/>
                  <a:ext cx="16128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47" name="Ink 346">
                  <a:extLst>
                    <a:ext uri="{FF2B5EF4-FFF2-40B4-BE49-F238E27FC236}">
                      <a16:creationId xmlns:a16="http://schemas.microsoft.com/office/drawing/2014/main" id="{85B0175A-D21F-8EB6-E035-BB5BB74E9778}"/>
                    </a:ext>
                  </a:extLst>
                </p14:cNvPr>
                <p14:cNvContentPartPr/>
                <p14:nvPr/>
              </p14:nvContentPartPr>
              <p14:xfrm>
                <a:off x="5003605" y="5963028"/>
                <a:ext cx="208800" cy="185400"/>
              </p14:xfrm>
            </p:contentPart>
          </mc:Choice>
          <mc:Fallback xmlns="">
            <p:pic>
              <p:nvPicPr>
                <p:cNvPr id="347" name="Ink 346">
                  <a:extLst>
                    <a:ext uri="{FF2B5EF4-FFF2-40B4-BE49-F238E27FC236}">
                      <a16:creationId xmlns:a16="http://schemas.microsoft.com/office/drawing/2014/main" id="{85B0175A-D21F-8EB6-E035-BB5BB74E9778}"/>
                    </a:ext>
                  </a:extLst>
                </p:cNvPr>
                <p:cNvPicPr/>
                <p:nvPr/>
              </p:nvPicPr>
              <p:blipFill>
                <a:blip r:embed="rId467"/>
                <a:stretch>
                  <a:fillRect/>
                </a:stretch>
              </p:blipFill>
              <p:spPr>
                <a:xfrm>
                  <a:off x="4985605" y="5945028"/>
                  <a:ext cx="244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48" name="Ink 347">
                  <a:extLst>
                    <a:ext uri="{FF2B5EF4-FFF2-40B4-BE49-F238E27FC236}">
                      <a16:creationId xmlns:a16="http://schemas.microsoft.com/office/drawing/2014/main" id="{12498ED3-F3DC-ED4D-F21B-D1537DC44C66}"/>
                    </a:ext>
                  </a:extLst>
                </p14:cNvPr>
                <p14:cNvContentPartPr/>
                <p14:nvPr/>
              </p14:nvContentPartPr>
              <p14:xfrm>
                <a:off x="5271805" y="5993628"/>
                <a:ext cx="100440" cy="142560"/>
              </p14:xfrm>
            </p:contentPart>
          </mc:Choice>
          <mc:Fallback xmlns="">
            <p:pic>
              <p:nvPicPr>
                <p:cNvPr id="348" name="Ink 347">
                  <a:extLst>
                    <a:ext uri="{FF2B5EF4-FFF2-40B4-BE49-F238E27FC236}">
                      <a16:creationId xmlns:a16="http://schemas.microsoft.com/office/drawing/2014/main" id="{12498ED3-F3DC-ED4D-F21B-D1537DC44C66}"/>
                    </a:ext>
                  </a:extLst>
                </p:cNvPr>
                <p:cNvPicPr/>
                <p:nvPr/>
              </p:nvPicPr>
              <p:blipFill>
                <a:blip r:embed="rId469"/>
                <a:stretch>
                  <a:fillRect/>
                </a:stretch>
              </p:blipFill>
              <p:spPr>
                <a:xfrm>
                  <a:off x="5253805" y="5975988"/>
                  <a:ext cx="1360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49" name="Ink 348">
                  <a:extLst>
                    <a:ext uri="{FF2B5EF4-FFF2-40B4-BE49-F238E27FC236}">
                      <a16:creationId xmlns:a16="http://schemas.microsoft.com/office/drawing/2014/main" id="{875C287E-3CF9-E357-DDEB-A7026F723527}"/>
                    </a:ext>
                  </a:extLst>
                </p14:cNvPr>
                <p14:cNvContentPartPr/>
                <p14:nvPr/>
              </p14:nvContentPartPr>
              <p14:xfrm>
                <a:off x="5261005" y="5961948"/>
                <a:ext cx="151920" cy="186120"/>
              </p14:xfrm>
            </p:contentPart>
          </mc:Choice>
          <mc:Fallback xmlns="">
            <p:pic>
              <p:nvPicPr>
                <p:cNvPr id="349" name="Ink 348">
                  <a:extLst>
                    <a:ext uri="{FF2B5EF4-FFF2-40B4-BE49-F238E27FC236}">
                      <a16:creationId xmlns:a16="http://schemas.microsoft.com/office/drawing/2014/main" id="{875C287E-3CF9-E357-DDEB-A7026F723527}"/>
                    </a:ext>
                  </a:extLst>
                </p:cNvPr>
                <p:cNvPicPr/>
                <p:nvPr/>
              </p:nvPicPr>
              <p:blipFill>
                <a:blip r:embed="rId471"/>
                <a:stretch>
                  <a:fillRect/>
                </a:stretch>
              </p:blipFill>
              <p:spPr>
                <a:xfrm>
                  <a:off x="5243365" y="5944308"/>
                  <a:ext cx="1875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50" name="Ink 349">
                  <a:extLst>
                    <a:ext uri="{FF2B5EF4-FFF2-40B4-BE49-F238E27FC236}">
                      <a16:creationId xmlns:a16="http://schemas.microsoft.com/office/drawing/2014/main" id="{680933AD-597A-8333-A2F6-A1279158DE46}"/>
                    </a:ext>
                  </a:extLst>
                </p14:cNvPr>
                <p14:cNvContentPartPr/>
                <p14:nvPr/>
              </p14:nvContentPartPr>
              <p14:xfrm>
                <a:off x="5387725" y="6107028"/>
                <a:ext cx="75960" cy="117000"/>
              </p14:xfrm>
            </p:contentPart>
          </mc:Choice>
          <mc:Fallback xmlns="">
            <p:pic>
              <p:nvPicPr>
                <p:cNvPr id="350" name="Ink 349">
                  <a:extLst>
                    <a:ext uri="{FF2B5EF4-FFF2-40B4-BE49-F238E27FC236}">
                      <a16:creationId xmlns:a16="http://schemas.microsoft.com/office/drawing/2014/main" id="{680933AD-597A-8333-A2F6-A1279158DE46}"/>
                    </a:ext>
                  </a:extLst>
                </p:cNvPr>
                <p:cNvPicPr/>
                <p:nvPr/>
              </p:nvPicPr>
              <p:blipFill>
                <a:blip r:embed="rId473"/>
                <a:stretch>
                  <a:fillRect/>
                </a:stretch>
              </p:blipFill>
              <p:spPr>
                <a:xfrm>
                  <a:off x="5369725" y="6089028"/>
                  <a:ext cx="111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51" name="Ink 350">
                  <a:extLst>
                    <a:ext uri="{FF2B5EF4-FFF2-40B4-BE49-F238E27FC236}">
                      <a16:creationId xmlns:a16="http://schemas.microsoft.com/office/drawing/2014/main" id="{915B68EF-BC8F-F6F8-7BA3-54995B8BC7D2}"/>
                    </a:ext>
                  </a:extLst>
                </p14:cNvPr>
                <p14:cNvContentPartPr/>
                <p14:nvPr/>
              </p14:nvContentPartPr>
              <p14:xfrm>
                <a:off x="5566645" y="6053028"/>
                <a:ext cx="192600" cy="34200"/>
              </p14:xfrm>
            </p:contentPart>
          </mc:Choice>
          <mc:Fallback xmlns="">
            <p:pic>
              <p:nvPicPr>
                <p:cNvPr id="351" name="Ink 350">
                  <a:extLst>
                    <a:ext uri="{FF2B5EF4-FFF2-40B4-BE49-F238E27FC236}">
                      <a16:creationId xmlns:a16="http://schemas.microsoft.com/office/drawing/2014/main" id="{915B68EF-BC8F-F6F8-7BA3-54995B8BC7D2}"/>
                    </a:ext>
                  </a:extLst>
                </p:cNvPr>
                <p:cNvPicPr/>
                <p:nvPr/>
              </p:nvPicPr>
              <p:blipFill>
                <a:blip r:embed="rId475"/>
                <a:stretch>
                  <a:fillRect/>
                </a:stretch>
              </p:blipFill>
              <p:spPr>
                <a:xfrm>
                  <a:off x="5549005" y="6035028"/>
                  <a:ext cx="2282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52" name="Ink 351">
                  <a:extLst>
                    <a:ext uri="{FF2B5EF4-FFF2-40B4-BE49-F238E27FC236}">
                      <a16:creationId xmlns:a16="http://schemas.microsoft.com/office/drawing/2014/main" id="{51A49FA5-A7ED-D4A4-8C45-D2D76FFB1793}"/>
                    </a:ext>
                  </a:extLst>
                </p14:cNvPr>
                <p14:cNvContentPartPr/>
                <p14:nvPr/>
              </p14:nvContentPartPr>
              <p14:xfrm>
                <a:off x="5816125" y="5964108"/>
                <a:ext cx="98280" cy="107280"/>
              </p14:xfrm>
            </p:contentPart>
          </mc:Choice>
          <mc:Fallback xmlns="">
            <p:pic>
              <p:nvPicPr>
                <p:cNvPr id="352" name="Ink 351">
                  <a:extLst>
                    <a:ext uri="{FF2B5EF4-FFF2-40B4-BE49-F238E27FC236}">
                      <a16:creationId xmlns:a16="http://schemas.microsoft.com/office/drawing/2014/main" id="{51A49FA5-A7ED-D4A4-8C45-D2D76FFB1793}"/>
                    </a:ext>
                  </a:extLst>
                </p:cNvPr>
                <p:cNvPicPr/>
                <p:nvPr/>
              </p:nvPicPr>
              <p:blipFill>
                <a:blip r:embed="rId477"/>
                <a:stretch>
                  <a:fillRect/>
                </a:stretch>
              </p:blipFill>
              <p:spPr>
                <a:xfrm>
                  <a:off x="5798485" y="5946468"/>
                  <a:ext cx="1339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53" name="Ink 352">
                  <a:extLst>
                    <a:ext uri="{FF2B5EF4-FFF2-40B4-BE49-F238E27FC236}">
                      <a16:creationId xmlns:a16="http://schemas.microsoft.com/office/drawing/2014/main" id="{9875547D-F448-A188-3CCB-1CB54A5A5C12}"/>
                    </a:ext>
                  </a:extLst>
                </p14:cNvPr>
                <p14:cNvContentPartPr/>
                <p14:nvPr/>
              </p14:nvContentPartPr>
              <p14:xfrm>
                <a:off x="5876245" y="5950428"/>
                <a:ext cx="149400" cy="236880"/>
              </p14:xfrm>
            </p:contentPart>
          </mc:Choice>
          <mc:Fallback xmlns="">
            <p:pic>
              <p:nvPicPr>
                <p:cNvPr id="353" name="Ink 352">
                  <a:extLst>
                    <a:ext uri="{FF2B5EF4-FFF2-40B4-BE49-F238E27FC236}">
                      <a16:creationId xmlns:a16="http://schemas.microsoft.com/office/drawing/2014/main" id="{9875547D-F448-A188-3CCB-1CB54A5A5C12}"/>
                    </a:ext>
                  </a:extLst>
                </p:cNvPr>
                <p:cNvPicPr/>
                <p:nvPr/>
              </p:nvPicPr>
              <p:blipFill>
                <a:blip r:embed="rId479"/>
                <a:stretch>
                  <a:fillRect/>
                </a:stretch>
              </p:blipFill>
              <p:spPr>
                <a:xfrm>
                  <a:off x="5858605" y="5932428"/>
                  <a:ext cx="1850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54" name="Ink 353">
                  <a:extLst>
                    <a:ext uri="{FF2B5EF4-FFF2-40B4-BE49-F238E27FC236}">
                      <a16:creationId xmlns:a16="http://schemas.microsoft.com/office/drawing/2014/main" id="{84626B56-3C95-A441-CA38-94902F570FBB}"/>
                    </a:ext>
                  </a:extLst>
                </p14:cNvPr>
                <p14:cNvContentPartPr/>
                <p14:nvPr/>
              </p14:nvContentPartPr>
              <p14:xfrm>
                <a:off x="5970925" y="6103788"/>
                <a:ext cx="20880" cy="106200"/>
              </p14:xfrm>
            </p:contentPart>
          </mc:Choice>
          <mc:Fallback xmlns="">
            <p:pic>
              <p:nvPicPr>
                <p:cNvPr id="354" name="Ink 353">
                  <a:extLst>
                    <a:ext uri="{FF2B5EF4-FFF2-40B4-BE49-F238E27FC236}">
                      <a16:creationId xmlns:a16="http://schemas.microsoft.com/office/drawing/2014/main" id="{84626B56-3C95-A441-CA38-94902F570FBB}"/>
                    </a:ext>
                  </a:extLst>
                </p:cNvPr>
                <p:cNvPicPr/>
                <p:nvPr/>
              </p:nvPicPr>
              <p:blipFill>
                <a:blip r:embed="rId481"/>
                <a:stretch>
                  <a:fillRect/>
                </a:stretch>
              </p:blipFill>
              <p:spPr>
                <a:xfrm>
                  <a:off x="5953285" y="6086148"/>
                  <a:ext cx="56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55" name="Ink 354">
                  <a:extLst>
                    <a:ext uri="{FF2B5EF4-FFF2-40B4-BE49-F238E27FC236}">
                      <a16:creationId xmlns:a16="http://schemas.microsoft.com/office/drawing/2014/main" id="{EA684478-000F-2309-F69A-81B0B19F88F7}"/>
                    </a:ext>
                  </a:extLst>
                </p14:cNvPr>
                <p14:cNvContentPartPr/>
                <p14:nvPr/>
              </p14:nvContentPartPr>
              <p14:xfrm>
                <a:off x="6037525" y="5891388"/>
                <a:ext cx="97920" cy="341640"/>
              </p14:xfrm>
            </p:contentPart>
          </mc:Choice>
          <mc:Fallback xmlns="">
            <p:pic>
              <p:nvPicPr>
                <p:cNvPr id="355" name="Ink 354">
                  <a:extLst>
                    <a:ext uri="{FF2B5EF4-FFF2-40B4-BE49-F238E27FC236}">
                      <a16:creationId xmlns:a16="http://schemas.microsoft.com/office/drawing/2014/main" id="{EA684478-000F-2309-F69A-81B0B19F88F7}"/>
                    </a:ext>
                  </a:extLst>
                </p:cNvPr>
                <p:cNvPicPr/>
                <p:nvPr/>
              </p:nvPicPr>
              <p:blipFill>
                <a:blip r:embed="rId483"/>
                <a:stretch>
                  <a:fillRect/>
                </a:stretch>
              </p:blipFill>
              <p:spPr>
                <a:xfrm>
                  <a:off x="6019885" y="5873388"/>
                  <a:ext cx="133560" cy="377280"/>
                </a:xfrm>
                <a:prstGeom prst="rect">
                  <a:avLst/>
                </a:prstGeom>
              </p:spPr>
            </p:pic>
          </mc:Fallback>
        </mc:AlternateContent>
      </p:grpSp>
      <p:grpSp>
        <p:nvGrpSpPr>
          <p:cNvPr id="361" name="Group 360">
            <a:extLst>
              <a:ext uri="{FF2B5EF4-FFF2-40B4-BE49-F238E27FC236}">
                <a16:creationId xmlns:a16="http://schemas.microsoft.com/office/drawing/2014/main" id="{84ECF88A-AB15-9E26-93C7-78EA67948387}"/>
              </a:ext>
            </a:extLst>
          </p:cNvPr>
          <p:cNvGrpSpPr/>
          <p:nvPr/>
        </p:nvGrpSpPr>
        <p:grpSpPr>
          <a:xfrm>
            <a:off x="7788685" y="5892408"/>
            <a:ext cx="361080" cy="375480"/>
            <a:chOff x="6264685" y="5802468"/>
            <a:chExt cx="361080" cy="375480"/>
          </a:xfrm>
        </p:grpSpPr>
        <mc:AlternateContent xmlns:mc="http://schemas.openxmlformats.org/markup-compatibility/2006" xmlns:p14="http://schemas.microsoft.com/office/powerpoint/2010/main">
          <mc:Choice Requires="p14">
            <p:contentPart p14:bwMode="auto" r:id="rId484">
              <p14:nvContentPartPr>
                <p14:cNvPr id="357" name="Ink 356">
                  <a:extLst>
                    <a:ext uri="{FF2B5EF4-FFF2-40B4-BE49-F238E27FC236}">
                      <a16:creationId xmlns:a16="http://schemas.microsoft.com/office/drawing/2014/main" id="{1F8B816D-E35D-B7EF-A85F-D451250F3414}"/>
                    </a:ext>
                  </a:extLst>
                </p14:cNvPr>
                <p14:cNvContentPartPr/>
                <p14:nvPr/>
              </p14:nvContentPartPr>
              <p14:xfrm>
                <a:off x="6264685" y="5964108"/>
                <a:ext cx="140040" cy="213840"/>
              </p14:xfrm>
            </p:contentPart>
          </mc:Choice>
          <mc:Fallback xmlns="">
            <p:pic>
              <p:nvPicPr>
                <p:cNvPr id="357" name="Ink 356">
                  <a:extLst>
                    <a:ext uri="{FF2B5EF4-FFF2-40B4-BE49-F238E27FC236}">
                      <a16:creationId xmlns:a16="http://schemas.microsoft.com/office/drawing/2014/main" id="{1F8B816D-E35D-B7EF-A85F-D451250F3414}"/>
                    </a:ext>
                  </a:extLst>
                </p:cNvPr>
                <p:cNvPicPr/>
                <p:nvPr/>
              </p:nvPicPr>
              <p:blipFill>
                <a:blip r:embed="rId485"/>
                <a:stretch>
                  <a:fillRect/>
                </a:stretch>
              </p:blipFill>
              <p:spPr>
                <a:xfrm>
                  <a:off x="6247045" y="5946468"/>
                  <a:ext cx="1756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58" name="Ink 357">
                  <a:extLst>
                    <a:ext uri="{FF2B5EF4-FFF2-40B4-BE49-F238E27FC236}">
                      <a16:creationId xmlns:a16="http://schemas.microsoft.com/office/drawing/2014/main" id="{8301BDA6-5C8C-8B31-6E4C-52BA40BE6DF2}"/>
                    </a:ext>
                  </a:extLst>
                </p14:cNvPr>
                <p14:cNvContentPartPr/>
                <p14:nvPr/>
              </p14:nvContentPartPr>
              <p14:xfrm>
                <a:off x="6285925" y="6072828"/>
                <a:ext cx="132120" cy="31680"/>
              </p14:xfrm>
            </p:contentPart>
          </mc:Choice>
          <mc:Fallback xmlns="">
            <p:pic>
              <p:nvPicPr>
                <p:cNvPr id="358" name="Ink 357">
                  <a:extLst>
                    <a:ext uri="{FF2B5EF4-FFF2-40B4-BE49-F238E27FC236}">
                      <a16:creationId xmlns:a16="http://schemas.microsoft.com/office/drawing/2014/main" id="{8301BDA6-5C8C-8B31-6E4C-52BA40BE6DF2}"/>
                    </a:ext>
                  </a:extLst>
                </p:cNvPr>
                <p:cNvPicPr/>
                <p:nvPr/>
              </p:nvPicPr>
              <p:blipFill>
                <a:blip r:embed="rId487"/>
                <a:stretch>
                  <a:fillRect/>
                </a:stretch>
              </p:blipFill>
              <p:spPr>
                <a:xfrm>
                  <a:off x="6268285" y="6055188"/>
                  <a:ext cx="1677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60" name="Ink 359">
                  <a:extLst>
                    <a:ext uri="{FF2B5EF4-FFF2-40B4-BE49-F238E27FC236}">
                      <a16:creationId xmlns:a16="http://schemas.microsoft.com/office/drawing/2014/main" id="{73269CB0-73D4-2783-3C7A-12C08EF11B37}"/>
                    </a:ext>
                  </a:extLst>
                </p14:cNvPr>
                <p14:cNvContentPartPr/>
                <p14:nvPr/>
              </p14:nvContentPartPr>
              <p14:xfrm>
                <a:off x="6451885" y="5802468"/>
                <a:ext cx="173880" cy="181080"/>
              </p14:xfrm>
            </p:contentPart>
          </mc:Choice>
          <mc:Fallback xmlns="">
            <p:pic>
              <p:nvPicPr>
                <p:cNvPr id="360" name="Ink 359">
                  <a:extLst>
                    <a:ext uri="{FF2B5EF4-FFF2-40B4-BE49-F238E27FC236}">
                      <a16:creationId xmlns:a16="http://schemas.microsoft.com/office/drawing/2014/main" id="{73269CB0-73D4-2783-3C7A-12C08EF11B37}"/>
                    </a:ext>
                  </a:extLst>
                </p:cNvPr>
                <p:cNvPicPr/>
                <p:nvPr/>
              </p:nvPicPr>
              <p:blipFill>
                <a:blip r:embed="rId489"/>
                <a:stretch>
                  <a:fillRect/>
                </a:stretch>
              </p:blipFill>
              <p:spPr>
                <a:xfrm>
                  <a:off x="6433885" y="5784468"/>
                  <a:ext cx="209520" cy="216720"/>
                </a:xfrm>
                <a:prstGeom prst="rect">
                  <a:avLst/>
                </a:prstGeom>
              </p:spPr>
            </p:pic>
          </mc:Fallback>
        </mc:AlternateContent>
      </p:grpSp>
      <p:grpSp>
        <p:nvGrpSpPr>
          <p:cNvPr id="364" name="Group 363">
            <a:extLst>
              <a:ext uri="{FF2B5EF4-FFF2-40B4-BE49-F238E27FC236}">
                <a16:creationId xmlns:a16="http://schemas.microsoft.com/office/drawing/2014/main" id="{E4AF44DF-4E70-53D8-85CC-67FA58832A35}"/>
              </a:ext>
            </a:extLst>
          </p:cNvPr>
          <p:cNvGrpSpPr/>
          <p:nvPr/>
        </p:nvGrpSpPr>
        <p:grpSpPr>
          <a:xfrm>
            <a:off x="8359645" y="6046688"/>
            <a:ext cx="163800" cy="191160"/>
            <a:chOff x="6835645" y="5941758"/>
            <a:chExt cx="163800" cy="191160"/>
          </a:xfrm>
        </p:grpSpPr>
        <mc:AlternateContent xmlns:mc="http://schemas.openxmlformats.org/markup-compatibility/2006" xmlns:p14="http://schemas.microsoft.com/office/powerpoint/2010/main">
          <mc:Choice Requires="p14">
            <p:contentPart p14:bwMode="auto" r:id="rId490">
              <p14:nvContentPartPr>
                <p14:cNvPr id="362" name="Ink 361">
                  <a:extLst>
                    <a:ext uri="{FF2B5EF4-FFF2-40B4-BE49-F238E27FC236}">
                      <a16:creationId xmlns:a16="http://schemas.microsoft.com/office/drawing/2014/main" id="{02CBCD1B-5115-9EAF-8BAB-2B97C6F5545C}"/>
                    </a:ext>
                  </a:extLst>
                </p14:cNvPr>
                <p14:cNvContentPartPr/>
                <p14:nvPr/>
              </p14:nvContentPartPr>
              <p14:xfrm>
                <a:off x="6884995" y="5941758"/>
                <a:ext cx="19080" cy="191160"/>
              </p14:xfrm>
            </p:contentPart>
          </mc:Choice>
          <mc:Fallback xmlns="">
            <p:pic>
              <p:nvPicPr>
                <p:cNvPr id="362" name="Ink 361">
                  <a:extLst>
                    <a:ext uri="{FF2B5EF4-FFF2-40B4-BE49-F238E27FC236}">
                      <a16:creationId xmlns:a16="http://schemas.microsoft.com/office/drawing/2014/main" id="{02CBCD1B-5115-9EAF-8BAB-2B97C6F5545C}"/>
                    </a:ext>
                  </a:extLst>
                </p:cNvPr>
                <p:cNvPicPr/>
                <p:nvPr/>
              </p:nvPicPr>
              <p:blipFill>
                <a:blip r:embed="rId491"/>
                <a:stretch>
                  <a:fillRect/>
                </a:stretch>
              </p:blipFill>
              <p:spPr>
                <a:xfrm>
                  <a:off x="6866995" y="5923758"/>
                  <a:ext cx="547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63" name="Ink 362">
                  <a:extLst>
                    <a:ext uri="{FF2B5EF4-FFF2-40B4-BE49-F238E27FC236}">
                      <a16:creationId xmlns:a16="http://schemas.microsoft.com/office/drawing/2014/main" id="{AC2B2FF9-8DF3-2C86-17E4-EA8228A74841}"/>
                    </a:ext>
                  </a:extLst>
                </p14:cNvPr>
                <p14:cNvContentPartPr/>
                <p14:nvPr/>
              </p14:nvContentPartPr>
              <p14:xfrm>
                <a:off x="6835645" y="6018468"/>
                <a:ext cx="163800" cy="24120"/>
              </p14:xfrm>
            </p:contentPart>
          </mc:Choice>
          <mc:Fallback xmlns="">
            <p:pic>
              <p:nvPicPr>
                <p:cNvPr id="363" name="Ink 362">
                  <a:extLst>
                    <a:ext uri="{FF2B5EF4-FFF2-40B4-BE49-F238E27FC236}">
                      <a16:creationId xmlns:a16="http://schemas.microsoft.com/office/drawing/2014/main" id="{AC2B2FF9-8DF3-2C86-17E4-EA8228A74841}"/>
                    </a:ext>
                  </a:extLst>
                </p:cNvPr>
                <p:cNvPicPr/>
                <p:nvPr/>
              </p:nvPicPr>
              <p:blipFill>
                <a:blip r:embed="rId493"/>
                <a:stretch>
                  <a:fillRect/>
                </a:stretch>
              </p:blipFill>
              <p:spPr>
                <a:xfrm>
                  <a:off x="6818005" y="6000828"/>
                  <a:ext cx="199440" cy="59760"/>
                </a:xfrm>
                <a:prstGeom prst="rect">
                  <a:avLst/>
                </a:prstGeom>
              </p:spPr>
            </p:pic>
          </mc:Fallback>
        </mc:AlternateContent>
      </p:grpSp>
      <p:grpSp>
        <p:nvGrpSpPr>
          <p:cNvPr id="376" name="Group 375">
            <a:extLst>
              <a:ext uri="{FF2B5EF4-FFF2-40B4-BE49-F238E27FC236}">
                <a16:creationId xmlns:a16="http://schemas.microsoft.com/office/drawing/2014/main" id="{674DD31D-CFBE-99A2-A118-202A44F48784}"/>
              </a:ext>
            </a:extLst>
          </p:cNvPr>
          <p:cNvGrpSpPr/>
          <p:nvPr/>
        </p:nvGrpSpPr>
        <p:grpSpPr>
          <a:xfrm>
            <a:off x="8862165" y="5956588"/>
            <a:ext cx="1229040" cy="302400"/>
            <a:chOff x="7458085" y="5836668"/>
            <a:chExt cx="1229040" cy="302400"/>
          </a:xfrm>
        </p:grpSpPr>
        <mc:AlternateContent xmlns:mc="http://schemas.openxmlformats.org/markup-compatibility/2006" xmlns:p14="http://schemas.microsoft.com/office/powerpoint/2010/main">
          <mc:Choice Requires="p14">
            <p:contentPart p14:bwMode="auto" r:id="rId494">
              <p14:nvContentPartPr>
                <p14:cNvPr id="365" name="Ink 364">
                  <a:extLst>
                    <a:ext uri="{FF2B5EF4-FFF2-40B4-BE49-F238E27FC236}">
                      <a16:creationId xmlns:a16="http://schemas.microsoft.com/office/drawing/2014/main" id="{918DC766-E1D9-C0C4-4715-6E14C348EBEC}"/>
                    </a:ext>
                  </a:extLst>
                </p14:cNvPr>
                <p14:cNvContentPartPr/>
                <p14:nvPr/>
              </p14:nvContentPartPr>
              <p14:xfrm>
                <a:off x="7458085" y="5866908"/>
                <a:ext cx="85680" cy="77040"/>
              </p14:xfrm>
            </p:contentPart>
          </mc:Choice>
          <mc:Fallback xmlns="">
            <p:pic>
              <p:nvPicPr>
                <p:cNvPr id="365" name="Ink 364">
                  <a:extLst>
                    <a:ext uri="{FF2B5EF4-FFF2-40B4-BE49-F238E27FC236}">
                      <a16:creationId xmlns:a16="http://schemas.microsoft.com/office/drawing/2014/main" id="{918DC766-E1D9-C0C4-4715-6E14C348EBEC}"/>
                    </a:ext>
                  </a:extLst>
                </p:cNvPr>
                <p:cNvPicPr/>
                <p:nvPr/>
              </p:nvPicPr>
              <p:blipFill>
                <a:blip r:embed="rId495"/>
                <a:stretch>
                  <a:fillRect/>
                </a:stretch>
              </p:blipFill>
              <p:spPr>
                <a:xfrm>
                  <a:off x="7440085" y="5848908"/>
                  <a:ext cx="121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66" name="Ink 365">
                  <a:extLst>
                    <a:ext uri="{FF2B5EF4-FFF2-40B4-BE49-F238E27FC236}">
                      <a16:creationId xmlns:a16="http://schemas.microsoft.com/office/drawing/2014/main" id="{C93A042D-99ED-EF68-755B-8F5546F85369}"/>
                    </a:ext>
                  </a:extLst>
                </p14:cNvPr>
                <p14:cNvContentPartPr/>
                <p14:nvPr/>
              </p14:nvContentPartPr>
              <p14:xfrm>
                <a:off x="7503085" y="5836668"/>
                <a:ext cx="141480" cy="255960"/>
              </p14:xfrm>
            </p:contentPart>
          </mc:Choice>
          <mc:Fallback xmlns="">
            <p:pic>
              <p:nvPicPr>
                <p:cNvPr id="366" name="Ink 365">
                  <a:extLst>
                    <a:ext uri="{FF2B5EF4-FFF2-40B4-BE49-F238E27FC236}">
                      <a16:creationId xmlns:a16="http://schemas.microsoft.com/office/drawing/2014/main" id="{C93A042D-99ED-EF68-755B-8F5546F85369}"/>
                    </a:ext>
                  </a:extLst>
                </p:cNvPr>
                <p:cNvPicPr/>
                <p:nvPr/>
              </p:nvPicPr>
              <p:blipFill>
                <a:blip r:embed="rId497"/>
                <a:stretch>
                  <a:fillRect/>
                </a:stretch>
              </p:blipFill>
              <p:spPr>
                <a:xfrm>
                  <a:off x="7485085" y="5818668"/>
                  <a:ext cx="17712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67" name="Ink 366">
                  <a:extLst>
                    <a:ext uri="{FF2B5EF4-FFF2-40B4-BE49-F238E27FC236}">
                      <a16:creationId xmlns:a16="http://schemas.microsoft.com/office/drawing/2014/main" id="{4D1D34E3-D25C-5FFF-3F00-862E4ED9C61D}"/>
                    </a:ext>
                  </a:extLst>
                </p14:cNvPr>
                <p14:cNvContentPartPr/>
                <p14:nvPr/>
              </p14:nvContentPartPr>
              <p14:xfrm>
                <a:off x="7641685" y="6003708"/>
                <a:ext cx="25920" cy="135360"/>
              </p14:xfrm>
            </p:contentPart>
          </mc:Choice>
          <mc:Fallback xmlns="">
            <p:pic>
              <p:nvPicPr>
                <p:cNvPr id="367" name="Ink 366">
                  <a:extLst>
                    <a:ext uri="{FF2B5EF4-FFF2-40B4-BE49-F238E27FC236}">
                      <a16:creationId xmlns:a16="http://schemas.microsoft.com/office/drawing/2014/main" id="{4D1D34E3-D25C-5FFF-3F00-862E4ED9C61D}"/>
                    </a:ext>
                  </a:extLst>
                </p:cNvPr>
                <p:cNvPicPr/>
                <p:nvPr/>
              </p:nvPicPr>
              <p:blipFill>
                <a:blip r:embed="rId499"/>
                <a:stretch>
                  <a:fillRect/>
                </a:stretch>
              </p:blipFill>
              <p:spPr>
                <a:xfrm>
                  <a:off x="7624045" y="5986068"/>
                  <a:ext cx="615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69" name="Ink 368">
                  <a:extLst>
                    <a:ext uri="{FF2B5EF4-FFF2-40B4-BE49-F238E27FC236}">
                      <a16:creationId xmlns:a16="http://schemas.microsoft.com/office/drawing/2014/main" id="{92AAF5E7-5A2D-3FAA-FC2C-F83EAD95E713}"/>
                    </a:ext>
                  </a:extLst>
                </p14:cNvPr>
                <p14:cNvContentPartPr/>
                <p14:nvPr/>
              </p14:nvContentPartPr>
              <p14:xfrm>
                <a:off x="7816285" y="5952588"/>
                <a:ext cx="123120" cy="24840"/>
              </p14:xfrm>
            </p:contentPart>
          </mc:Choice>
          <mc:Fallback xmlns="">
            <p:pic>
              <p:nvPicPr>
                <p:cNvPr id="369" name="Ink 368">
                  <a:extLst>
                    <a:ext uri="{FF2B5EF4-FFF2-40B4-BE49-F238E27FC236}">
                      <a16:creationId xmlns:a16="http://schemas.microsoft.com/office/drawing/2014/main" id="{92AAF5E7-5A2D-3FAA-FC2C-F83EAD95E713}"/>
                    </a:ext>
                  </a:extLst>
                </p:cNvPr>
                <p:cNvPicPr/>
                <p:nvPr/>
              </p:nvPicPr>
              <p:blipFill>
                <a:blip r:embed="rId501"/>
                <a:stretch>
                  <a:fillRect/>
                </a:stretch>
              </p:blipFill>
              <p:spPr>
                <a:xfrm>
                  <a:off x="7798645" y="5934588"/>
                  <a:ext cx="1587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70" name="Ink 369">
                  <a:extLst>
                    <a:ext uri="{FF2B5EF4-FFF2-40B4-BE49-F238E27FC236}">
                      <a16:creationId xmlns:a16="http://schemas.microsoft.com/office/drawing/2014/main" id="{60ABB5C0-2109-B83B-8FE8-8CE9AF0143E6}"/>
                    </a:ext>
                  </a:extLst>
                </p14:cNvPr>
                <p14:cNvContentPartPr/>
                <p14:nvPr/>
              </p14:nvContentPartPr>
              <p14:xfrm>
                <a:off x="8013205" y="5879148"/>
                <a:ext cx="126720" cy="167040"/>
              </p14:xfrm>
            </p:contentPart>
          </mc:Choice>
          <mc:Fallback xmlns="">
            <p:pic>
              <p:nvPicPr>
                <p:cNvPr id="370" name="Ink 369">
                  <a:extLst>
                    <a:ext uri="{FF2B5EF4-FFF2-40B4-BE49-F238E27FC236}">
                      <a16:creationId xmlns:a16="http://schemas.microsoft.com/office/drawing/2014/main" id="{60ABB5C0-2109-B83B-8FE8-8CE9AF0143E6}"/>
                    </a:ext>
                  </a:extLst>
                </p:cNvPr>
                <p:cNvPicPr/>
                <p:nvPr/>
              </p:nvPicPr>
              <p:blipFill>
                <a:blip r:embed="rId503"/>
                <a:stretch>
                  <a:fillRect/>
                </a:stretch>
              </p:blipFill>
              <p:spPr>
                <a:xfrm>
                  <a:off x="7995565" y="5861508"/>
                  <a:ext cx="1623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71" name="Ink 370">
                  <a:extLst>
                    <a:ext uri="{FF2B5EF4-FFF2-40B4-BE49-F238E27FC236}">
                      <a16:creationId xmlns:a16="http://schemas.microsoft.com/office/drawing/2014/main" id="{DBDA9B7E-1168-E902-1DAC-4A0D5A1B5932}"/>
                    </a:ext>
                  </a:extLst>
                </p14:cNvPr>
                <p14:cNvContentPartPr/>
                <p14:nvPr/>
              </p14:nvContentPartPr>
              <p14:xfrm>
                <a:off x="8045605" y="5986788"/>
                <a:ext cx="102600" cy="16200"/>
              </p14:xfrm>
            </p:contentPart>
          </mc:Choice>
          <mc:Fallback xmlns="">
            <p:pic>
              <p:nvPicPr>
                <p:cNvPr id="371" name="Ink 370">
                  <a:extLst>
                    <a:ext uri="{FF2B5EF4-FFF2-40B4-BE49-F238E27FC236}">
                      <a16:creationId xmlns:a16="http://schemas.microsoft.com/office/drawing/2014/main" id="{DBDA9B7E-1168-E902-1DAC-4A0D5A1B5932}"/>
                    </a:ext>
                  </a:extLst>
                </p:cNvPr>
                <p:cNvPicPr/>
                <p:nvPr/>
              </p:nvPicPr>
              <p:blipFill>
                <a:blip r:embed="rId505"/>
                <a:stretch>
                  <a:fillRect/>
                </a:stretch>
              </p:blipFill>
              <p:spPr>
                <a:xfrm>
                  <a:off x="8027965" y="5968788"/>
                  <a:ext cx="1382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72" name="Ink 371">
                  <a:extLst>
                    <a:ext uri="{FF2B5EF4-FFF2-40B4-BE49-F238E27FC236}">
                      <a16:creationId xmlns:a16="http://schemas.microsoft.com/office/drawing/2014/main" id="{03221844-D3E4-D60B-6169-2FE4E5B124BC}"/>
                    </a:ext>
                  </a:extLst>
                </p14:cNvPr>
                <p14:cNvContentPartPr/>
                <p14:nvPr/>
              </p14:nvContentPartPr>
              <p14:xfrm>
                <a:off x="8198245" y="5888508"/>
                <a:ext cx="176400" cy="126720"/>
              </p14:xfrm>
            </p:contentPart>
          </mc:Choice>
          <mc:Fallback xmlns="">
            <p:pic>
              <p:nvPicPr>
                <p:cNvPr id="372" name="Ink 371">
                  <a:extLst>
                    <a:ext uri="{FF2B5EF4-FFF2-40B4-BE49-F238E27FC236}">
                      <a16:creationId xmlns:a16="http://schemas.microsoft.com/office/drawing/2014/main" id="{03221844-D3E4-D60B-6169-2FE4E5B124BC}"/>
                    </a:ext>
                  </a:extLst>
                </p:cNvPr>
                <p:cNvPicPr/>
                <p:nvPr/>
              </p:nvPicPr>
              <p:blipFill>
                <a:blip r:embed="rId507"/>
                <a:stretch>
                  <a:fillRect/>
                </a:stretch>
              </p:blipFill>
              <p:spPr>
                <a:xfrm>
                  <a:off x="8180605" y="5870868"/>
                  <a:ext cx="212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73" name="Ink 372">
                  <a:extLst>
                    <a:ext uri="{FF2B5EF4-FFF2-40B4-BE49-F238E27FC236}">
                      <a16:creationId xmlns:a16="http://schemas.microsoft.com/office/drawing/2014/main" id="{D89EC1C7-E4DA-50DB-1E6A-80709C7C0EDA}"/>
                    </a:ext>
                  </a:extLst>
                </p14:cNvPr>
                <p14:cNvContentPartPr/>
                <p14:nvPr/>
              </p14:nvContentPartPr>
              <p14:xfrm>
                <a:off x="8447005" y="5878788"/>
                <a:ext cx="105120" cy="160920"/>
              </p14:xfrm>
            </p:contentPart>
          </mc:Choice>
          <mc:Fallback xmlns="">
            <p:pic>
              <p:nvPicPr>
                <p:cNvPr id="373" name="Ink 372">
                  <a:extLst>
                    <a:ext uri="{FF2B5EF4-FFF2-40B4-BE49-F238E27FC236}">
                      <a16:creationId xmlns:a16="http://schemas.microsoft.com/office/drawing/2014/main" id="{D89EC1C7-E4DA-50DB-1E6A-80709C7C0EDA}"/>
                    </a:ext>
                  </a:extLst>
                </p:cNvPr>
                <p:cNvPicPr/>
                <p:nvPr/>
              </p:nvPicPr>
              <p:blipFill>
                <a:blip r:embed="rId509"/>
                <a:stretch>
                  <a:fillRect/>
                </a:stretch>
              </p:blipFill>
              <p:spPr>
                <a:xfrm>
                  <a:off x="8429365" y="5861148"/>
                  <a:ext cx="1407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74" name="Ink 373">
                  <a:extLst>
                    <a:ext uri="{FF2B5EF4-FFF2-40B4-BE49-F238E27FC236}">
                      <a16:creationId xmlns:a16="http://schemas.microsoft.com/office/drawing/2014/main" id="{91CE86D4-D941-9778-D971-3947DA252907}"/>
                    </a:ext>
                  </a:extLst>
                </p14:cNvPr>
                <p14:cNvContentPartPr/>
                <p14:nvPr/>
              </p14:nvContentPartPr>
              <p14:xfrm>
                <a:off x="8443045" y="5891028"/>
                <a:ext cx="140760" cy="178560"/>
              </p14:xfrm>
            </p:contentPart>
          </mc:Choice>
          <mc:Fallback xmlns="">
            <p:pic>
              <p:nvPicPr>
                <p:cNvPr id="374" name="Ink 373">
                  <a:extLst>
                    <a:ext uri="{FF2B5EF4-FFF2-40B4-BE49-F238E27FC236}">
                      <a16:creationId xmlns:a16="http://schemas.microsoft.com/office/drawing/2014/main" id="{91CE86D4-D941-9778-D971-3947DA252907}"/>
                    </a:ext>
                  </a:extLst>
                </p:cNvPr>
                <p:cNvPicPr/>
                <p:nvPr/>
              </p:nvPicPr>
              <p:blipFill>
                <a:blip r:embed="rId511"/>
                <a:stretch>
                  <a:fillRect/>
                </a:stretch>
              </p:blipFill>
              <p:spPr>
                <a:xfrm>
                  <a:off x="8425045" y="5873028"/>
                  <a:ext cx="1764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75" name="Ink 374">
                  <a:extLst>
                    <a:ext uri="{FF2B5EF4-FFF2-40B4-BE49-F238E27FC236}">
                      <a16:creationId xmlns:a16="http://schemas.microsoft.com/office/drawing/2014/main" id="{8C7E54AA-8835-9164-4FB4-58CC61A5DE68}"/>
                    </a:ext>
                  </a:extLst>
                </p14:cNvPr>
                <p14:cNvContentPartPr/>
                <p14:nvPr/>
              </p14:nvContentPartPr>
              <p14:xfrm>
                <a:off x="8601085" y="6012348"/>
                <a:ext cx="86040" cy="102600"/>
              </p14:xfrm>
            </p:contentPart>
          </mc:Choice>
          <mc:Fallback xmlns="">
            <p:pic>
              <p:nvPicPr>
                <p:cNvPr id="375" name="Ink 374">
                  <a:extLst>
                    <a:ext uri="{FF2B5EF4-FFF2-40B4-BE49-F238E27FC236}">
                      <a16:creationId xmlns:a16="http://schemas.microsoft.com/office/drawing/2014/main" id="{8C7E54AA-8835-9164-4FB4-58CC61A5DE68}"/>
                    </a:ext>
                  </a:extLst>
                </p:cNvPr>
                <p:cNvPicPr/>
                <p:nvPr/>
              </p:nvPicPr>
              <p:blipFill>
                <a:blip r:embed="rId513"/>
                <a:stretch>
                  <a:fillRect/>
                </a:stretch>
              </p:blipFill>
              <p:spPr>
                <a:xfrm>
                  <a:off x="8583445" y="5994348"/>
                  <a:ext cx="121680" cy="138240"/>
                </a:xfrm>
                <a:prstGeom prst="rect">
                  <a:avLst/>
                </a:prstGeom>
              </p:spPr>
            </p:pic>
          </mc:Fallback>
        </mc:AlternateContent>
      </p:grpSp>
      <p:grpSp>
        <p:nvGrpSpPr>
          <p:cNvPr id="383" name="Group 382">
            <a:extLst>
              <a:ext uri="{FF2B5EF4-FFF2-40B4-BE49-F238E27FC236}">
                <a16:creationId xmlns:a16="http://schemas.microsoft.com/office/drawing/2014/main" id="{52DDC6EF-4A8A-75CB-0094-285A67F45B5F}"/>
              </a:ext>
            </a:extLst>
          </p:cNvPr>
          <p:cNvGrpSpPr/>
          <p:nvPr/>
        </p:nvGrpSpPr>
        <p:grpSpPr>
          <a:xfrm rot="249881">
            <a:off x="4059815" y="5824749"/>
            <a:ext cx="193663" cy="318960"/>
            <a:chOff x="2458045" y="5984967"/>
            <a:chExt cx="193663" cy="318960"/>
          </a:xfrm>
        </p:grpSpPr>
        <mc:AlternateContent xmlns:mc="http://schemas.openxmlformats.org/markup-compatibility/2006" xmlns:p14="http://schemas.microsoft.com/office/powerpoint/2010/main">
          <mc:Choice Requires="p14">
            <p:contentPart p14:bwMode="auto" r:id="rId514">
              <p14:nvContentPartPr>
                <p14:cNvPr id="377" name="Ink 376">
                  <a:extLst>
                    <a:ext uri="{FF2B5EF4-FFF2-40B4-BE49-F238E27FC236}">
                      <a16:creationId xmlns:a16="http://schemas.microsoft.com/office/drawing/2014/main" id="{59E14A2F-CD94-1033-8622-126D99D20217}"/>
                    </a:ext>
                  </a:extLst>
                </p14:cNvPr>
                <p14:cNvContentPartPr/>
                <p14:nvPr/>
              </p14:nvContentPartPr>
              <p14:xfrm>
                <a:off x="2458045" y="6053748"/>
                <a:ext cx="88200" cy="74160"/>
              </p14:xfrm>
            </p:contentPart>
          </mc:Choice>
          <mc:Fallback xmlns="">
            <p:pic>
              <p:nvPicPr>
                <p:cNvPr id="377" name="Ink 376">
                  <a:extLst>
                    <a:ext uri="{FF2B5EF4-FFF2-40B4-BE49-F238E27FC236}">
                      <a16:creationId xmlns:a16="http://schemas.microsoft.com/office/drawing/2014/main" id="{59E14A2F-CD94-1033-8622-126D99D20217}"/>
                    </a:ext>
                  </a:extLst>
                </p:cNvPr>
                <p:cNvPicPr/>
                <p:nvPr/>
              </p:nvPicPr>
              <p:blipFill>
                <a:blip r:embed="rId515"/>
                <a:stretch>
                  <a:fillRect/>
                </a:stretch>
              </p:blipFill>
              <p:spPr>
                <a:xfrm>
                  <a:off x="2440405" y="6035748"/>
                  <a:ext cx="123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78" name="Ink 377">
                  <a:extLst>
                    <a:ext uri="{FF2B5EF4-FFF2-40B4-BE49-F238E27FC236}">
                      <a16:creationId xmlns:a16="http://schemas.microsoft.com/office/drawing/2014/main" id="{BF93209D-970B-8373-FDC6-EEFBD341F18A}"/>
                    </a:ext>
                  </a:extLst>
                </p14:cNvPr>
                <p14:cNvContentPartPr/>
                <p14:nvPr/>
              </p14:nvContentPartPr>
              <p14:xfrm>
                <a:off x="2504468" y="5984967"/>
                <a:ext cx="147240" cy="318960"/>
              </p14:xfrm>
            </p:contentPart>
          </mc:Choice>
          <mc:Fallback xmlns="">
            <p:pic>
              <p:nvPicPr>
                <p:cNvPr id="378" name="Ink 377">
                  <a:extLst>
                    <a:ext uri="{FF2B5EF4-FFF2-40B4-BE49-F238E27FC236}">
                      <a16:creationId xmlns:a16="http://schemas.microsoft.com/office/drawing/2014/main" id="{BF93209D-970B-8373-FDC6-EEFBD341F18A}"/>
                    </a:ext>
                  </a:extLst>
                </p:cNvPr>
                <p:cNvPicPr/>
                <p:nvPr/>
              </p:nvPicPr>
              <p:blipFill>
                <a:blip r:embed="rId517"/>
                <a:stretch>
                  <a:fillRect/>
                </a:stretch>
              </p:blipFill>
              <p:spPr>
                <a:xfrm>
                  <a:off x="2486424" y="5966967"/>
                  <a:ext cx="182967" cy="354600"/>
                </a:xfrm>
                <a:prstGeom prst="rect">
                  <a:avLst/>
                </a:prstGeom>
              </p:spPr>
            </p:pic>
          </mc:Fallback>
        </mc:AlternateContent>
      </p:grpSp>
      <p:grpSp>
        <p:nvGrpSpPr>
          <p:cNvPr id="389" name="Group 388">
            <a:extLst>
              <a:ext uri="{FF2B5EF4-FFF2-40B4-BE49-F238E27FC236}">
                <a16:creationId xmlns:a16="http://schemas.microsoft.com/office/drawing/2014/main" id="{2EAB57F9-E3F2-5743-51E9-3B8A8B07E540}"/>
              </a:ext>
            </a:extLst>
          </p:cNvPr>
          <p:cNvGrpSpPr/>
          <p:nvPr/>
        </p:nvGrpSpPr>
        <p:grpSpPr>
          <a:xfrm rot="249881">
            <a:off x="4112465" y="6168678"/>
            <a:ext cx="388080" cy="143280"/>
            <a:chOff x="2558485" y="6303588"/>
            <a:chExt cx="388080" cy="143280"/>
          </a:xfrm>
        </p:grpSpPr>
        <mc:AlternateContent xmlns:mc="http://schemas.openxmlformats.org/markup-compatibility/2006" xmlns:p14="http://schemas.microsoft.com/office/powerpoint/2010/main">
          <mc:Choice Requires="p14">
            <p:contentPart p14:bwMode="auto" r:id="rId518">
              <p14:nvContentPartPr>
                <p14:cNvPr id="384" name="Ink 383">
                  <a:extLst>
                    <a:ext uri="{FF2B5EF4-FFF2-40B4-BE49-F238E27FC236}">
                      <a16:creationId xmlns:a16="http://schemas.microsoft.com/office/drawing/2014/main" id="{988753CE-D353-5917-FD54-50E739895361}"/>
                    </a:ext>
                  </a:extLst>
                </p14:cNvPr>
                <p14:cNvContentPartPr/>
                <p14:nvPr/>
              </p14:nvContentPartPr>
              <p14:xfrm>
                <a:off x="2558485" y="6324828"/>
                <a:ext cx="38160" cy="122040"/>
              </p14:xfrm>
            </p:contentPart>
          </mc:Choice>
          <mc:Fallback xmlns="">
            <p:pic>
              <p:nvPicPr>
                <p:cNvPr id="384" name="Ink 383">
                  <a:extLst>
                    <a:ext uri="{FF2B5EF4-FFF2-40B4-BE49-F238E27FC236}">
                      <a16:creationId xmlns:a16="http://schemas.microsoft.com/office/drawing/2014/main" id="{988753CE-D353-5917-FD54-50E739895361}"/>
                    </a:ext>
                  </a:extLst>
                </p:cNvPr>
                <p:cNvPicPr/>
                <p:nvPr/>
              </p:nvPicPr>
              <p:blipFill>
                <a:blip r:embed="rId519"/>
                <a:stretch>
                  <a:fillRect/>
                </a:stretch>
              </p:blipFill>
              <p:spPr>
                <a:xfrm>
                  <a:off x="2540485" y="6307188"/>
                  <a:ext cx="738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85" name="Ink 384">
                  <a:extLst>
                    <a:ext uri="{FF2B5EF4-FFF2-40B4-BE49-F238E27FC236}">
                      <a16:creationId xmlns:a16="http://schemas.microsoft.com/office/drawing/2014/main" id="{B908C03A-B75E-87CB-0821-A6E9DCD9B2D0}"/>
                    </a:ext>
                  </a:extLst>
                </p14:cNvPr>
                <p14:cNvContentPartPr/>
                <p14:nvPr/>
              </p14:nvContentPartPr>
              <p14:xfrm>
                <a:off x="2602045" y="6306108"/>
                <a:ext cx="101880" cy="138960"/>
              </p14:xfrm>
            </p:contentPart>
          </mc:Choice>
          <mc:Fallback xmlns="">
            <p:pic>
              <p:nvPicPr>
                <p:cNvPr id="385" name="Ink 384">
                  <a:extLst>
                    <a:ext uri="{FF2B5EF4-FFF2-40B4-BE49-F238E27FC236}">
                      <a16:creationId xmlns:a16="http://schemas.microsoft.com/office/drawing/2014/main" id="{B908C03A-B75E-87CB-0821-A6E9DCD9B2D0}"/>
                    </a:ext>
                  </a:extLst>
                </p:cNvPr>
                <p:cNvPicPr/>
                <p:nvPr/>
              </p:nvPicPr>
              <p:blipFill>
                <a:blip r:embed="rId521"/>
                <a:stretch>
                  <a:fillRect/>
                </a:stretch>
              </p:blipFill>
              <p:spPr>
                <a:xfrm>
                  <a:off x="2584405" y="6288468"/>
                  <a:ext cx="1375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86" name="Ink 385">
                  <a:extLst>
                    <a:ext uri="{FF2B5EF4-FFF2-40B4-BE49-F238E27FC236}">
                      <a16:creationId xmlns:a16="http://schemas.microsoft.com/office/drawing/2014/main" id="{B130D310-A2E9-C8B0-CC82-6208F8CC1291}"/>
                    </a:ext>
                  </a:extLst>
                </p14:cNvPr>
                <p14:cNvContentPartPr/>
                <p14:nvPr/>
              </p14:nvContentPartPr>
              <p14:xfrm>
                <a:off x="2771605" y="6310068"/>
                <a:ext cx="20160" cy="121320"/>
              </p14:xfrm>
            </p:contentPart>
          </mc:Choice>
          <mc:Fallback xmlns="">
            <p:pic>
              <p:nvPicPr>
                <p:cNvPr id="386" name="Ink 385">
                  <a:extLst>
                    <a:ext uri="{FF2B5EF4-FFF2-40B4-BE49-F238E27FC236}">
                      <a16:creationId xmlns:a16="http://schemas.microsoft.com/office/drawing/2014/main" id="{B130D310-A2E9-C8B0-CC82-6208F8CC1291}"/>
                    </a:ext>
                  </a:extLst>
                </p:cNvPr>
                <p:cNvPicPr/>
                <p:nvPr/>
              </p:nvPicPr>
              <p:blipFill>
                <a:blip r:embed="rId523"/>
                <a:stretch>
                  <a:fillRect/>
                </a:stretch>
              </p:blipFill>
              <p:spPr>
                <a:xfrm>
                  <a:off x="2753605" y="6292428"/>
                  <a:ext cx="55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87" name="Ink 386">
                  <a:extLst>
                    <a:ext uri="{FF2B5EF4-FFF2-40B4-BE49-F238E27FC236}">
                      <a16:creationId xmlns:a16="http://schemas.microsoft.com/office/drawing/2014/main" id="{EF52C148-D7A9-54D1-767E-CEBDB5FE465A}"/>
                    </a:ext>
                  </a:extLst>
                </p14:cNvPr>
                <p14:cNvContentPartPr/>
                <p14:nvPr/>
              </p14:nvContentPartPr>
              <p14:xfrm>
                <a:off x="2744965" y="6367308"/>
                <a:ext cx="98280" cy="34560"/>
              </p14:xfrm>
            </p:contentPart>
          </mc:Choice>
          <mc:Fallback xmlns="">
            <p:pic>
              <p:nvPicPr>
                <p:cNvPr id="387" name="Ink 386">
                  <a:extLst>
                    <a:ext uri="{FF2B5EF4-FFF2-40B4-BE49-F238E27FC236}">
                      <a16:creationId xmlns:a16="http://schemas.microsoft.com/office/drawing/2014/main" id="{EF52C148-D7A9-54D1-767E-CEBDB5FE465A}"/>
                    </a:ext>
                  </a:extLst>
                </p:cNvPr>
                <p:cNvPicPr/>
                <p:nvPr/>
              </p:nvPicPr>
              <p:blipFill>
                <a:blip r:embed="rId525"/>
                <a:stretch>
                  <a:fillRect/>
                </a:stretch>
              </p:blipFill>
              <p:spPr>
                <a:xfrm>
                  <a:off x="2726965" y="6349668"/>
                  <a:ext cx="1339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88" name="Ink 387">
                  <a:extLst>
                    <a:ext uri="{FF2B5EF4-FFF2-40B4-BE49-F238E27FC236}">
                      <a16:creationId xmlns:a16="http://schemas.microsoft.com/office/drawing/2014/main" id="{9EEFA5FE-713B-136D-700E-107EEA0674B8}"/>
                    </a:ext>
                  </a:extLst>
                </p14:cNvPr>
                <p14:cNvContentPartPr/>
                <p14:nvPr/>
              </p14:nvContentPartPr>
              <p14:xfrm>
                <a:off x="2914525" y="6303588"/>
                <a:ext cx="32040" cy="121320"/>
              </p14:xfrm>
            </p:contentPart>
          </mc:Choice>
          <mc:Fallback xmlns="">
            <p:pic>
              <p:nvPicPr>
                <p:cNvPr id="388" name="Ink 387">
                  <a:extLst>
                    <a:ext uri="{FF2B5EF4-FFF2-40B4-BE49-F238E27FC236}">
                      <a16:creationId xmlns:a16="http://schemas.microsoft.com/office/drawing/2014/main" id="{9EEFA5FE-713B-136D-700E-107EEA0674B8}"/>
                    </a:ext>
                  </a:extLst>
                </p:cNvPr>
                <p:cNvPicPr/>
                <p:nvPr/>
              </p:nvPicPr>
              <p:blipFill>
                <a:blip r:embed="rId527"/>
                <a:stretch>
                  <a:fillRect/>
                </a:stretch>
              </p:blipFill>
              <p:spPr>
                <a:xfrm>
                  <a:off x="2896885" y="6285588"/>
                  <a:ext cx="67680" cy="156960"/>
                </a:xfrm>
                <a:prstGeom prst="rect">
                  <a:avLst/>
                </a:prstGeom>
              </p:spPr>
            </p:pic>
          </mc:Fallback>
        </mc:AlternateContent>
      </p:grpSp>
    </p:spTree>
    <p:extLst>
      <p:ext uri="{BB962C8B-B14F-4D97-AF65-F5344CB8AC3E}">
        <p14:creationId xmlns:p14="http://schemas.microsoft.com/office/powerpoint/2010/main" val="3508963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F21F05-CBE1-884B-8A9D-738090B43395}"/>
              </a:ext>
            </a:extLst>
          </p:cNvPr>
          <p:cNvSpPr>
            <a:spLocks noGrp="1"/>
          </p:cNvSpPr>
          <p:nvPr>
            <p:ph type="sldNum" sz="quarter" idx="12"/>
          </p:nvPr>
        </p:nvSpPr>
        <p:spPr/>
        <p:txBody>
          <a:bodyPr/>
          <a:lstStyle/>
          <a:p>
            <a:pPr>
              <a:defRPr/>
            </a:pPr>
            <a:fld id="{C3734F09-793E-4A16-AED9-BB093119DCA3}" type="slidenum">
              <a:rPr lang="en-US" altLang="en-US" smtClean="0"/>
              <a:pPr>
                <a:defRPr/>
              </a:pPr>
              <a:t>16</a:t>
            </a:fld>
            <a:endParaRPr lang="en-US" altLang="en-US"/>
          </a:p>
        </p:txBody>
      </p:sp>
      <p:grpSp>
        <p:nvGrpSpPr>
          <p:cNvPr id="5" name="Group 4">
            <a:extLst>
              <a:ext uri="{FF2B5EF4-FFF2-40B4-BE49-F238E27FC236}">
                <a16:creationId xmlns:a16="http://schemas.microsoft.com/office/drawing/2014/main" id="{B979D645-0F93-072E-8E15-5C8FFF8DCEEA}"/>
              </a:ext>
            </a:extLst>
          </p:cNvPr>
          <p:cNvGrpSpPr/>
          <p:nvPr/>
        </p:nvGrpSpPr>
        <p:grpSpPr>
          <a:xfrm>
            <a:off x="2798648" y="362360"/>
            <a:ext cx="278640" cy="222480"/>
            <a:chOff x="974845" y="507228"/>
            <a:chExt cx="278640" cy="22248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44C87F43-441E-769C-F92B-5B7E0D472F15}"/>
                    </a:ext>
                  </a:extLst>
                </p14:cNvPr>
                <p14:cNvContentPartPr/>
                <p14:nvPr/>
              </p14:nvContentPartPr>
              <p14:xfrm>
                <a:off x="974845" y="507228"/>
                <a:ext cx="230040" cy="173160"/>
              </p14:xfrm>
            </p:contentPart>
          </mc:Choice>
          <mc:Fallback xmlns="">
            <p:pic>
              <p:nvPicPr>
                <p:cNvPr id="3" name="Ink 2">
                  <a:extLst>
                    <a:ext uri="{FF2B5EF4-FFF2-40B4-BE49-F238E27FC236}">
                      <a16:creationId xmlns:a16="http://schemas.microsoft.com/office/drawing/2014/main" id="{44C87F43-441E-769C-F92B-5B7E0D472F15}"/>
                    </a:ext>
                  </a:extLst>
                </p:cNvPr>
                <p:cNvPicPr/>
                <p:nvPr/>
              </p:nvPicPr>
              <p:blipFill>
                <a:blip r:embed="rId3"/>
                <a:stretch>
                  <a:fillRect/>
                </a:stretch>
              </p:blipFill>
              <p:spPr>
                <a:xfrm>
                  <a:off x="957205" y="489588"/>
                  <a:ext cx="2656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4971CB8-40EB-6E04-9E94-9AC166EC035B}"/>
                    </a:ext>
                  </a:extLst>
                </p14:cNvPr>
                <p14:cNvContentPartPr/>
                <p14:nvPr/>
              </p14:nvContentPartPr>
              <p14:xfrm>
                <a:off x="1199125" y="669228"/>
                <a:ext cx="54360" cy="60480"/>
              </p14:xfrm>
            </p:contentPart>
          </mc:Choice>
          <mc:Fallback xmlns="">
            <p:pic>
              <p:nvPicPr>
                <p:cNvPr id="4" name="Ink 3">
                  <a:extLst>
                    <a:ext uri="{FF2B5EF4-FFF2-40B4-BE49-F238E27FC236}">
                      <a16:creationId xmlns:a16="http://schemas.microsoft.com/office/drawing/2014/main" id="{E4971CB8-40EB-6E04-9E94-9AC166EC035B}"/>
                    </a:ext>
                  </a:extLst>
                </p:cNvPr>
                <p:cNvPicPr/>
                <p:nvPr/>
              </p:nvPicPr>
              <p:blipFill>
                <a:blip r:embed="rId5"/>
                <a:stretch>
                  <a:fillRect/>
                </a:stretch>
              </p:blipFill>
              <p:spPr>
                <a:xfrm>
                  <a:off x="1181485" y="651228"/>
                  <a:ext cx="90000" cy="96120"/>
                </a:xfrm>
                <a:prstGeom prst="rect">
                  <a:avLst/>
                </a:prstGeom>
              </p:spPr>
            </p:pic>
          </mc:Fallback>
        </mc:AlternateContent>
      </p:grpSp>
      <p:grpSp>
        <p:nvGrpSpPr>
          <p:cNvPr id="8" name="Group 7">
            <a:extLst>
              <a:ext uri="{FF2B5EF4-FFF2-40B4-BE49-F238E27FC236}">
                <a16:creationId xmlns:a16="http://schemas.microsoft.com/office/drawing/2014/main" id="{3CE5C6ED-9695-C092-63A5-AF9CD7A8381C}"/>
              </a:ext>
            </a:extLst>
          </p:cNvPr>
          <p:cNvGrpSpPr/>
          <p:nvPr/>
        </p:nvGrpSpPr>
        <p:grpSpPr>
          <a:xfrm>
            <a:off x="3536075" y="372058"/>
            <a:ext cx="190800" cy="223920"/>
            <a:chOff x="1937125" y="476988"/>
            <a:chExt cx="190800" cy="223920"/>
          </a:xfrm>
        </p:grpSpPr>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9688611E-BF2E-712E-439E-5C49BE92DCB6}"/>
                    </a:ext>
                  </a:extLst>
                </p14:cNvPr>
                <p14:cNvContentPartPr/>
                <p14:nvPr/>
              </p14:nvContentPartPr>
              <p14:xfrm>
                <a:off x="1937125" y="476988"/>
                <a:ext cx="129240" cy="223920"/>
              </p14:xfrm>
            </p:contentPart>
          </mc:Choice>
          <mc:Fallback xmlns="">
            <p:pic>
              <p:nvPicPr>
                <p:cNvPr id="6" name="Ink 5">
                  <a:extLst>
                    <a:ext uri="{FF2B5EF4-FFF2-40B4-BE49-F238E27FC236}">
                      <a16:creationId xmlns:a16="http://schemas.microsoft.com/office/drawing/2014/main" id="{9688611E-BF2E-712E-439E-5C49BE92DCB6}"/>
                    </a:ext>
                  </a:extLst>
                </p:cNvPr>
                <p:cNvPicPr/>
                <p:nvPr/>
              </p:nvPicPr>
              <p:blipFill>
                <a:blip r:embed="rId7"/>
                <a:stretch>
                  <a:fillRect/>
                </a:stretch>
              </p:blipFill>
              <p:spPr>
                <a:xfrm>
                  <a:off x="1919125" y="458988"/>
                  <a:ext cx="1648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E46B033-BA21-9FA6-5BE7-2C622979F24E}"/>
                    </a:ext>
                  </a:extLst>
                </p14:cNvPr>
                <p14:cNvContentPartPr/>
                <p14:nvPr/>
              </p14:nvContentPartPr>
              <p14:xfrm>
                <a:off x="1985365" y="617748"/>
                <a:ext cx="142560" cy="39600"/>
              </p14:xfrm>
            </p:contentPart>
          </mc:Choice>
          <mc:Fallback xmlns="">
            <p:pic>
              <p:nvPicPr>
                <p:cNvPr id="7" name="Ink 6">
                  <a:extLst>
                    <a:ext uri="{FF2B5EF4-FFF2-40B4-BE49-F238E27FC236}">
                      <a16:creationId xmlns:a16="http://schemas.microsoft.com/office/drawing/2014/main" id="{EE46B033-BA21-9FA6-5BE7-2C622979F24E}"/>
                    </a:ext>
                  </a:extLst>
                </p:cNvPr>
                <p:cNvPicPr/>
                <p:nvPr/>
              </p:nvPicPr>
              <p:blipFill>
                <a:blip r:embed="rId9"/>
                <a:stretch>
                  <a:fillRect/>
                </a:stretch>
              </p:blipFill>
              <p:spPr>
                <a:xfrm>
                  <a:off x="1967725" y="599748"/>
                  <a:ext cx="178200" cy="75240"/>
                </a:xfrm>
                <a:prstGeom prst="rect">
                  <a:avLst/>
                </a:prstGeom>
              </p:spPr>
            </p:pic>
          </mc:Fallback>
        </mc:AlternateContent>
      </p:grpSp>
      <p:grpSp>
        <p:nvGrpSpPr>
          <p:cNvPr id="24" name="Group 23">
            <a:extLst>
              <a:ext uri="{FF2B5EF4-FFF2-40B4-BE49-F238E27FC236}">
                <a16:creationId xmlns:a16="http://schemas.microsoft.com/office/drawing/2014/main" id="{1751B000-ACE8-3485-CD98-A3D950E85068}"/>
              </a:ext>
            </a:extLst>
          </p:cNvPr>
          <p:cNvGrpSpPr/>
          <p:nvPr/>
        </p:nvGrpSpPr>
        <p:grpSpPr>
          <a:xfrm rot="154692">
            <a:off x="3842725" y="179988"/>
            <a:ext cx="1851480" cy="532800"/>
            <a:chOff x="2318725" y="179988"/>
            <a:chExt cx="1851480" cy="53280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782A256-7BEE-6FBC-7DBD-AD6B4C668CD0}"/>
                    </a:ext>
                  </a:extLst>
                </p14:cNvPr>
                <p14:cNvContentPartPr/>
                <p14:nvPr/>
              </p14:nvContentPartPr>
              <p14:xfrm>
                <a:off x="2318725" y="298428"/>
                <a:ext cx="101160" cy="414360"/>
              </p14:xfrm>
            </p:contentPart>
          </mc:Choice>
          <mc:Fallback xmlns="">
            <p:pic>
              <p:nvPicPr>
                <p:cNvPr id="9" name="Ink 8">
                  <a:extLst>
                    <a:ext uri="{FF2B5EF4-FFF2-40B4-BE49-F238E27FC236}">
                      <a16:creationId xmlns:a16="http://schemas.microsoft.com/office/drawing/2014/main" id="{A782A256-7BEE-6FBC-7DBD-AD6B4C668CD0}"/>
                    </a:ext>
                  </a:extLst>
                </p:cNvPr>
                <p:cNvPicPr/>
                <p:nvPr/>
              </p:nvPicPr>
              <p:blipFill>
                <a:blip r:embed="rId11"/>
                <a:stretch>
                  <a:fillRect/>
                </a:stretch>
              </p:blipFill>
              <p:spPr>
                <a:xfrm>
                  <a:off x="2301085" y="280788"/>
                  <a:ext cx="13680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80A0ECCE-E42E-7F03-70AF-2EA4E225E310}"/>
                    </a:ext>
                  </a:extLst>
                </p14:cNvPr>
                <p14:cNvContentPartPr/>
                <p14:nvPr/>
              </p14:nvContentPartPr>
              <p14:xfrm>
                <a:off x="2421685" y="358548"/>
                <a:ext cx="172440" cy="221760"/>
              </p14:xfrm>
            </p:contentPart>
          </mc:Choice>
          <mc:Fallback xmlns="">
            <p:pic>
              <p:nvPicPr>
                <p:cNvPr id="10" name="Ink 9">
                  <a:extLst>
                    <a:ext uri="{FF2B5EF4-FFF2-40B4-BE49-F238E27FC236}">
                      <a16:creationId xmlns:a16="http://schemas.microsoft.com/office/drawing/2014/main" id="{80A0ECCE-E42E-7F03-70AF-2EA4E225E310}"/>
                    </a:ext>
                  </a:extLst>
                </p:cNvPr>
                <p:cNvPicPr/>
                <p:nvPr/>
              </p:nvPicPr>
              <p:blipFill>
                <a:blip r:embed="rId13"/>
                <a:stretch>
                  <a:fillRect/>
                </a:stretch>
              </p:blipFill>
              <p:spPr>
                <a:xfrm>
                  <a:off x="2403685" y="340548"/>
                  <a:ext cx="2080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F028AB73-4749-881A-76E6-73E8ED0AE719}"/>
                    </a:ext>
                  </a:extLst>
                </p14:cNvPr>
                <p14:cNvContentPartPr/>
                <p14:nvPr/>
              </p14:nvContentPartPr>
              <p14:xfrm>
                <a:off x="2697805" y="400308"/>
                <a:ext cx="81720" cy="177840"/>
              </p14:xfrm>
            </p:contentPart>
          </mc:Choice>
          <mc:Fallback xmlns="">
            <p:pic>
              <p:nvPicPr>
                <p:cNvPr id="11" name="Ink 10">
                  <a:extLst>
                    <a:ext uri="{FF2B5EF4-FFF2-40B4-BE49-F238E27FC236}">
                      <a16:creationId xmlns:a16="http://schemas.microsoft.com/office/drawing/2014/main" id="{F028AB73-4749-881A-76E6-73E8ED0AE719}"/>
                    </a:ext>
                  </a:extLst>
                </p:cNvPr>
                <p:cNvPicPr/>
                <p:nvPr/>
              </p:nvPicPr>
              <p:blipFill>
                <a:blip r:embed="rId15"/>
                <a:stretch>
                  <a:fillRect/>
                </a:stretch>
              </p:blipFill>
              <p:spPr>
                <a:xfrm>
                  <a:off x="2679805" y="382668"/>
                  <a:ext cx="1173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B5AA1F6A-8043-4D1F-170C-A97225811959}"/>
                    </a:ext>
                  </a:extLst>
                </p14:cNvPr>
                <p14:cNvContentPartPr/>
                <p14:nvPr/>
              </p14:nvContentPartPr>
              <p14:xfrm>
                <a:off x="2662165" y="429108"/>
                <a:ext cx="138960" cy="199080"/>
              </p14:xfrm>
            </p:contentPart>
          </mc:Choice>
          <mc:Fallback xmlns="">
            <p:pic>
              <p:nvPicPr>
                <p:cNvPr id="12" name="Ink 11">
                  <a:extLst>
                    <a:ext uri="{FF2B5EF4-FFF2-40B4-BE49-F238E27FC236}">
                      <a16:creationId xmlns:a16="http://schemas.microsoft.com/office/drawing/2014/main" id="{B5AA1F6A-8043-4D1F-170C-A97225811959}"/>
                    </a:ext>
                  </a:extLst>
                </p:cNvPr>
                <p:cNvPicPr/>
                <p:nvPr/>
              </p:nvPicPr>
              <p:blipFill>
                <a:blip r:embed="rId17"/>
                <a:stretch>
                  <a:fillRect/>
                </a:stretch>
              </p:blipFill>
              <p:spPr>
                <a:xfrm>
                  <a:off x="2644525" y="411468"/>
                  <a:ext cx="1746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2C87D1D4-40DA-335C-08F6-950C8BC0DABD}"/>
                    </a:ext>
                  </a:extLst>
                </p14:cNvPr>
                <p14:cNvContentPartPr/>
                <p14:nvPr/>
              </p14:nvContentPartPr>
              <p14:xfrm>
                <a:off x="2841445" y="566268"/>
                <a:ext cx="47160" cy="104040"/>
              </p14:xfrm>
            </p:contentPart>
          </mc:Choice>
          <mc:Fallback xmlns="">
            <p:pic>
              <p:nvPicPr>
                <p:cNvPr id="13" name="Ink 12">
                  <a:extLst>
                    <a:ext uri="{FF2B5EF4-FFF2-40B4-BE49-F238E27FC236}">
                      <a16:creationId xmlns:a16="http://schemas.microsoft.com/office/drawing/2014/main" id="{2C87D1D4-40DA-335C-08F6-950C8BC0DABD}"/>
                    </a:ext>
                  </a:extLst>
                </p:cNvPr>
                <p:cNvPicPr/>
                <p:nvPr/>
              </p:nvPicPr>
              <p:blipFill>
                <a:blip r:embed="rId19"/>
                <a:stretch>
                  <a:fillRect/>
                </a:stretch>
              </p:blipFill>
              <p:spPr>
                <a:xfrm>
                  <a:off x="2823445" y="548268"/>
                  <a:ext cx="82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1CFEB91D-93A1-DC06-5939-F3B0EA75D44C}"/>
                    </a:ext>
                  </a:extLst>
                </p14:cNvPr>
                <p14:cNvContentPartPr/>
                <p14:nvPr/>
              </p14:nvContentPartPr>
              <p14:xfrm>
                <a:off x="3017845" y="485268"/>
                <a:ext cx="88560" cy="7920"/>
              </p14:xfrm>
            </p:contentPart>
          </mc:Choice>
          <mc:Fallback xmlns="">
            <p:pic>
              <p:nvPicPr>
                <p:cNvPr id="14" name="Ink 13">
                  <a:extLst>
                    <a:ext uri="{FF2B5EF4-FFF2-40B4-BE49-F238E27FC236}">
                      <a16:creationId xmlns:a16="http://schemas.microsoft.com/office/drawing/2014/main" id="{1CFEB91D-93A1-DC06-5939-F3B0EA75D44C}"/>
                    </a:ext>
                  </a:extLst>
                </p:cNvPr>
                <p:cNvPicPr/>
                <p:nvPr/>
              </p:nvPicPr>
              <p:blipFill>
                <a:blip r:embed="rId21"/>
                <a:stretch>
                  <a:fillRect/>
                </a:stretch>
              </p:blipFill>
              <p:spPr>
                <a:xfrm>
                  <a:off x="2999845" y="467628"/>
                  <a:ext cx="124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0400BFA3-E0DD-CFC3-39B9-C0A841393A84}"/>
                    </a:ext>
                  </a:extLst>
                </p14:cNvPr>
                <p14:cNvContentPartPr/>
                <p14:nvPr/>
              </p14:nvContentPartPr>
              <p14:xfrm>
                <a:off x="3236725" y="374028"/>
                <a:ext cx="120600" cy="109800"/>
              </p14:xfrm>
            </p:contentPart>
          </mc:Choice>
          <mc:Fallback xmlns="">
            <p:pic>
              <p:nvPicPr>
                <p:cNvPr id="16" name="Ink 15">
                  <a:extLst>
                    <a:ext uri="{FF2B5EF4-FFF2-40B4-BE49-F238E27FC236}">
                      <a16:creationId xmlns:a16="http://schemas.microsoft.com/office/drawing/2014/main" id="{0400BFA3-E0DD-CFC3-39B9-C0A841393A84}"/>
                    </a:ext>
                  </a:extLst>
                </p:cNvPr>
                <p:cNvPicPr/>
                <p:nvPr/>
              </p:nvPicPr>
              <p:blipFill>
                <a:blip r:embed="rId23"/>
                <a:stretch>
                  <a:fillRect/>
                </a:stretch>
              </p:blipFill>
              <p:spPr>
                <a:xfrm>
                  <a:off x="3219085" y="356388"/>
                  <a:ext cx="1562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7DD1E0AA-4AC0-D1F2-E6AC-3B2F728AABC2}"/>
                    </a:ext>
                  </a:extLst>
                </p14:cNvPr>
                <p14:cNvContentPartPr/>
                <p14:nvPr/>
              </p14:nvContentPartPr>
              <p14:xfrm>
                <a:off x="3305845" y="366108"/>
                <a:ext cx="124200" cy="268560"/>
              </p14:xfrm>
            </p:contentPart>
          </mc:Choice>
          <mc:Fallback xmlns="">
            <p:pic>
              <p:nvPicPr>
                <p:cNvPr id="17" name="Ink 16">
                  <a:extLst>
                    <a:ext uri="{FF2B5EF4-FFF2-40B4-BE49-F238E27FC236}">
                      <a16:creationId xmlns:a16="http://schemas.microsoft.com/office/drawing/2014/main" id="{7DD1E0AA-4AC0-D1F2-E6AC-3B2F728AABC2}"/>
                    </a:ext>
                  </a:extLst>
                </p:cNvPr>
                <p:cNvPicPr/>
                <p:nvPr/>
              </p:nvPicPr>
              <p:blipFill>
                <a:blip r:embed="rId25"/>
                <a:stretch>
                  <a:fillRect/>
                </a:stretch>
              </p:blipFill>
              <p:spPr>
                <a:xfrm>
                  <a:off x="3288205" y="348108"/>
                  <a:ext cx="1598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59A312B2-A68A-EB8A-A43C-3D44625FC695}"/>
                    </a:ext>
                  </a:extLst>
                </p14:cNvPr>
                <p14:cNvContentPartPr/>
                <p14:nvPr/>
              </p14:nvContentPartPr>
              <p14:xfrm>
                <a:off x="3435445" y="536028"/>
                <a:ext cx="27360" cy="141840"/>
              </p14:xfrm>
            </p:contentPart>
          </mc:Choice>
          <mc:Fallback xmlns="">
            <p:pic>
              <p:nvPicPr>
                <p:cNvPr id="18" name="Ink 17">
                  <a:extLst>
                    <a:ext uri="{FF2B5EF4-FFF2-40B4-BE49-F238E27FC236}">
                      <a16:creationId xmlns:a16="http://schemas.microsoft.com/office/drawing/2014/main" id="{59A312B2-A68A-EB8A-A43C-3D44625FC695}"/>
                    </a:ext>
                  </a:extLst>
                </p:cNvPr>
                <p:cNvPicPr/>
                <p:nvPr/>
              </p:nvPicPr>
              <p:blipFill>
                <a:blip r:embed="rId27"/>
                <a:stretch>
                  <a:fillRect/>
                </a:stretch>
              </p:blipFill>
              <p:spPr>
                <a:xfrm>
                  <a:off x="3417445" y="518388"/>
                  <a:ext cx="630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6EFC20C8-47FD-3693-6BEF-CDD077CA28DC}"/>
                    </a:ext>
                  </a:extLst>
                </p14:cNvPr>
                <p14:cNvContentPartPr/>
                <p14:nvPr/>
              </p14:nvContentPartPr>
              <p14:xfrm>
                <a:off x="3557125" y="261708"/>
                <a:ext cx="132840" cy="436680"/>
              </p14:xfrm>
            </p:contentPart>
          </mc:Choice>
          <mc:Fallback xmlns="">
            <p:pic>
              <p:nvPicPr>
                <p:cNvPr id="19" name="Ink 18">
                  <a:extLst>
                    <a:ext uri="{FF2B5EF4-FFF2-40B4-BE49-F238E27FC236}">
                      <a16:creationId xmlns:a16="http://schemas.microsoft.com/office/drawing/2014/main" id="{6EFC20C8-47FD-3693-6BEF-CDD077CA28DC}"/>
                    </a:ext>
                  </a:extLst>
                </p:cNvPr>
                <p:cNvPicPr/>
                <p:nvPr/>
              </p:nvPicPr>
              <p:blipFill>
                <a:blip r:embed="rId29"/>
                <a:stretch>
                  <a:fillRect/>
                </a:stretch>
              </p:blipFill>
              <p:spPr>
                <a:xfrm>
                  <a:off x="3539125" y="243708"/>
                  <a:ext cx="16848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1FEA46C1-9332-ADDF-1711-2742C98431D8}"/>
                    </a:ext>
                  </a:extLst>
                </p14:cNvPr>
                <p14:cNvContentPartPr/>
                <p14:nvPr/>
              </p14:nvContentPartPr>
              <p14:xfrm>
                <a:off x="3782125" y="338388"/>
                <a:ext cx="116640" cy="208440"/>
              </p14:xfrm>
            </p:contentPart>
          </mc:Choice>
          <mc:Fallback xmlns="">
            <p:pic>
              <p:nvPicPr>
                <p:cNvPr id="20" name="Ink 19">
                  <a:extLst>
                    <a:ext uri="{FF2B5EF4-FFF2-40B4-BE49-F238E27FC236}">
                      <a16:creationId xmlns:a16="http://schemas.microsoft.com/office/drawing/2014/main" id="{1FEA46C1-9332-ADDF-1711-2742C98431D8}"/>
                    </a:ext>
                  </a:extLst>
                </p:cNvPr>
                <p:cNvPicPr/>
                <p:nvPr/>
              </p:nvPicPr>
              <p:blipFill>
                <a:blip r:embed="rId31"/>
                <a:stretch>
                  <a:fillRect/>
                </a:stretch>
              </p:blipFill>
              <p:spPr>
                <a:xfrm>
                  <a:off x="3764485" y="320388"/>
                  <a:ext cx="1522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4704508E-6CC6-534B-C715-43BF1D2B2006}"/>
                    </a:ext>
                  </a:extLst>
                </p14:cNvPr>
                <p14:cNvContentPartPr/>
                <p14:nvPr/>
              </p14:nvContentPartPr>
              <p14:xfrm>
                <a:off x="3810925" y="438468"/>
                <a:ext cx="87480" cy="19080"/>
              </p14:xfrm>
            </p:contentPart>
          </mc:Choice>
          <mc:Fallback xmlns="">
            <p:pic>
              <p:nvPicPr>
                <p:cNvPr id="21" name="Ink 20">
                  <a:extLst>
                    <a:ext uri="{FF2B5EF4-FFF2-40B4-BE49-F238E27FC236}">
                      <a16:creationId xmlns:a16="http://schemas.microsoft.com/office/drawing/2014/main" id="{4704508E-6CC6-534B-C715-43BF1D2B2006}"/>
                    </a:ext>
                  </a:extLst>
                </p:cNvPr>
                <p:cNvPicPr/>
                <p:nvPr/>
              </p:nvPicPr>
              <p:blipFill>
                <a:blip r:embed="rId33"/>
                <a:stretch>
                  <a:fillRect/>
                </a:stretch>
              </p:blipFill>
              <p:spPr>
                <a:xfrm>
                  <a:off x="3793285" y="420828"/>
                  <a:ext cx="1231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163B520E-F76C-E8D2-EAE2-07E7F444C7FE}"/>
                    </a:ext>
                  </a:extLst>
                </p14:cNvPr>
                <p14:cNvContentPartPr/>
                <p14:nvPr/>
              </p14:nvContentPartPr>
              <p14:xfrm>
                <a:off x="3995605" y="218148"/>
                <a:ext cx="67320" cy="111960"/>
              </p14:xfrm>
            </p:contentPart>
          </mc:Choice>
          <mc:Fallback xmlns="">
            <p:pic>
              <p:nvPicPr>
                <p:cNvPr id="22" name="Ink 21">
                  <a:extLst>
                    <a:ext uri="{FF2B5EF4-FFF2-40B4-BE49-F238E27FC236}">
                      <a16:creationId xmlns:a16="http://schemas.microsoft.com/office/drawing/2014/main" id="{163B520E-F76C-E8D2-EAE2-07E7F444C7FE}"/>
                    </a:ext>
                  </a:extLst>
                </p:cNvPr>
                <p:cNvPicPr/>
                <p:nvPr/>
              </p:nvPicPr>
              <p:blipFill>
                <a:blip r:embed="rId35"/>
                <a:stretch>
                  <a:fillRect/>
                </a:stretch>
              </p:blipFill>
              <p:spPr>
                <a:xfrm>
                  <a:off x="3977605" y="200148"/>
                  <a:ext cx="102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88CC7293-356C-BD04-BD3A-ACCF8B355C5F}"/>
                    </a:ext>
                  </a:extLst>
                </p14:cNvPr>
                <p14:cNvContentPartPr/>
                <p14:nvPr/>
              </p14:nvContentPartPr>
              <p14:xfrm>
                <a:off x="3993805" y="179988"/>
                <a:ext cx="176400" cy="138600"/>
              </p14:xfrm>
            </p:contentPart>
          </mc:Choice>
          <mc:Fallback xmlns="">
            <p:pic>
              <p:nvPicPr>
                <p:cNvPr id="23" name="Ink 22">
                  <a:extLst>
                    <a:ext uri="{FF2B5EF4-FFF2-40B4-BE49-F238E27FC236}">
                      <a16:creationId xmlns:a16="http://schemas.microsoft.com/office/drawing/2014/main" id="{88CC7293-356C-BD04-BD3A-ACCF8B355C5F}"/>
                    </a:ext>
                  </a:extLst>
                </p:cNvPr>
                <p:cNvPicPr/>
                <p:nvPr/>
              </p:nvPicPr>
              <p:blipFill>
                <a:blip r:embed="rId37"/>
                <a:stretch>
                  <a:fillRect/>
                </a:stretch>
              </p:blipFill>
              <p:spPr>
                <a:xfrm>
                  <a:off x="3975805" y="162348"/>
                  <a:ext cx="212040" cy="17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88F88705-04CE-48B2-C325-299496D2AEEB}"/>
                  </a:ext>
                </a:extLst>
              </p14:cNvPr>
              <p14:cNvContentPartPr/>
              <p14:nvPr/>
            </p14:nvContentPartPr>
            <p14:xfrm>
              <a:off x="5937925" y="426948"/>
              <a:ext cx="181440" cy="5400"/>
            </p14:xfrm>
          </p:contentPart>
        </mc:Choice>
        <mc:Fallback>
          <p:pic>
            <p:nvPicPr>
              <p:cNvPr id="25" name="Ink 24">
                <a:extLst>
                  <a:ext uri="{FF2B5EF4-FFF2-40B4-BE49-F238E27FC236}">
                    <a16:creationId xmlns:a16="http://schemas.microsoft.com/office/drawing/2014/main" id="{88F88705-04CE-48B2-C325-299496D2AEEB}"/>
                  </a:ext>
                </a:extLst>
              </p:cNvPr>
              <p:cNvPicPr/>
              <p:nvPr/>
            </p:nvPicPr>
            <p:blipFill>
              <a:blip r:embed="rId39"/>
              <a:stretch>
                <a:fillRect/>
              </a:stretch>
            </p:blipFill>
            <p:spPr>
              <a:xfrm>
                <a:off x="5919925" y="410073"/>
                <a:ext cx="217080" cy="38813"/>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0007ECBE-E528-220D-37B9-EC9B96AE4BB2}"/>
                  </a:ext>
                </a:extLst>
              </p14:cNvPr>
              <p14:cNvContentPartPr/>
              <p14:nvPr/>
            </p14:nvContentPartPr>
            <p14:xfrm>
              <a:off x="5949085" y="554748"/>
              <a:ext cx="121320" cy="17640"/>
            </p14:xfrm>
          </p:contentPart>
        </mc:Choice>
        <mc:Fallback>
          <p:pic>
            <p:nvPicPr>
              <p:cNvPr id="26" name="Ink 25">
                <a:extLst>
                  <a:ext uri="{FF2B5EF4-FFF2-40B4-BE49-F238E27FC236}">
                    <a16:creationId xmlns:a16="http://schemas.microsoft.com/office/drawing/2014/main" id="{0007ECBE-E528-220D-37B9-EC9B96AE4BB2}"/>
                  </a:ext>
                </a:extLst>
              </p:cNvPr>
              <p:cNvPicPr/>
              <p:nvPr/>
            </p:nvPicPr>
            <p:blipFill>
              <a:blip r:embed="rId41"/>
              <a:stretch>
                <a:fillRect/>
              </a:stretch>
            </p:blipFill>
            <p:spPr>
              <a:xfrm>
                <a:off x="5931085" y="536748"/>
                <a:ext cx="156960" cy="53280"/>
              </a:xfrm>
              <a:prstGeom prst="rect">
                <a:avLst/>
              </a:prstGeom>
            </p:spPr>
          </p:pic>
        </mc:Fallback>
      </mc:AlternateContent>
      <p:grpSp>
        <p:nvGrpSpPr>
          <p:cNvPr id="34" name="Group 33">
            <a:extLst>
              <a:ext uri="{FF2B5EF4-FFF2-40B4-BE49-F238E27FC236}">
                <a16:creationId xmlns:a16="http://schemas.microsoft.com/office/drawing/2014/main" id="{1B66A7FA-0D5A-BDF5-CCEF-BC099B150BCA}"/>
              </a:ext>
            </a:extLst>
          </p:cNvPr>
          <p:cNvGrpSpPr/>
          <p:nvPr/>
        </p:nvGrpSpPr>
        <p:grpSpPr>
          <a:xfrm>
            <a:off x="6420685" y="357468"/>
            <a:ext cx="453600" cy="349920"/>
            <a:chOff x="4896685" y="357468"/>
            <a:chExt cx="453600" cy="349920"/>
          </a:xfrm>
        </p:grpSpPr>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CBED3107-E101-8FF1-45B6-0CAE33EB671D}"/>
                    </a:ext>
                  </a:extLst>
                </p14:cNvPr>
                <p14:cNvContentPartPr/>
                <p14:nvPr/>
              </p14:nvContentPartPr>
              <p14:xfrm>
                <a:off x="4896685" y="382308"/>
                <a:ext cx="124560" cy="103320"/>
              </p14:xfrm>
            </p:contentPart>
          </mc:Choice>
          <mc:Fallback xmlns="">
            <p:pic>
              <p:nvPicPr>
                <p:cNvPr id="27" name="Ink 26">
                  <a:extLst>
                    <a:ext uri="{FF2B5EF4-FFF2-40B4-BE49-F238E27FC236}">
                      <a16:creationId xmlns:a16="http://schemas.microsoft.com/office/drawing/2014/main" id="{CBED3107-E101-8FF1-45B6-0CAE33EB671D}"/>
                    </a:ext>
                  </a:extLst>
                </p:cNvPr>
                <p:cNvPicPr/>
                <p:nvPr/>
              </p:nvPicPr>
              <p:blipFill>
                <a:blip r:embed="rId43"/>
                <a:stretch>
                  <a:fillRect/>
                </a:stretch>
              </p:blipFill>
              <p:spPr>
                <a:xfrm>
                  <a:off x="4879045" y="364668"/>
                  <a:ext cx="160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5C41A2E9-2C3F-A076-4516-6ED7100F69F6}"/>
                    </a:ext>
                  </a:extLst>
                </p14:cNvPr>
                <p14:cNvContentPartPr/>
                <p14:nvPr/>
              </p14:nvContentPartPr>
              <p14:xfrm>
                <a:off x="4953205" y="357468"/>
                <a:ext cx="194760" cy="292680"/>
              </p14:xfrm>
            </p:contentPart>
          </mc:Choice>
          <mc:Fallback xmlns="">
            <p:pic>
              <p:nvPicPr>
                <p:cNvPr id="28" name="Ink 27">
                  <a:extLst>
                    <a:ext uri="{FF2B5EF4-FFF2-40B4-BE49-F238E27FC236}">
                      <a16:creationId xmlns:a16="http://schemas.microsoft.com/office/drawing/2014/main" id="{5C41A2E9-2C3F-A076-4516-6ED7100F69F6}"/>
                    </a:ext>
                  </a:extLst>
                </p:cNvPr>
                <p:cNvPicPr/>
                <p:nvPr/>
              </p:nvPicPr>
              <p:blipFill>
                <a:blip r:embed="rId45"/>
                <a:stretch>
                  <a:fillRect/>
                </a:stretch>
              </p:blipFill>
              <p:spPr>
                <a:xfrm>
                  <a:off x="4935565" y="339468"/>
                  <a:ext cx="2304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A69063AC-4A53-59D2-83C5-6F8A4921F1A7}"/>
                    </a:ext>
                  </a:extLst>
                </p14:cNvPr>
                <p14:cNvContentPartPr/>
                <p14:nvPr/>
              </p14:nvContentPartPr>
              <p14:xfrm>
                <a:off x="5055805" y="617028"/>
                <a:ext cx="10800" cy="56880"/>
              </p14:xfrm>
            </p:contentPart>
          </mc:Choice>
          <mc:Fallback xmlns="">
            <p:pic>
              <p:nvPicPr>
                <p:cNvPr id="29" name="Ink 28">
                  <a:extLst>
                    <a:ext uri="{FF2B5EF4-FFF2-40B4-BE49-F238E27FC236}">
                      <a16:creationId xmlns:a16="http://schemas.microsoft.com/office/drawing/2014/main" id="{A69063AC-4A53-59D2-83C5-6F8A4921F1A7}"/>
                    </a:ext>
                  </a:extLst>
                </p:cNvPr>
                <p:cNvPicPr/>
                <p:nvPr/>
              </p:nvPicPr>
              <p:blipFill>
                <a:blip r:embed="rId47"/>
                <a:stretch>
                  <a:fillRect/>
                </a:stretch>
              </p:blipFill>
              <p:spPr>
                <a:xfrm>
                  <a:off x="5038165" y="599028"/>
                  <a:ext cx="46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CC6DAF6D-9BB8-338E-62A3-FD1117C78DF6}"/>
                    </a:ext>
                  </a:extLst>
                </p14:cNvPr>
                <p14:cNvContentPartPr/>
                <p14:nvPr/>
              </p14:nvContentPartPr>
              <p14:xfrm>
                <a:off x="5062285" y="574188"/>
                <a:ext cx="86760" cy="105480"/>
              </p14:xfrm>
            </p:contentPart>
          </mc:Choice>
          <mc:Fallback xmlns="">
            <p:pic>
              <p:nvPicPr>
                <p:cNvPr id="30" name="Ink 29">
                  <a:extLst>
                    <a:ext uri="{FF2B5EF4-FFF2-40B4-BE49-F238E27FC236}">
                      <a16:creationId xmlns:a16="http://schemas.microsoft.com/office/drawing/2014/main" id="{CC6DAF6D-9BB8-338E-62A3-FD1117C78DF6}"/>
                    </a:ext>
                  </a:extLst>
                </p:cNvPr>
                <p:cNvPicPr/>
                <p:nvPr/>
              </p:nvPicPr>
              <p:blipFill>
                <a:blip r:embed="rId49"/>
                <a:stretch>
                  <a:fillRect/>
                </a:stretch>
              </p:blipFill>
              <p:spPr>
                <a:xfrm>
                  <a:off x="5044285" y="556188"/>
                  <a:ext cx="122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5405327F-91CC-A587-F2AA-CBC4B7EFF295}"/>
                    </a:ext>
                  </a:extLst>
                </p14:cNvPr>
                <p14:cNvContentPartPr/>
                <p14:nvPr/>
              </p14:nvContentPartPr>
              <p14:xfrm>
                <a:off x="5211325" y="590748"/>
                <a:ext cx="27720" cy="99720"/>
              </p14:xfrm>
            </p:contentPart>
          </mc:Choice>
          <mc:Fallback xmlns="">
            <p:pic>
              <p:nvPicPr>
                <p:cNvPr id="31" name="Ink 30">
                  <a:extLst>
                    <a:ext uri="{FF2B5EF4-FFF2-40B4-BE49-F238E27FC236}">
                      <a16:creationId xmlns:a16="http://schemas.microsoft.com/office/drawing/2014/main" id="{5405327F-91CC-A587-F2AA-CBC4B7EFF295}"/>
                    </a:ext>
                  </a:extLst>
                </p:cNvPr>
                <p:cNvPicPr/>
                <p:nvPr/>
              </p:nvPicPr>
              <p:blipFill>
                <a:blip r:embed="rId51"/>
                <a:stretch>
                  <a:fillRect/>
                </a:stretch>
              </p:blipFill>
              <p:spPr>
                <a:xfrm>
                  <a:off x="5193325" y="573108"/>
                  <a:ext cx="63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15D731C7-9507-0149-424A-908146A982CC}"/>
                    </a:ext>
                  </a:extLst>
                </p14:cNvPr>
                <p14:cNvContentPartPr/>
                <p14:nvPr/>
              </p14:nvContentPartPr>
              <p14:xfrm>
                <a:off x="5176405" y="630708"/>
                <a:ext cx="96120" cy="14760"/>
              </p14:xfrm>
            </p:contentPart>
          </mc:Choice>
          <mc:Fallback xmlns="">
            <p:pic>
              <p:nvPicPr>
                <p:cNvPr id="32" name="Ink 31">
                  <a:extLst>
                    <a:ext uri="{FF2B5EF4-FFF2-40B4-BE49-F238E27FC236}">
                      <a16:creationId xmlns:a16="http://schemas.microsoft.com/office/drawing/2014/main" id="{15D731C7-9507-0149-424A-908146A982CC}"/>
                    </a:ext>
                  </a:extLst>
                </p:cNvPr>
                <p:cNvPicPr/>
                <p:nvPr/>
              </p:nvPicPr>
              <p:blipFill>
                <a:blip r:embed="rId53"/>
                <a:stretch>
                  <a:fillRect/>
                </a:stretch>
              </p:blipFill>
              <p:spPr>
                <a:xfrm>
                  <a:off x="5158765" y="613068"/>
                  <a:ext cx="131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0ED70C36-4E42-7EB0-6265-C9047CAC0A2D}"/>
                    </a:ext>
                  </a:extLst>
                </p14:cNvPr>
                <p14:cNvContentPartPr/>
                <p14:nvPr/>
              </p14:nvContentPartPr>
              <p14:xfrm>
                <a:off x="5321125" y="584988"/>
                <a:ext cx="29160" cy="122400"/>
              </p14:xfrm>
            </p:contentPart>
          </mc:Choice>
          <mc:Fallback xmlns="">
            <p:pic>
              <p:nvPicPr>
                <p:cNvPr id="33" name="Ink 32">
                  <a:extLst>
                    <a:ext uri="{FF2B5EF4-FFF2-40B4-BE49-F238E27FC236}">
                      <a16:creationId xmlns:a16="http://schemas.microsoft.com/office/drawing/2014/main" id="{0ED70C36-4E42-7EB0-6265-C9047CAC0A2D}"/>
                    </a:ext>
                  </a:extLst>
                </p:cNvPr>
                <p:cNvPicPr/>
                <p:nvPr/>
              </p:nvPicPr>
              <p:blipFill>
                <a:blip r:embed="rId55"/>
                <a:stretch>
                  <a:fillRect/>
                </a:stretch>
              </p:blipFill>
              <p:spPr>
                <a:xfrm>
                  <a:off x="5303125" y="566988"/>
                  <a:ext cx="64800" cy="158040"/>
                </a:xfrm>
                <a:prstGeom prst="rect">
                  <a:avLst/>
                </a:prstGeom>
              </p:spPr>
            </p:pic>
          </mc:Fallback>
        </mc:AlternateContent>
      </p:grpSp>
      <p:grpSp>
        <p:nvGrpSpPr>
          <p:cNvPr id="42" name="Group 41">
            <a:extLst>
              <a:ext uri="{FF2B5EF4-FFF2-40B4-BE49-F238E27FC236}">
                <a16:creationId xmlns:a16="http://schemas.microsoft.com/office/drawing/2014/main" id="{E44CA42A-0D9B-8F46-03A4-A17C501AF553}"/>
              </a:ext>
            </a:extLst>
          </p:cNvPr>
          <p:cNvGrpSpPr/>
          <p:nvPr/>
        </p:nvGrpSpPr>
        <p:grpSpPr>
          <a:xfrm>
            <a:off x="7070125" y="232548"/>
            <a:ext cx="776520" cy="370800"/>
            <a:chOff x="5546125" y="232548"/>
            <a:chExt cx="776520" cy="370800"/>
          </a:xfrm>
        </p:grpSpPr>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9116A389-F9B9-4368-B566-168E8C805A75}"/>
                    </a:ext>
                  </a:extLst>
                </p14:cNvPr>
                <p14:cNvContentPartPr/>
                <p14:nvPr/>
              </p14:nvContentPartPr>
              <p14:xfrm>
                <a:off x="5546125" y="232548"/>
                <a:ext cx="106560" cy="370800"/>
              </p14:xfrm>
            </p:contentPart>
          </mc:Choice>
          <mc:Fallback xmlns="">
            <p:pic>
              <p:nvPicPr>
                <p:cNvPr id="35" name="Ink 34">
                  <a:extLst>
                    <a:ext uri="{FF2B5EF4-FFF2-40B4-BE49-F238E27FC236}">
                      <a16:creationId xmlns:a16="http://schemas.microsoft.com/office/drawing/2014/main" id="{9116A389-F9B9-4368-B566-168E8C805A75}"/>
                    </a:ext>
                  </a:extLst>
                </p:cNvPr>
                <p:cNvPicPr/>
                <p:nvPr/>
              </p:nvPicPr>
              <p:blipFill>
                <a:blip r:embed="rId57"/>
                <a:stretch>
                  <a:fillRect/>
                </a:stretch>
              </p:blipFill>
              <p:spPr>
                <a:xfrm>
                  <a:off x="5528125" y="214908"/>
                  <a:ext cx="14220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0DA88576-5A84-D780-67C7-46784D4CCF79}"/>
                    </a:ext>
                  </a:extLst>
                </p14:cNvPr>
                <p14:cNvContentPartPr/>
                <p14:nvPr/>
              </p14:nvContentPartPr>
              <p14:xfrm>
                <a:off x="5729725" y="347028"/>
                <a:ext cx="51480" cy="207360"/>
              </p14:xfrm>
            </p:contentPart>
          </mc:Choice>
          <mc:Fallback xmlns="">
            <p:pic>
              <p:nvPicPr>
                <p:cNvPr id="36" name="Ink 35">
                  <a:extLst>
                    <a:ext uri="{FF2B5EF4-FFF2-40B4-BE49-F238E27FC236}">
                      <a16:creationId xmlns:a16="http://schemas.microsoft.com/office/drawing/2014/main" id="{0DA88576-5A84-D780-67C7-46784D4CCF79}"/>
                    </a:ext>
                  </a:extLst>
                </p:cNvPr>
                <p:cNvPicPr/>
                <p:nvPr/>
              </p:nvPicPr>
              <p:blipFill>
                <a:blip r:embed="rId59"/>
                <a:stretch>
                  <a:fillRect/>
                </a:stretch>
              </p:blipFill>
              <p:spPr>
                <a:xfrm>
                  <a:off x="5712085" y="329388"/>
                  <a:ext cx="871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762501BA-16EB-2623-534B-4896E7BC80AD}"/>
                    </a:ext>
                  </a:extLst>
                </p14:cNvPr>
                <p14:cNvContentPartPr/>
                <p14:nvPr/>
              </p14:nvContentPartPr>
              <p14:xfrm>
                <a:off x="5854645" y="414708"/>
                <a:ext cx="115560" cy="13320"/>
              </p14:xfrm>
            </p:contentPart>
          </mc:Choice>
          <mc:Fallback xmlns="">
            <p:pic>
              <p:nvPicPr>
                <p:cNvPr id="37" name="Ink 36">
                  <a:extLst>
                    <a:ext uri="{FF2B5EF4-FFF2-40B4-BE49-F238E27FC236}">
                      <a16:creationId xmlns:a16="http://schemas.microsoft.com/office/drawing/2014/main" id="{762501BA-16EB-2623-534B-4896E7BC80AD}"/>
                    </a:ext>
                  </a:extLst>
                </p:cNvPr>
                <p:cNvPicPr/>
                <p:nvPr/>
              </p:nvPicPr>
              <p:blipFill>
                <a:blip r:embed="rId61"/>
                <a:stretch>
                  <a:fillRect/>
                </a:stretch>
              </p:blipFill>
              <p:spPr>
                <a:xfrm>
                  <a:off x="5836645" y="396708"/>
                  <a:ext cx="1512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AB774125-34B2-9E15-B96C-109A6385B04C}"/>
                    </a:ext>
                  </a:extLst>
                </p14:cNvPr>
                <p14:cNvContentPartPr/>
                <p14:nvPr/>
              </p14:nvContentPartPr>
              <p14:xfrm>
                <a:off x="6064525" y="341628"/>
                <a:ext cx="74160" cy="177120"/>
              </p14:xfrm>
            </p:contentPart>
          </mc:Choice>
          <mc:Fallback xmlns="">
            <p:pic>
              <p:nvPicPr>
                <p:cNvPr id="38" name="Ink 37">
                  <a:extLst>
                    <a:ext uri="{FF2B5EF4-FFF2-40B4-BE49-F238E27FC236}">
                      <a16:creationId xmlns:a16="http://schemas.microsoft.com/office/drawing/2014/main" id="{AB774125-34B2-9E15-B96C-109A6385B04C}"/>
                    </a:ext>
                  </a:extLst>
                </p:cNvPr>
                <p:cNvPicPr/>
                <p:nvPr/>
              </p:nvPicPr>
              <p:blipFill>
                <a:blip r:embed="rId63"/>
                <a:stretch>
                  <a:fillRect/>
                </a:stretch>
              </p:blipFill>
              <p:spPr>
                <a:xfrm>
                  <a:off x="6046525" y="323988"/>
                  <a:ext cx="1098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Ink 38">
                  <a:extLst>
                    <a:ext uri="{FF2B5EF4-FFF2-40B4-BE49-F238E27FC236}">
                      <a16:creationId xmlns:a16="http://schemas.microsoft.com/office/drawing/2014/main" id="{850ECC88-4019-E6E3-31FC-E95BC81E6814}"/>
                    </a:ext>
                  </a:extLst>
                </p14:cNvPr>
                <p14:cNvContentPartPr/>
                <p14:nvPr/>
              </p14:nvContentPartPr>
              <p14:xfrm>
                <a:off x="6125365" y="333708"/>
                <a:ext cx="46800" cy="181800"/>
              </p14:xfrm>
            </p:contentPart>
          </mc:Choice>
          <mc:Fallback xmlns="">
            <p:pic>
              <p:nvPicPr>
                <p:cNvPr id="39" name="Ink 38">
                  <a:extLst>
                    <a:ext uri="{FF2B5EF4-FFF2-40B4-BE49-F238E27FC236}">
                      <a16:creationId xmlns:a16="http://schemas.microsoft.com/office/drawing/2014/main" id="{850ECC88-4019-E6E3-31FC-E95BC81E6814}"/>
                    </a:ext>
                  </a:extLst>
                </p:cNvPr>
                <p:cNvPicPr/>
                <p:nvPr/>
              </p:nvPicPr>
              <p:blipFill>
                <a:blip r:embed="rId65"/>
                <a:stretch>
                  <a:fillRect/>
                </a:stretch>
              </p:blipFill>
              <p:spPr>
                <a:xfrm>
                  <a:off x="6107725" y="316068"/>
                  <a:ext cx="824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Ink 39">
                  <a:extLst>
                    <a:ext uri="{FF2B5EF4-FFF2-40B4-BE49-F238E27FC236}">
                      <a16:creationId xmlns:a16="http://schemas.microsoft.com/office/drawing/2014/main" id="{E3EFB2FB-8817-3E5B-6804-670EE565DD54}"/>
                    </a:ext>
                  </a:extLst>
                </p14:cNvPr>
                <p14:cNvContentPartPr/>
                <p14:nvPr/>
              </p14:nvContentPartPr>
              <p14:xfrm>
                <a:off x="6089005" y="443508"/>
                <a:ext cx="81000" cy="22680"/>
              </p14:xfrm>
            </p:contentPart>
          </mc:Choice>
          <mc:Fallback xmlns="">
            <p:pic>
              <p:nvPicPr>
                <p:cNvPr id="40" name="Ink 39">
                  <a:extLst>
                    <a:ext uri="{FF2B5EF4-FFF2-40B4-BE49-F238E27FC236}">
                      <a16:creationId xmlns:a16="http://schemas.microsoft.com/office/drawing/2014/main" id="{E3EFB2FB-8817-3E5B-6804-670EE565DD54}"/>
                    </a:ext>
                  </a:extLst>
                </p:cNvPr>
                <p:cNvPicPr/>
                <p:nvPr/>
              </p:nvPicPr>
              <p:blipFill>
                <a:blip r:embed="rId67"/>
                <a:stretch>
                  <a:fillRect/>
                </a:stretch>
              </p:blipFill>
              <p:spPr>
                <a:xfrm>
                  <a:off x="6071365" y="425868"/>
                  <a:ext cx="1166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EC0A5ABD-F298-FD2E-C531-FF5663ECDCD4}"/>
                    </a:ext>
                  </a:extLst>
                </p14:cNvPr>
                <p14:cNvContentPartPr/>
                <p14:nvPr/>
              </p14:nvContentPartPr>
              <p14:xfrm>
                <a:off x="6237325" y="241188"/>
                <a:ext cx="85320" cy="361440"/>
              </p14:xfrm>
            </p:contentPart>
          </mc:Choice>
          <mc:Fallback xmlns="">
            <p:pic>
              <p:nvPicPr>
                <p:cNvPr id="41" name="Ink 40">
                  <a:extLst>
                    <a:ext uri="{FF2B5EF4-FFF2-40B4-BE49-F238E27FC236}">
                      <a16:creationId xmlns:a16="http://schemas.microsoft.com/office/drawing/2014/main" id="{EC0A5ABD-F298-FD2E-C531-FF5663ECDCD4}"/>
                    </a:ext>
                  </a:extLst>
                </p:cNvPr>
                <p:cNvPicPr/>
                <p:nvPr/>
              </p:nvPicPr>
              <p:blipFill>
                <a:blip r:embed="rId69"/>
                <a:stretch>
                  <a:fillRect/>
                </a:stretch>
              </p:blipFill>
              <p:spPr>
                <a:xfrm>
                  <a:off x="6219325" y="223188"/>
                  <a:ext cx="120960" cy="397080"/>
                </a:xfrm>
                <a:prstGeom prst="rect">
                  <a:avLst/>
                </a:prstGeom>
              </p:spPr>
            </p:pic>
          </mc:Fallback>
        </mc:AlternateContent>
      </p:grpSp>
      <p:grpSp>
        <p:nvGrpSpPr>
          <p:cNvPr id="60" name="Group 59">
            <a:extLst>
              <a:ext uri="{FF2B5EF4-FFF2-40B4-BE49-F238E27FC236}">
                <a16:creationId xmlns:a16="http://schemas.microsoft.com/office/drawing/2014/main" id="{9478A4B7-FA9B-3427-0E73-6409590989CE}"/>
              </a:ext>
            </a:extLst>
          </p:cNvPr>
          <p:cNvGrpSpPr/>
          <p:nvPr/>
        </p:nvGrpSpPr>
        <p:grpSpPr>
          <a:xfrm>
            <a:off x="8084245" y="220308"/>
            <a:ext cx="849600" cy="570240"/>
            <a:chOff x="6560245" y="220308"/>
            <a:chExt cx="849600" cy="570240"/>
          </a:xfrm>
        </p:grpSpPr>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58C4D756-0BAC-E7FD-98F0-A7B28279575D}"/>
                    </a:ext>
                  </a:extLst>
                </p14:cNvPr>
                <p14:cNvContentPartPr/>
                <p14:nvPr/>
              </p14:nvContentPartPr>
              <p14:xfrm>
                <a:off x="6560245" y="420468"/>
                <a:ext cx="175680" cy="28080"/>
              </p14:xfrm>
            </p:contentPart>
          </mc:Choice>
          <mc:Fallback xmlns="">
            <p:pic>
              <p:nvPicPr>
                <p:cNvPr id="43" name="Ink 42">
                  <a:extLst>
                    <a:ext uri="{FF2B5EF4-FFF2-40B4-BE49-F238E27FC236}">
                      <a16:creationId xmlns:a16="http://schemas.microsoft.com/office/drawing/2014/main" id="{58C4D756-0BAC-E7FD-98F0-A7B28279575D}"/>
                    </a:ext>
                  </a:extLst>
                </p:cNvPr>
                <p:cNvPicPr/>
                <p:nvPr/>
              </p:nvPicPr>
              <p:blipFill>
                <a:blip r:embed="rId71"/>
                <a:stretch>
                  <a:fillRect/>
                </a:stretch>
              </p:blipFill>
              <p:spPr>
                <a:xfrm>
                  <a:off x="6542605" y="402468"/>
                  <a:ext cx="2113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Ink 43">
                  <a:extLst>
                    <a:ext uri="{FF2B5EF4-FFF2-40B4-BE49-F238E27FC236}">
                      <a16:creationId xmlns:a16="http://schemas.microsoft.com/office/drawing/2014/main" id="{6087F9F8-0824-AA25-F6A7-5E7B05AC49D3}"/>
                    </a:ext>
                  </a:extLst>
                </p14:cNvPr>
                <p14:cNvContentPartPr/>
                <p14:nvPr/>
              </p14:nvContentPartPr>
              <p14:xfrm>
                <a:off x="6971005" y="335148"/>
                <a:ext cx="52920" cy="90360"/>
              </p14:xfrm>
            </p:contentPart>
          </mc:Choice>
          <mc:Fallback xmlns="">
            <p:pic>
              <p:nvPicPr>
                <p:cNvPr id="44" name="Ink 43">
                  <a:extLst>
                    <a:ext uri="{FF2B5EF4-FFF2-40B4-BE49-F238E27FC236}">
                      <a16:creationId xmlns:a16="http://schemas.microsoft.com/office/drawing/2014/main" id="{6087F9F8-0824-AA25-F6A7-5E7B05AC49D3}"/>
                    </a:ext>
                  </a:extLst>
                </p:cNvPr>
                <p:cNvPicPr/>
                <p:nvPr/>
              </p:nvPicPr>
              <p:blipFill>
                <a:blip r:embed="rId73"/>
                <a:stretch>
                  <a:fillRect/>
                </a:stretch>
              </p:blipFill>
              <p:spPr>
                <a:xfrm>
                  <a:off x="6953365" y="317148"/>
                  <a:ext cx="88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Ink 44">
                  <a:extLst>
                    <a:ext uri="{FF2B5EF4-FFF2-40B4-BE49-F238E27FC236}">
                      <a16:creationId xmlns:a16="http://schemas.microsoft.com/office/drawing/2014/main" id="{82F6C179-8817-37C5-0193-4BAEE0772B18}"/>
                    </a:ext>
                  </a:extLst>
                </p14:cNvPr>
                <p14:cNvContentPartPr/>
                <p14:nvPr/>
              </p14:nvContentPartPr>
              <p14:xfrm>
                <a:off x="6983965" y="303108"/>
                <a:ext cx="185040" cy="312120"/>
              </p14:xfrm>
            </p:contentPart>
          </mc:Choice>
          <mc:Fallback xmlns="">
            <p:pic>
              <p:nvPicPr>
                <p:cNvPr id="45" name="Ink 44">
                  <a:extLst>
                    <a:ext uri="{FF2B5EF4-FFF2-40B4-BE49-F238E27FC236}">
                      <a16:creationId xmlns:a16="http://schemas.microsoft.com/office/drawing/2014/main" id="{82F6C179-8817-37C5-0193-4BAEE0772B18}"/>
                    </a:ext>
                  </a:extLst>
                </p:cNvPr>
                <p:cNvPicPr/>
                <p:nvPr/>
              </p:nvPicPr>
              <p:blipFill>
                <a:blip r:embed="rId75"/>
                <a:stretch>
                  <a:fillRect/>
                </a:stretch>
              </p:blipFill>
              <p:spPr>
                <a:xfrm>
                  <a:off x="6965965" y="285108"/>
                  <a:ext cx="22068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Ink 45">
                  <a:extLst>
                    <a:ext uri="{FF2B5EF4-FFF2-40B4-BE49-F238E27FC236}">
                      <a16:creationId xmlns:a16="http://schemas.microsoft.com/office/drawing/2014/main" id="{51CC7D7D-CE74-7BB5-E1D0-9E15636DEBEF}"/>
                    </a:ext>
                  </a:extLst>
                </p14:cNvPr>
                <p14:cNvContentPartPr/>
                <p14:nvPr/>
              </p14:nvContentPartPr>
              <p14:xfrm>
                <a:off x="7121125" y="530268"/>
                <a:ext cx="18720" cy="111240"/>
              </p14:xfrm>
            </p:contentPart>
          </mc:Choice>
          <mc:Fallback xmlns="">
            <p:pic>
              <p:nvPicPr>
                <p:cNvPr id="46" name="Ink 45">
                  <a:extLst>
                    <a:ext uri="{FF2B5EF4-FFF2-40B4-BE49-F238E27FC236}">
                      <a16:creationId xmlns:a16="http://schemas.microsoft.com/office/drawing/2014/main" id="{51CC7D7D-CE74-7BB5-E1D0-9E15636DEBEF}"/>
                    </a:ext>
                  </a:extLst>
                </p:cNvPr>
                <p:cNvPicPr/>
                <p:nvPr/>
              </p:nvPicPr>
              <p:blipFill>
                <a:blip r:embed="rId77"/>
                <a:stretch>
                  <a:fillRect/>
                </a:stretch>
              </p:blipFill>
              <p:spPr>
                <a:xfrm>
                  <a:off x="7103125" y="512628"/>
                  <a:ext cx="54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8F092837-C242-C0C7-1598-2581AB60F8C9}"/>
                    </a:ext>
                  </a:extLst>
                </p14:cNvPr>
                <p14:cNvContentPartPr/>
                <p14:nvPr/>
              </p14:nvContentPartPr>
              <p14:xfrm>
                <a:off x="7315165" y="384828"/>
                <a:ext cx="94680" cy="41040"/>
              </p14:xfrm>
            </p:contentPart>
          </mc:Choice>
          <mc:Fallback xmlns="">
            <p:pic>
              <p:nvPicPr>
                <p:cNvPr id="48" name="Ink 47">
                  <a:extLst>
                    <a:ext uri="{FF2B5EF4-FFF2-40B4-BE49-F238E27FC236}">
                      <a16:creationId xmlns:a16="http://schemas.microsoft.com/office/drawing/2014/main" id="{8F092837-C242-C0C7-1598-2581AB60F8C9}"/>
                    </a:ext>
                  </a:extLst>
                </p:cNvPr>
                <p:cNvPicPr/>
                <p:nvPr/>
              </p:nvPicPr>
              <p:blipFill>
                <a:blip r:embed="rId79"/>
                <a:stretch>
                  <a:fillRect/>
                </a:stretch>
              </p:blipFill>
              <p:spPr>
                <a:xfrm>
                  <a:off x="7297165" y="367188"/>
                  <a:ext cx="130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7" name="Ink 56">
                  <a:extLst>
                    <a:ext uri="{FF2B5EF4-FFF2-40B4-BE49-F238E27FC236}">
                      <a16:creationId xmlns:a16="http://schemas.microsoft.com/office/drawing/2014/main" id="{4C01F1BA-2ECA-9907-9E43-F1E5288427B9}"/>
                    </a:ext>
                  </a:extLst>
                </p14:cNvPr>
                <p14:cNvContentPartPr/>
                <p14:nvPr/>
              </p14:nvContentPartPr>
              <p14:xfrm>
                <a:off x="6811525" y="220308"/>
                <a:ext cx="108360" cy="570240"/>
              </p14:xfrm>
            </p:contentPart>
          </mc:Choice>
          <mc:Fallback xmlns="">
            <p:pic>
              <p:nvPicPr>
                <p:cNvPr id="57" name="Ink 56">
                  <a:extLst>
                    <a:ext uri="{FF2B5EF4-FFF2-40B4-BE49-F238E27FC236}">
                      <a16:creationId xmlns:a16="http://schemas.microsoft.com/office/drawing/2014/main" id="{4C01F1BA-2ECA-9907-9E43-F1E5288427B9}"/>
                    </a:ext>
                  </a:extLst>
                </p:cNvPr>
                <p:cNvPicPr/>
                <p:nvPr/>
              </p:nvPicPr>
              <p:blipFill>
                <a:blip r:embed="rId81"/>
                <a:stretch>
                  <a:fillRect/>
                </a:stretch>
              </p:blipFill>
              <p:spPr>
                <a:xfrm>
                  <a:off x="6793885" y="202308"/>
                  <a:ext cx="144000" cy="605880"/>
                </a:xfrm>
                <a:prstGeom prst="rect">
                  <a:avLst/>
                </a:prstGeom>
              </p:spPr>
            </p:pic>
          </mc:Fallback>
        </mc:AlternateContent>
      </p:grpSp>
      <p:grpSp>
        <p:nvGrpSpPr>
          <p:cNvPr id="59" name="Group 58">
            <a:extLst>
              <a:ext uri="{FF2B5EF4-FFF2-40B4-BE49-F238E27FC236}">
                <a16:creationId xmlns:a16="http://schemas.microsoft.com/office/drawing/2014/main" id="{030998D4-AEF8-54B6-48DA-CE92BC68EC04}"/>
              </a:ext>
            </a:extLst>
          </p:cNvPr>
          <p:cNvGrpSpPr/>
          <p:nvPr/>
        </p:nvGrpSpPr>
        <p:grpSpPr>
          <a:xfrm>
            <a:off x="9116365" y="303798"/>
            <a:ext cx="858960" cy="431280"/>
            <a:chOff x="7592365" y="258828"/>
            <a:chExt cx="858960" cy="431280"/>
          </a:xfrm>
        </p:grpSpPr>
        <mc:AlternateContent xmlns:mc="http://schemas.openxmlformats.org/markup-compatibility/2006" xmlns:p14="http://schemas.microsoft.com/office/powerpoint/2010/main">
          <mc:Choice Requires="p14">
            <p:contentPart p14:bwMode="auto" r:id="rId82">
              <p14:nvContentPartPr>
                <p14:cNvPr id="50" name="Ink 49">
                  <a:extLst>
                    <a:ext uri="{FF2B5EF4-FFF2-40B4-BE49-F238E27FC236}">
                      <a16:creationId xmlns:a16="http://schemas.microsoft.com/office/drawing/2014/main" id="{A4128E8F-3542-092B-502B-786A6104AD18}"/>
                    </a:ext>
                  </a:extLst>
                </p14:cNvPr>
                <p14:cNvContentPartPr/>
                <p14:nvPr/>
              </p14:nvContentPartPr>
              <p14:xfrm>
                <a:off x="7592365" y="305988"/>
                <a:ext cx="131400" cy="156960"/>
              </p14:xfrm>
            </p:contentPart>
          </mc:Choice>
          <mc:Fallback xmlns="">
            <p:pic>
              <p:nvPicPr>
                <p:cNvPr id="50" name="Ink 49">
                  <a:extLst>
                    <a:ext uri="{FF2B5EF4-FFF2-40B4-BE49-F238E27FC236}">
                      <a16:creationId xmlns:a16="http://schemas.microsoft.com/office/drawing/2014/main" id="{A4128E8F-3542-092B-502B-786A6104AD18}"/>
                    </a:ext>
                  </a:extLst>
                </p:cNvPr>
                <p:cNvPicPr/>
                <p:nvPr/>
              </p:nvPicPr>
              <p:blipFill>
                <a:blip r:embed="rId83"/>
                <a:stretch>
                  <a:fillRect/>
                </a:stretch>
              </p:blipFill>
              <p:spPr>
                <a:xfrm>
                  <a:off x="7574725" y="287988"/>
                  <a:ext cx="1670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Ink 50">
                  <a:extLst>
                    <a:ext uri="{FF2B5EF4-FFF2-40B4-BE49-F238E27FC236}">
                      <a16:creationId xmlns:a16="http://schemas.microsoft.com/office/drawing/2014/main" id="{8D030495-B552-60A1-5938-79E99682FA38}"/>
                    </a:ext>
                  </a:extLst>
                </p14:cNvPr>
                <p14:cNvContentPartPr/>
                <p14:nvPr/>
              </p14:nvContentPartPr>
              <p14:xfrm>
                <a:off x="7629805" y="392028"/>
                <a:ext cx="135720" cy="15480"/>
              </p14:xfrm>
            </p:contentPart>
          </mc:Choice>
          <mc:Fallback xmlns="">
            <p:pic>
              <p:nvPicPr>
                <p:cNvPr id="51" name="Ink 50">
                  <a:extLst>
                    <a:ext uri="{FF2B5EF4-FFF2-40B4-BE49-F238E27FC236}">
                      <a16:creationId xmlns:a16="http://schemas.microsoft.com/office/drawing/2014/main" id="{8D030495-B552-60A1-5938-79E99682FA38}"/>
                    </a:ext>
                  </a:extLst>
                </p:cNvPr>
                <p:cNvPicPr/>
                <p:nvPr/>
              </p:nvPicPr>
              <p:blipFill>
                <a:blip r:embed="rId85"/>
                <a:stretch>
                  <a:fillRect/>
                </a:stretch>
              </p:blipFill>
              <p:spPr>
                <a:xfrm>
                  <a:off x="7611805" y="374388"/>
                  <a:ext cx="171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CA3484FA-A501-F342-426F-12B7D0CED93B}"/>
                    </a:ext>
                  </a:extLst>
                </p14:cNvPr>
                <p14:cNvContentPartPr/>
                <p14:nvPr/>
              </p14:nvContentPartPr>
              <p14:xfrm>
                <a:off x="7801885" y="312468"/>
                <a:ext cx="192600" cy="129240"/>
              </p14:xfrm>
            </p:contentPart>
          </mc:Choice>
          <mc:Fallback xmlns="">
            <p:pic>
              <p:nvPicPr>
                <p:cNvPr id="52" name="Ink 51">
                  <a:extLst>
                    <a:ext uri="{FF2B5EF4-FFF2-40B4-BE49-F238E27FC236}">
                      <a16:creationId xmlns:a16="http://schemas.microsoft.com/office/drawing/2014/main" id="{CA3484FA-A501-F342-426F-12B7D0CED93B}"/>
                    </a:ext>
                  </a:extLst>
                </p:cNvPr>
                <p:cNvPicPr/>
                <p:nvPr/>
              </p:nvPicPr>
              <p:blipFill>
                <a:blip r:embed="rId87"/>
                <a:stretch>
                  <a:fillRect/>
                </a:stretch>
              </p:blipFill>
              <p:spPr>
                <a:xfrm>
                  <a:off x="7783885" y="294468"/>
                  <a:ext cx="228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D3EF6ED0-C7BA-831A-ED40-E1A2C6A44990}"/>
                    </a:ext>
                  </a:extLst>
                </p14:cNvPr>
                <p14:cNvContentPartPr/>
                <p14:nvPr/>
              </p14:nvContentPartPr>
              <p14:xfrm>
                <a:off x="8059285" y="315708"/>
                <a:ext cx="92160" cy="125640"/>
              </p14:xfrm>
            </p:contentPart>
          </mc:Choice>
          <mc:Fallback xmlns="">
            <p:pic>
              <p:nvPicPr>
                <p:cNvPr id="53" name="Ink 52">
                  <a:extLst>
                    <a:ext uri="{FF2B5EF4-FFF2-40B4-BE49-F238E27FC236}">
                      <a16:creationId xmlns:a16="http://schemas.microsoft.com/office/drawing/2014/main" id="{D3EF6ED0-C7BA-831A-ED40-E1A2C6A44990}"/>
                    </a:ext>
                  </a:extLst>
                </p:cNvPr>
                <p:cNvPicPr/>
                <p:nvPr/>
              </p:nvPicPr>
              <p:blipFill>
                <a:blip r:embed="rId89"/>
                <a:stretch>
                  <a:fillRect/>
                </a:stretch>
              </p:blipFill>
              <p:spPr>
                <a:xfrm>
                  <a:off x="8041645" y="297708"/>
                  <a:ext cx="127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Ink 53">
                  <a:extLst>
                    <a:ext uri="{FF2B5EF4-FFF2-40B4-BE49-F238E27FC236}">
                      <a16:creationId xmlns:a16="http://schemas.microsoft.com/office/drawing/2014/main" id="{2CEA7D15-6D3C-B84C-B751-D1F31132B1E5}"/>
                    </a:ext>
                  </a:extLst>
                </p14:cNvPr>
                <p14:cNvContentPartPr/>
                <p14:nvPr/>
              </p14:nvContentPartPr>
              <p14:xfrm>
                <a:off x="8056405" y="299148"/>
                <a:ext cx="139680" cy="183960"/>
              </p14:xfrm>
            </p:contentPart>
          </mc:Choice>
          <mc:Fallback xmlns="">
            <p:pic>
              <p:nvPicPr>
                <p:cNvPr id="54" name="Ink 53">
                  <a:extLst>
                    <a:ext uri="{FF2B5EF4-FFF2-40B4-BE49-F238E27FC236}">
                      <a16:creationId xmlns:a16="http://schemas.microsoft.com/office/drawing/2014/main" id="{2CEA7D15-6D3C-B84C-B751-D1F31132B1E5}"/>
                    </a:ext>
                  </a:extLst>
                </p:cNvPr>
                <p:cNvPicPr/>
                <p:nvPr/>
              </p:nvPicPr>
              <p:blipFill>
                <a:blip r:embed="rId91"/>
                <a:stretch>
                  <a:fillRect/>
                </a:stretch>
              </p:blipFill>
              <p:spPr>
                <a:xfrm>
                  <a:off x="8038405" y="281508"/>
                  <a:ext cx="1753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Ink 54">
                  <a:extLst>
                    <a:ext uri="{FF2B5EF4-FFF2-40B4-BE49-F238E27FC236}">
                      <a16:creationId xmlns:a16="http://schemas.microsoft.com/office/drawing/2014/main" id="{00DCE424-64C1-356B-0DE6-2FE0F9C881DB}"/>
                    </a:ext>
                  </a:extLst>
                </p14:cNvPr>
                <p14:cNvContentPartPr/>
                <p14:nvPr/>
              </p14:nvContentPartPr>
              <p14:xfrm>
                <a:off x="8198605" y="439908"/>
                <a:ext cx="121680" cy="104400"/>
              </p14:xfrm>
            </p:contentPart>
          </mc:Choice>
          <mc:Fallback xmlns="">
            <p:pic>
              <p:nvPicPr>
                <p:cNvPr id="55" name="Ink 54">
                  <a:extLst>
                    <a:ext uri="{FF2B5EF4-FFF2-40B4-BE49-F238E27FC236}">
                      <a16:creationId xmlns:a16="http://schemas.microsoft.com/office/drawing/2014/main" id="{00DCE424-64C1-356B-0DE6-2FE0F9C881DB}"/>
                    </a:ext>
                  </a:extLst>
                </p:cNvPr>
                <p:cNvPicPr/>
                <p:nvPr/>
              </p:nvPicPr>
              <p:blipFill>
                <a:blip r:embed="rId93"/>
                <a:stretch>
                  <a:fillRect/>
                </a:stretch>
              </p:blipFill>
              <p:spPr>
                <a:xfrm>
                  <a:off x="8180965" y="422268"/>
                  <a:ext cx="157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Ink 57">
                  <a:extLst>
                    <a:ext uri="{FF2B5EF4-FFF2-40B4-BE49-F238E27FC236}">
                      <a16:creationId xmlns:a16="http://schemas.microsoft.com/office/drawing/2014/main" id="{6FD7062F-625B-8A63-58A3-90349B6B5395}"/>
                    </a:ext>
                  </a:extLst>
                </p14:cNvPr>
                <p14:cNvContentPartPr/>
                <p14:nvPr/>
              </p14:nvContentPartPr>
              <p14:xfrm>
                <a:off x="8352685" y="258828"/>
                <a:ext cx="98640" cy="431280"/>
              </p14:xfrm>
            </p:contentPart>
          </mc:Choice>
          <mc:Fallback xmlns="">
            <p:pic>
              <p:nvPicPr>
                <p:cNvPr id="58" name="Ink 57">
                  <a:extLst>
                    <a:ext uri="{FF2B5EF4-FFF2-40B4-BE49-F238E27FC236}">
                      <a16:creationId xmlns:a16="http://schemas.microsoft.com/office/drawing/2014/main" id="{6FD7062F-625B-8A63-58A3-90349B6B5395}"/>
                    </a:ext>
                  </a:extLst>
                </p:cNvPr>
                <p:cNvPicPr/>
                <p:nvPr/>
              </p:nvPicPr>
              <p:blipFill>
                <a:blip r:embed="rId95"/>
                <a:stretch>
                  <a:fillRect/>
                </a:stretch>
              </p:blipFill>
              <p:spPr>
                <a:xfrm>
                  <a:off x="8335045" y="240828"/>
                  <a:ext cx="134280" cy="466920"/>
                </a:xfrm>
                <a:prstGeom prst="rect">
                  <a:avLst/>
                </a:prstGeom>
              </p:spPr>
            </p:pic>
          </mc:Fallback>
        </mc:AlternateContent>
      </p:grpSp>
      <p:grpSp>
        <p:nvGrpSpPr>
          <p:cNvPr id="69" name="Group 68">
            <a:extLst>
              <a:ext uri="{FF2B5EF4-FFF2-40B4-BE49-F238E27FC236}">
                <a16:creationId xmlns:a16="http://schemas.microsoft.com/office/drawing/2014/main" id="{032112D7-1ABA-6C45-C101-ADAA15959C0D}"/>
              </a:ext>
            </a:extLst>
          </p:cNvPr>
          <p:cNvGrpSpPr/>
          <p:nvPr/>
        </p:nvGrpSpPr>
        <p:grpSpPr>
          <a:xfrm>
            <a:off x="4360765" y="1257008"/>
            <a:ext cx="393480" cy="373680"/>
            <a:chOff x="2836765" y="1286988"/>
            <a:chExt cx="393480" cy="373680"/>
          </a:xfrm>
        </p:grpSpPr>
        <mc:AlternateContent xmlns:mc="http://schemas.openxmlformats.org/markup-compatibility/2006" xmlns:p14="http://schemas.microsoft.com/office/powerpoint/2010/main">
          <mc:Choice Requires="p14">
            <p:contentPart p14:bwMode="auto" r:id="rId96">
              <p14:nvContentPartPr>
                <p14:cNvPr id="61" name="Ink 60">
                  <a:extLst>
                    <a:ext uri="{FF2B5EF4-FFF2-40B4-BE49-F238E27FC236}">
                      <a16:creationId xmlns:a16="http://schemas.microsoft.com/office/drawing/2014/main" id="{7E267403-42E8-1A92-CAF9-9D7F55F51E5F}"/>
                    </a:ext>
                  </a:extLst>
                </p14:cNvPr>
                <p14:cNvContentPartPr/>
                <p14:nvPr/>
              </p14:nvContentPartPr>
              <p14:xfrm>
                <a:off x="2836765" y="1422348"/>
                <a:ext cx="79200" cy="215640"/>
              </p14:xfrm>
            </p:contentPart>
          </mc:Choice>
          <mc:Fallback xmlns="">
            <p:pic>
              <p:nvPicPr>
                <p:cNvPr id="61" name="Ink 60">
                  <a:extLst>
                    <a:ext uri="{FF2B5EF4-FFF2-40B4-BE49-F238E27FC236}">
                      <a16:creationId xmlns:a16="http://schemas.microsoft.com/office/drawing/2014/main" id="{7E267403-42E8-1A92-CAF9-9D7F55F51E5F}"/>
                    </a:ext>
                  </a:extLst>
                </p:cNvPr>
                <p:cNvPicPr/>
                <p:nvPr/>
              </p:nvPicPr>
              <p:blipFill>
                <a:blip r:embed="rId97"/>
                <a:stretch>
                  <a:fillRect/>
                </a:stretch>
              </p:blipFill>
              <p:spPr>
                <a:xfrm>
                  <a:off x="2819125" y="1404348"/>
                  <a:ext cx="1148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Ink 61">
                  <a:extLst>
                    <a:ext uri="{FF2B5EF4-FFF2-40B4-BE49-F238E27FC236}">
                      <a16:creationId xmlns:a16="http://schemas.microsoft.com/office/drawing/2014/main" id="{A17A824C-BC38-1F1B-22C1-A0670523E53F}"/>
                    </a:ext>
                  </a:extLst>
                </p14:cNvPr>
                <p14:cNvContentPartPr/>
                <p14:nvPr/>
              </p14:nvContentPartPr>
              <p14:xfrm>
                <a:off x="2906605" y="1430628"/>
                <a:ext cx="41400" cy="230040"/>
              </p14:xfrm>
            </p:contentPart>
          </mc:Choice>
          <mc:Fallback xmlns="">
            <p:pic>
              <p:nvPicPr>
                <p:cNvPr id="62" name="Ink 61">
                  <a:extLst>
                    <a:ext uri="{FF2B5EF4-FFF2-40B4-BE49-F238E27FC236}">
                      <a16:creationId xmlns:a16="http://schemas.microsoft.com/office/drawing/2014/main" id="{A17A824C-BC38-1F1B-22C1-A0670523E53F}"/>
                    </a:ext>
                  </a:extLst>
                </p:cNvPr>
                <p:cNvPicPr/>
                <p:nvPr/>
              </p:nvPicPr>
              <p:blipFill>
                <a:blip r:embed="rId99"/>
                <a:stretch>
                  <a:fillRect/>
                </a:stretch>
              </p:blipFill>
              <p:spPr>
                <a:xfrm>
                  <a:off x="2888605" y="1412988"/>
                  <a:ext cx="770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Ink 62">
                  <a:extLst>
                    <a:ext uri="{FF2B5EF4-FFF2-40B4-BE49-F238E27FC236}">
                      <a16:creationId xmlns:a16="http://schemas.microsoft.com/office/drawing/2014/main" id="{20E18CD8-2CCE-6CE0-DCAB-FDF1DD0267DE}"/>
                    </a:ext>
                  </a:extLst>
                </p14:cNvPr>
                <p14:cNvContentPartPr/>
                <p14:nvPr/>
              </p14:nvContentPartPr>
              <p14:xfrm>
                <a:off x="2870965" y="1539348"/>
                <a:ext cx="107640" cy="38880"/>
              </p14:xfrm>
            </p:contentPart>
          </mc:Choice>
          <mc:Fallback xmlns="">
            <p:pic>
              <p:nvPicPr>
                <p:cNvPr id="63" name="Ink 62">
                  <a:extLst>
                    <a:ext uri="{FF2B5EF4-FFF2-40B4-BE49-F238E27FC236}">
                      <a16:creationId xmlns:a16="http://schemas.microsoft.com/office/drawing/2014/main" id="{20E18CD8-2CCE-6CE0-DCAB-FDF1DD0267DE}"/>
                    </a:ext>
                  </a:extLst>
                </p:cNvPr>
                <p:cNvPicPr/>
                <p:nvPr/>
              </p:nvPicPr>
              <p:blipFill>
                <a:blip r:embed="rId101"/>
                <a:stretch>
                  <a:fillRect/>
                </a:stretch>
              </p:blipFill>
              <p:spPr>
                <a:xfrm>
                  <a:off x="2853325" y="1521348"/>
                  <a:ext cx="1432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Ink 63">
                  <a:extLst>
                    <a:ext uri="{FF2B5EF4-FFF2-40B4-BE49-F238E27FC236}">
                      <a16:creationId xmlns:a16="http://schemas.microsoft.com/office/drawing/2014/main" id="{2C5C2D96-6CEF-783D-3CD7-D40F0BFD713F}"/>
                    </a:ext>
                  </a:extLst>
                </p14:cNvPr>
                <p14:cNvContentPartPr/>
                <p14:nvPr/>
              </p14:nvContentPartPr>
              <p14:xfrm>
                <a:off x="3041245" y="1307148"/>
                <a:ext cx="48960" cy="177480"/>
              </p14:xfrm>
            </p:contentPart>
          </mc:Choice>
          <mc:Fallback xmlns="">
            <p:pic>
              <p:nvPicPr>
                <p:cNvPr id="64" name="Ink 63">
                  <a:extLst>
                    <a:ext uri="{FF2B5EF4-FFF2-40B4-BE49-F238E27FC236}">
                      <a16:creationId xmlns:a16="http://schemas.microsoft.com/office/drawing/2014/main" id="{2C5C2D96-6CEF-783D-3CD7-D40F0BFD713F}"/>
                    </a:ext>
                  </a:extLst>
                </p:cNvPr>
                <p:cNvPicPr/>
                <p:nvPr/>
              </p:nvPicPr>
              <p:blipFill>
                <a:blip r:embed="rId103"/>
                <a:stretch>
                  <a:fillRect/>
                </a:stretch>
              </p:blipFill>
              <p:spPr>
                <a:xfrm>
                  <a:off x="3023245" y="1289508"/>
                  <a:ext cx="846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Ink 64">
                  <a:extLst>
                    <a:ext uri="{FF2B5EF4-FFF2-40B4-BE49-F238E27FC236}">
                      <a16:creationId xmlns:a16="http://schemas.microsoft.com/office/drawing/2014/main" id="{9D321BE0-4EB8-FDAD-89E7-197EA619DC1D}"/>
                    </a:ext>
                  </a:extLst>
                </p14:cNvPr>
                <p14:cNvContentPartPr/>
                <p14:nvPr/>
              </p14:nvContentPartPr>
              <p14:xfrm>
                <a:off x="3067885" y="1286988"/>
                <a:ext cx="162360" cy="169920"/>
              </p14:xfrm>
            </p:contentPart>
          </mc:Choice>
          <mc:Fallback xmlns="">
            <p:pic>
              <p:nvPicPr>
                <p:cNvPr id="65" name="Ink 64">
                  <a:extLst>
                    <a:ext uri="{FF2B5EF4-FFF2-40B4-BE49-F238E27FC236}">
                      <a16:creationId xmlns:a16="http://schemas.microsoft.com/office/drawing/2014/main" id="{9D321BE0-4EB8-FDAD-89E7-197EA619DC1D}"/>
                    </a:ext>
                  </a:extLst>
                </p:cNvPr>
                <p:cNvPicPr/>
                <p:nvPr/>
              </p:nvPicPr>
              <p:blipFill>
                <a:blip r:embed="rId105"/>
                <a:stretch>
                  <a:fillRect/>
                </a:stretch>
              </p:blipFill>
              <p:spPr>
                <a:xfrm>
                  <a:off x="3049885" y="1268988"/>
                  <a:ext cx="198000" cy="205560"/>
                </a:xfrm>
                <a:prstGeom prst="rect">
                  <a:avLst/>
                </a:prstGeom>
              </p:spPr>
            </p:pic>
          </mc:Fallback>
        </mc:AlternateContent>
      </p:grpSp>
      <p:grpSp>
        <p:nvGrpSpPr>
          <p:cNvPr id="68" name="Group 67">
            <a:extLst>
              <a:ext uri="{FF2B5EF4-FFF2-40B4-BE49-F238E27FC236}">
                <a16:creationId xmlns:a16="http://schemas.microsoft.com/office/drawing/2014/main" id="{F6368555-FA06-999C-6848-548A247CF9E2}"/>
              </a:ext>
            </a:extLst>
          </p:cNvPr>
          <p:cNvGrpSpPr/>
          <p:nvPr/>
        </p:nvGrpSpPr>
        <p:grpSpPr>
          <a:xfrm>
            <a:off x="4991845" y="1502628"/>
            <a:ext cx="171360" cy="149400"/>
            <a:chOff x="3467845" y="1502628"/>
            <a:chExt cx="171360" cy="149400"/>
          </a:xfrm>
        </p:grpSpPr>
        <mc:AlternateContent xmlns:mc="http://schemas.openxmlformats.org/markup-compatibility/2006" xmlns:p14="http://schemas.microsoft.com/office/powerpoint/2010/main">
          <mc:Choice Requires="p14">
            <p:contentPart p14:bwMode="auto" r:id="rId106">
              <p14:nvContentPartPr>
                <p14:cNvPr id="66" name="Ink 65">
                  <a:extLst>
                    <a:ext uri="{FF2B5EF4-FFF2-40B4-BE49-F238E27FC236}">
                      <a16:creationId xmlns:a16="http://schemas.microsoft.com/office/drawing/2014/main" id="{EA68F0CE-86B7-805A-12B5-DF2F2B7E0D7E}"/>
                    </a:ext>
                  </a:extLst>
                </p14:cNvPr>
                <p14:cNvContentPartPr/>
                <p14:nvPr/>
              </p14:nvContentPartPr>
              <p14:xfrm>
                <a:off x="3475765" y="1502628"/>
                <a:ext cx="163440" cy="50040"/>
              </p14:xfrm>
            </p:contentPart>
          </mc:Choice>
          <mc:Fallback xmlns="">
            <p:pic>
              <p:nvPicPr>
                <p:cNvPr id="66" name="Ink 65">
                  <a:extLst>
                    <a:ext uri="{FF2B5EF4-FFF2-40B4-BE49-F238E27FC236}">
                      <a16:creationId xmlns:a16="http://schemas.microsoft.com/office/drawing/2014/main" id="{EA68F0CE-86B7-805A-12B5-DF2F2B7E0D7E}"/>
                    </a:ext>
                  </a:extLst>
                </p:cNvPr>
                <p:cNvPicPr/>
                <p:nvPr/>
              </p:nvPicPr>
              <p:blipFill>
                <a:blip r:embed="rId107"/>
                <a:stretch>
                  <a:fillRect/>
                </a:stretch>
              </p:blipFill>
              <p:spPr>
                <a:xfrm>
                  <a:off x="3457765" y="1484628"/>
                  <a:ext cx="199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Ink 66">
                  <a:extLst>
                    <a:ext uri="{FF2B5EF4-FFF2-40B4-BE49-F238E27FC236}">
                      <a16:creationId xmlns:a16="http://schemas.microsoft.com/office/drawing/2014/main" id="{DF136FC6-2839-84E6-136B-36377F563576}"/>
                    </a:ext>
                  </a:extLst>
                </p14:cNvPr>
                <p14:cNvContentPartPr/>
                <p14:nvPr/>
              </p14:nvContentPartPr>
              <p14:xfrm>
                <a:off x="3467845" y="1635108"/>
                <a:ext cx="164520" cy="16920"/>
              </p14:xfrm>
            </p:contentPart>
          </mc:Choice>
          <mc:Fallback xmlns="">
            <p:pic>
              <p:nvPicPr>
                <p:cNvPr id="67" name="Ink 66">
                  <a:extLst>
                    <a:ext uri="{FF2B5EF4-FFF2-40B4-BE49-F238E27FC236}">
                      <a16:creationId xmlns:a16="http://schemas.microsoft.com/office/drawing/2014/main" id="{DF136FC6-2839-84E6-136B-36377F563576}"/>
                    </a:ext>
                  </a:extLst>
                </p:cNvPr>
                <p:cNvPicPr/>
                <p:nvPr/>
              </p:nvPicPr>
              <p:blipFill>
                <a:blip r:embed="rId109"/>
                <a:stretch>
                  <a:fillRect/>
                </a:stretch>
              </p:blipFill>
              <p:spPr>
                <a:xfrm>
                  <a:off x="3450205" y="1617108"/>
                  <a:ext cx="200160" cy="5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
            <p14:nvContentPartPr>
              <p14:cNvPr id="70" name="Ink 69">
                <a:extLst>
                  <a:ext uri="{FF2B5EF4-FFF2-40B4-BE49-F238E27FC236}">
                    <a16:creationId xmlns:a16="http://schemas.microsoft.com/office/drawing/2014/main" id="{04B941B1-1A16-5E17-1EAF-24C88792EDFC}"/>
                  </a:ext>
                </a:extLst>
              </p14:cNvPr>
              <p14:cNvContentPartPr/>
              <p14:nvPr/>
            </p14:nvContentPartPr>
            <p14:xfrm>
              <a:off x="5511685" y="1534308"/>
              <a:ext cx="3969720" cy="360"/>
            </p14:xfrm>
          </p:contentPart>
        </mc:Choice>
        <mc:Fallback>
          <p:pic>
            <p:nvPicPr>
              <p:cNvPr id="70" name="Ink 69">
                <a:extLst>
                  <a:ext uri="{FF2B5EF4-FFF2-40B4-BE49-F238E27FC236}">
                    <a16:creationId xmlns:a16="http://schemas.microsoft.com/office/drawing/2014/main" id="{04B941B1-1A16-5E17-1EAF-24C88792EDFC}"/>
                  </a:ext>
                </a:extLst>
              </p:cNvPr>
              <p:cNvPicPr/>
              <p:nvPr/>
            </p:nvPicPr>
            <p:blipFill>
              <a:blip r:embed="rId111"/>
              <a:stretch>
                <a:fillRect/>
              </a:stretch>
            </p:blipFill>
            <p:spPr>
              <a:xfrm>
                <a:off x="5502325" y="1524948"/>
                <a:ext cx="3988440" cy="19080"/>
              </a:xfrm>
              <a:prstGeom prst="rect">
                <a:avLst/>
              </a:prstGeom>
            </p:spPr>
          </p:pic>
        </mc:Fallback>
      </mc:AlternateContent>
      <p:grpSp>
        <p:nvGrpSpPr>
          <p:cNvPr id="91" name="Group 90">
            <a:extLst>
              <a:ext uri="{FF2B5EF4-FFF2-40B4-BE49-F238E27FC236}">
                <a16:creationId xmlns:a16="http://schemas.microsoft.com/office/drawing/2014/main" id="{FC620DBA-7A9A-EED5-97FE-874CC96CE3C2}"/>
              </a:ext>
            </a:extLst>
          </p:cNvPr>
          <p:cNvGrpSpPr/>
          <p:nvPr/>
        </p:nvGrpSpPr>
        <p:grpSpPr>
          <a:xfrm>
            <a:off x="5660725" y="1124268"/>
            <a:ext cx="1405800" cy="353880"/>
            <a:chOff x="4136725" y="1124268"/>
            <a:chExt cx="1405800" cy="353880"/>
          </a:xfrm>
        </p:grpSpPr>
        <mc:AlternateContent xmlns:mc="http://schemas.openxmlformats.org/markup-compatibility/2006" xmlns:p14="http://schemas.microsoft.com/office/powerpoint/2010/main">
          <mc:Choice Requires="p14">
            <p:contentPart p14:bwMode="auto" r:id="rId112">
              <p14:nvContentPartPr>
                <p14:cNvPr id="71" name="Ink 70">
                  <a:extLst>
                    <a:ext uri="{FF2B5EF4-FFF2-40B4-BE49-F238E27FC236}">
                      <a16:creationId xmlns:a16="http://schemas.microsoft.com/office/drawing/2014/main" id="{AFF4957B-C67E-FA72-8D56-16F5B5B29C91}"/>
                    </a:ext>
                  </a:extLst>
                </p14:cNvPr>
                <p14:cNvContentPartPr/>
                <p14:nvPr/>
              </p14:nvContentPartPr>
              <p14:xfrm>
                <a:off x="4136725" y="1177188"/>
                <a:ext cx="93960" cy="82800"/>
              </p14:xfrm>
            </p:contentPart>
          </mc:Choice>
          <mc:Fallback xmlns="">
            <p:pic>
              <p:nvPicPr>
                <p:cNvPr id="71" name="Ink 70">
                  <a:extLst>
                    <a:ext uri="{FF2B5EF4-FFF2-40B4-BE49-F238E27FC236}">
                      <a16:creationId xmlns:a16="http://schemas.microsoft.com/office/drawing/2014/main" id="{AFF4957B-C67E-FA72-8D56-16F5B5B29C91}"/>
                    </a:ext>
                  </a:extLst>
                </p:cNvPr>
                <p:cNvPicPr/>
                <p:nvPr/>
              </p:nvPicPr>
              <p:blipFill>
                <a:blip r:embed="rId113"/>
                <a:stretch>
                  <a:fillRect/>
                </a:stretch>
              </p:blipFill>
              <p:spPr>
                <a:xfrm>
                  <a:off x="4118725" y="1159548"/>
                  <a:ext cx="129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Ink 71">
                  <a:extLst>
                    <a:ext uri="{FF2B5EF4-FFF2-40B4-BE49-F238E27FC236}">
                      <a16:creationId xmlns:a16="http://schemas.microsoft.com/office/drawing/2014/main" id="{467632E4-8512-24D8-EC9F-2DEA302B2067}"/>
                    </a:ext>
                  </a:extLst>
                </p14:cNvPr>
                <p14:cNvContentPartPr/>
                <p14:nvPr/>
              </p14:nvContentPartPr>
              <p14:xfrm>
                <a:off x="4182805" y="1139748"/>
                <a:ext cx="184680" cy="263880"/>
              </p14:xfrm>
            </p:contentPart>
          </mc:Choice>
          <mc:Fallback xmlns="">
            <p:pic>
              <p:nvPicPr>
                <p:cNvPr id="72" name="Ink 71">
                  <a:extLst>
                    <a:ext uri="{FF2B5EF4-FFF2-40B4-BE49-F238E27FC236}">
                      <a16:creationId xmlns:a16="http://schemas.microsoft.com/office/drawing/2014/main" id="{467632E4-8512-24D8-EC9F-2DEA302B2067}"/>
                    </a:ext>
                  </a:extLst>
                </p:cNvPr>
                <p:cNvPicPr/>
                <p:nvPr/>
              </p:nvPicPr>
              <p:blipFill>
                <a:blip r:embed="rId115"/>
                <a:stretch>
                  <a:fillRect/>
                </a:stretch>
              </p:blipFill>
              <p:spPr>
                <a:xfrm>
                  <a:off x="4164805" y="1122108"/>
                  <a:ext cx="22032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Ink 73">
                  <a:extLst>
                    <a:ext uri="{FF2B5EF4-FFF2-40B4-BE49-F238E27FC236}">
                      <a16:creationId xmlns:a16="http://schemas.microsoft.com/office/drawing/2014/main" id="{7AAA3E59-FDD6-9FE1-A9E8-735C92DAC5B7}"/>
                    </a:ext>
                  </a:extLst>
                </p14:cNvPr>
                <p14:cNvContentPartPr/>
                <p14:nvPr/>
              </p14:nvContentPartPr>
              <p14:xfrm>
                <a:off x="4269925" y="1311468"/>
                <a:ext cx="158040" cy="166680"/>
              </p14:xfrm>
            </p:contentPart>
          </mc:Choice>
          <mc:Fallback xmlns="">
            <p:pic>
              <p:nvPicPr>
                <p:cNvPr id="74" name="Ink 73">
                  <a:extLst>
                    <a:ext uri="{FF2B5EF4-FFF2-40B4-BE49-F238E27FC236}">
                      <a16:creationId xmlns:a16="http://schemas.microsoft.com/office/drawing/2014/main" id="{7AAA3E59-FDD6-9FE1-A9E8-735C92DAC5B7}"/>
                    </a:ext>
                  </a:extLst>
                </p:cNvPr>
                <p:cNvPicPr/>
                <p:nvPr/>
              </p:nvPicPr>
              <p:blipFill>
                <a:blip r:embed="rId117"/>
                <a:stretch>
                  <a:fillRect/>
                </a:stretch>
              </p:blipFill>
              <p:spPr>
                <a:xfrm>
                  <a:off x="4252285" y="1293468"/>
                  <a:ext cx="1936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Ink 74">
                  <a:extLst>
                    <a:ext uri="{FF2B5EF4-FFF2-40B4-BE49-F238E27FC236}">
                      <a16:creationId xmlns:a16="http://schemas.microsoft.com/office/drawing/2014/main" id="{718D9EE8-A32C-1CEA-9AC7-7382F1542D8E}"/>
                    </a:ext>
                  </a:extLst>
                </p14:cNvPr>
                <p14:cNvContentPartPr/>
                <p14:nvPr/>
              </p14:nvContentPartPr>
              <p14:xfrm>
                <a:off x="4490965" y="1335588"/>
                <a:ext cx="13680" cy="106560"/>
              </p14:xfrm>
            </p:contentPart>
          </mc:Choice>
          <mc:Fallback xmlns="">
            <p:pic>
              <p:nvPicPr>
                <p:cNvPr id="75" name="Ink 74">
                  <a:extLst>
                    <a:ext uri="{FF2B5EF4-FFF2-40B4-BE49-F238E27FC236}">
                      <a16:creationId xmlns:a16="http://schemas.microsoft.com/office/drawing/2014/main" id="{718D9EE8-A32C-1CEA-9AC7-7382F1542D8E}"/>
                    </a:ext>
                  </a:extLst>
                </p:cNvPr>
                <p:cNvPicPr/>
                <p:nvPr/>
              </p:nvPicPr>
              <p:blipFill>
                <a:blip r:embed="rId119"/>
                <a:stretch>
                  <a:fillRect/>
                </a:stretch>
              </p:blipFill>
              <p:spPr>
                <a:xfrm>
                  <a:off x="4472965" y="1317588"/>
                  <a:ext cx="493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Ink 75">
                  <a:extLst>
                    <a:ext uri="{FF2B5EF4-FFF2-40B4-BE49-F238E27FC236}">
                      <a16:creationId xmlns:a16="http://schemas.microsoft.com/office/drawing/2014/main" id="{A6A0B72E-5804-5162-4C06-0BD8DE91B3D0}"/>
                    </a:ext>
                  </a:extLst>
                </p14:cNvPr>
                <p14:cNvContentPartPr/>
                <p14:nvPr/>
              </p14:nvContentPartPr>
              <p14:xfrm>
                <a:off x="4468645" y="1394268"/>
                <a:ext cx="71280" cy="15120"/>
              </p14:xfrm>
            </p:contentPart>
          </mc:Choice>
          <mc:Fallback xmlns="">
            <p:pic>
              <p:nvPicPr>
                <p:cNvPr id="76" name="Ink 75">
                  <a:extLst>
                    <a:ext uri="{FF2B5EF4-FFF2-40B4-BE49-F238E27FC236}">
                      <a16:creationId xmlns:a16="http://schemas.microsoft.com/office/drawing/2014/main" id="{A6A0B72E-5804-5162-4C06-0BD8DE91B3D0}"/>
                    </a:ext>
                  </a:extLst>
                </p:cNvPr>
                <p:cNvPicPr/>
                <p:nvPr/>
              </p:nvPicPr>
              <p:blipFill>
                <a:blip r:embed="rId121"/>
                <a:stretch>
                  <a:fillRect/>
                </a:stretch>
              </p:blipFill>
              <p:spPr>
                <a:xfrm>
                  <a:off x="4451005" y="1376628"/>
                  <a:ext cx="1069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Ink 76">
                  <a:extLst>
                    <a:ext uri="{FF2B5EF4-FFF2-40B4-BE49-F238E27FC236}">
                      <a16:creationId xmlns:a16="http://schemas.microsoft.com/office/drawing/2014/main" id="{C38A1AC3-E8E5-0FE2-72D3-3F06DC9277D3}"/>
                    </a:ext>
                  </a:extLst>
                </p14:cNvPr>
                <p14:cNvContentPartPr/>
                <p14:nvPr/>
              </p14:nvContentPartPr>
              <p14:xfrm>
                <a:off x="4596085" y="1337388"/>
                <a:ext cx="33480" cy="124200"/>
              </p14:xfrm>
            </p:contentPart>
          </mc:Choice>
          <mc:Fallback xmlns="">
            <p:pic>
              <p:nvPicPr>
                <p:cNvPr id="77" name="Ink 76">
                  <a:extLst>
                    <a:ext uri="{FF2B5EF4-FFF2-40B4-BE49-F238E27FC236}">
                      <a16:creationId xmlns:a16="http://schemas.microsoft.com/office/drawing/2014/main" id="{C38A1AC3-E8E5-0FE2-72D3-3F06DC9277D3}"/>
                    </a:ext>
                  </a:extLst>
                </p:cNvPr>
                <p:cNvPicPr/>
                <p:nvPr/>
              </p:nvPicPr>
              <p:blipFill>
                <a:blip r:embed="rId123"/>
                <a:stretch>
                  <a:fillRect/>
                </a:stretch>
              </p:blipFill>
              <p:spPr>
                <a:xfrm>
                  <a:off x="4578085" y="1319388"/>
                  <a:ext cx="69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9" name="Ink 78">
                  <a:extLst>
                    <a:ext uri="{FF2B5EF4-FFF2-40B4-BE49-F238E27FC236}">
                      <a16:creationId xmlns:a16="http://schemas.microsoft.com/office/drawing/2014/main" id="{9EF1CEF5-7C98-D96D-EDEC-7AA26710AA2D}"/>
                    </a:ext>
                  </a:extLst>
                </p14:cNvPr>
                <p14:cNvContentPartPr/>
                <p14:nvPr/>
              </p14:nvContentPartPr>
              <p14:xfrm>
                <a:off x="4789045" y="1124268"/>
                <a:ext cx="96120" cy="292320"/>
              </p14:xfrm>
            </p:contentPart>
          </mc:Choice>
          <mc:Fallback xmlns="">
            <p:pic>
              <p:nvPicPr>
                <p:cNvPr id="79" name="Ink 78">
                  <a:extLst>
                    <a:ext uri="{FF2B5EF4-FFF2-40B4-BE49-F238E27FC236}">
                      <a16:creationId xmlns:a16="http://schemas.microsoft.com/office/drawing/2014/main" id="{9EF1CEF5-7C98-D96D-EDEC-7AA26710AA2D}"/>
                    </a:ext>
                  </a:extLst>
                </p:cNvPr>
                <p:cNvPicPr/>
                <p:nvPr/>
              </p:nvPicPr>
              <p:blipFill>
                <a:blip r:embed="rId125"/>
                <a:stretch>
                  <a:fillRect/>
                </a:stretch>
              </p:blipFill>
              <p:spPr>
                <a:xfrm>
                  <a:off x="4771045" y="1106628"/>
                  <a:ext cx="13176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0" name="Ink 79">
                  <a:extLst>
                    <a:ext uri="{FF2B5EF4-FFF2-40B4-BE49-F238E27FC236}">
                      <a16:creationId xmlns:a16="http://schemas.microsoft.com/office/drawing/2014/main" id="{71796F2D-3609-D50D-D7BA-E6F3193C0300}"/>
                    </a:ext>
                  </a:extLst>
                </p14:cNvPr>
                <p14:cNvContentPartPr/>
                <p14:nvPr/>
              </p14:nvContentPartPr>
              <p14:xfrm>
                <a:off x="4972645" y="1183308"/>
                <a:ext cx="27000" cy="176040"/>
              </p14:xfrm>
            </p:contentPart>
          </mc:Choice>
          <mc:Fallback xmlns="">
            <p:pic>
              <p:nvPicPr>
                <p:cNvPr id="80" name="Ink 79">
                  <a:extLst>
                    <a:ext uri="{FF2B5EF4-FFF2-40B4-BE49-F238E27FC236}">
                      <a16:creationId xmlns:a16="http://schemas.microsoft.com/office/drawing/2014/main" id="{71796F2D-3609-D50D-D7BA-E6F3193C0300}"/>
                    </a:ext>
                  </a:extLst>
                </p:cNvPr>
                <p:cNvPicPr/>
                <p:nvPr/>
              </p:nvPicPr>
              <p:blipFill>
                <a:blip r:embed="rId127"/>
                <a:stretch>
                  <a:fillRect/>
                </a:stretch>
              </p:blipFill>
              <p:spPr>
                <a:xfrm>
                  <a:off x="4954645" y="1165308"/>
                  <a:ext cx="626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Ink 80">
                  <a:extLst>
                    <a:ext uri="{FF2B5EF4-FFF2-40B4-BE49-F238E27FC236}">
                      <a16:creationId xmlns:a16="http://schemas.microsoft.com/office/drawing/2014/main" id="{D29D3D54-AE9E-768B-24F7-0C9429FD41D0}"/>
                    </a:ext>
                  </a:extLst>
                </p14:cNvPr>
                <p14:cNvContentPartPr/>
                <p14:nvPr/>
              </p14:nvContentPartPr>
              <p14:xfrm>
                <a:off x="5074885" y="1234788"/>
                <a:ext cx="86760" cy="9720"/>
              </p14:xfrm>
            </p:contentPart>
          </mc:Choice>
          <mc:Fallback xmlns="">
            <p:pic>
              <p:nvPicPr>
                <p:cNvPr id="81" name="Ink 80">
                  <a:extLst>
                    <a:ext uri="{FF2B5EF4-FFF2-40B4-BE49-F238E27FC236}">
                      <a16:creationId xmlns:a16="http://schemas.microsoft.com/office/drawing/2014/main" id="{D29D3D54-AE9E-768B-24F7-0C9429FD41D0}"/>
                    </a:ext>
                  </a:extLst>
                </p:cNvPr>
                <p:cNvPicPr/>
                <p:nvPr/>
              </p:nvPicPr>
              <p:blipFill>
                <a:blip r:embed="rId129"/>
                <a:stretch>
                  <a:fillRect/>
                </a:stretch>
              </p:blipFill>
              <p:spPr>
                <a:xfrm>
                  <a:off x="5057245" y="1216788"/>
                  <a:ext cx="1224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Ink 81">
                  <a:extLst>
                    <a:ext uri="{FF2B5EF4-FFF2-40B4-BE49-F238E27FC236}">
                      <a16:creationId xmlns:a16="http://schemas.microsoft.com/office/drawing/2014/main" id="{5A51875E-BF2F-4201-2815-5F39365C9D2A}"/>
                    </a:ext>
                  </a:extLst>
                </p14:cNvPr>
                <p14:cNvContentPartPr/>
                <p14:nvPr/>
              </p14:nvContentPartPr>
              <p14:xfrm>
                <a:off x="5228245" y="1176108"/>
                <a:ext cx="122400" cy="194760"/>
              </p14:xfrm>
            </p:contentPart>
          </mc:Choice>
          <mc:Fallback xmlns="">
            <p:pic>
              <p:nvPicPr>
                <p:cNvPr id="82" name="Ink 81">
                  <a:extLst>
                    <a:ext uri="{FF2B5EF4-FFF2-40B4-BE49-F238E27FC236}">
                      <a16:creationId xmlns:a16="http://schemas.microsoft.com/office/drawing/2014/main" id="{5A51875E-BF2F-4201-2815-5F39365C9D2A}"/>
                    </a:ext>
                  </a:extLst>
                </p:cNvPr>
                <p:cNvPicPr/>
                <p:nvPr/>
              </p:nvPicPr>
              <p:blipFill>
                <a:blip r:embed="rId131"/>
                <a:stretch>
                  <a:fillRect/>
                </a:stretch>
              </p:blipFill>
              <p:spPr>
                <a:xfrm>
                  <a:off x="5210245" y="1158108"/>
                  <a:ext cx="1580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Ink 82">
                  <a:extLst>
                    <a:ext uri="{FF2B5EF4-FFF2-40B4-BE49-F238E27FC236}">
                      <a16:creationId xmlns:a16="http://schemas.microsoft.com/office/drawing/2014/main" id="{67F9A2D4-FC91-51F4-64E8-9EF3E5508672}"/>
                    </a:ext>
                  </a:extLst>
                </p14:cNvPr>
                <p14:cNvContentPartPr/>
                <p14:nvPr/>
              </p14:nvContentPartPr>
              <p14:xfrm>
                <a:off x="5234725" y="1270428"/>
                <a:ext cx="133200" cy="31680"/>
              </p14:xfrm>
            </p:contentPart>
          </mc:Choice>
          <mc:Fallback xmlns="">
            <p:pic>
              <p:nvPicPr>
                <p:cNvPr id="83" name="Ink 82">
                  <a:extLst>
                    <a:ext uri="{FF2B5EF4-FFF2-40B4-BE49-F238E27FC236}">
                      <a16:creationId xmlns:a16="http://schemas.microsoft.com/office/drawing/2014/main" id="{67F9A2D4-FC91-51F4-64E8-9EF3E5508672}"/>
                    </a:ext>
                  </a:extLst>
                </p:cNvPr>
                <p:cNvPicPr/>
                <p:nvPr/>
              </p:nvPicPr>
              <p:blipFill>
                <a:blip r:embed="rId133"/>
                <a:stretch>
                  <a:fillRect/>
                </a:stretch>
              </p:blipFill>
              <p:spPr>
                <a:xfrm>
                  <a:off x="5216725" y="1252428"/>
                  <a:ext cx="1688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Ink 83">
                  <a:extLst>
                    <a:ext uri="{FF2B5EF4-FFF2-40B4-BE49-F238E27FC236}">
                      <a16:creationId xmlns:a16="http://schemas.microsoft.com/office/drawing/2014/main" id="{179BF170-6158-C6B4-6D1F-EAEE8C835573}"/>
                    </a:ext>
                  </a:extLst>
                </p14:cNvPr>
                <p14:cNvContentPartPr/>
                <p14:nvPr/>
              </p14:nvContentPartPr>
              <p14:xfrm>
                <a:off x="5419405" y="1142628"/>
                <a:ext cx="123120" cy="295920"/>
              </p14:xfrm>
            </p:contentPart>
          </mc:Choice>
          <mc:Fallback xmlns="">
            <p:pic>
              <p:nvPicPr>
                <p:cNvPr id="84" name="Ink 83">
                  <a:extLst>
                    <a:ext uri="{FF2B5EF4-FFF2-40B4-BE49-F238E27FC236}">
                      <a16:creationId xmlns:a16="http://schemas.microsoft.com/office/drawing/2014/main" id="{179BF170-6158-C6B4-6D1F-EAEE8C835573}"/>
                    </a:ext>
                  </a:extLst>
                </p:cNvPr>
                <p:cNvPicPr/>
                <p:nvPr/>
              </p:nvPicPr>
              <p:blipFill>
                <a:blip r:embed="rId135"/>
                <a:stretch>
                  <a:fillRect/>
                </a:stretch>
              </p:blipFill>
              <p:spPr>
                <a:xfrm>
                  <a:off x="5401405" y="1124988"/>
                  <a:ext cx="158760" cy="331560"/>
                </a:xfrm>
                <a:prstGeom prst="rect">
                  <a:avLst/>
                </a:prstGeom>
              </p:spPr>
            </p:pic>
          </mc:Fallback>
        </mc:AlternateContent>
      </p:grpSp>
      <p:grpSp>
        <p:nvGrpSpPr>
          <p:cNvPr id="106" name="Group 105">
            <a:extLst>
              <a:ext uri="{FF2B5EF4-FFF2-40B4-BE49-F238E27FC236}">
                <a16:creationId xmlns:a16="http://schemas.microsoft.com/office/drawing/2014/main" id="{812DE312-5E41-B796-B423-CB3539BD25FB}"/>
              </a:ext>
            </a:extLst>
          </p:cNvPr>
          <p:cNvGrpSpPr/>
          <p:nvPr/>
        </p:nvGrpSpPr>
        <p:grpSpPr>
          <a:xfrm>
            <a:off x="7287565" y="1053348"/>
            <a:ext cx="1976040" cy="414000"/>
            <a:chOff x="5763565" y="1053348"/>
            <a:chExt cx="1976040" cy="414000"/>
          </a:xfrm>
        </p:grpSpPr>
        <mc:AlternateContent xmlns:mc="http://schemas.openxmlformats.org/markup-compatibility/2006" xmlns:p14="http://schemas.microsoft.com/office/powerpoint/2010/main">
          <mc:Choice Requires="p14">
            <p:contentPart p14:bwMode="auto" r:id="rId136">
              <p14:nvContentPartPr>
                <p14:cNvPr id="85" name="Ink 84">
                  <a:extLst>
                    <a:ext uri="{FF2B5EF4-FFF2-40B4-BE49-F238E27FC236}">
                      <a16:creationId xmlns:a16="http://schemas.microsoft.com/office/drawing/2014/main" id="{CA0FF546-C97F-FDBD-7DBB-ACECB975B03C}"/>
                    </a:ext>
                  </a:extLst>
                </p14:cNvPr>
                <p14:cNvContentPartPr/>
                <p14:nvPr/>
              </p14:nvContentPartPr>
              <p14:xfrm>
                <a:off x="5763565" y="1252068"/>
                <a:ext cx="146160" cy="16200"/>
              </p14:xfrm>
            </p:contentPart>
          </mc:Choice>
          <mc:Fallback xmlns="">
            <p:pic>
              <p:nvPicPr>
                <p:cNvPr id="85" name="Ink 84">
                  <a:extLst>
                    <a:ext uri="{FF2B5EF4-FFF2-40B4-BE49-F238E27FC236}">
                      <a16:creationId xmlns:a16="http://schemas.microsoft.com/office/drawing/2014/main" id="{CA0FF546-C97F-FDBD-7DBB-ACECB975B03C}"/>
                    </a:ext>
                  </a:extLst>
                </p:cNvPr>
                <p:cNvPicPr/>
                <p:nvPr/>
              </p:nvPicPr>
              <p:blipFill>
                <a:blip r:embed="rId137"/>
                <a:stretch>
                  <a:fillRect/>
                </a:stretch>
              </p:blipFill>
              <p:spPr>
                <a:xfrm>
                  <a:off x="5745925" y="1234428"/>
                  <a:ext cx="1818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Ink 85">
                  <a:extLst>
                    <a:ext uri="{FF2B5EF4-FFF2-40B4-BE49-F238E27FC236}">
                      <a16:creationId xmlns:a16="http://schemas.microsoft.com/office/drawing/2014/main" id="{2A99AB7A-783A-7725-7060-1894E323E4F6}"/>
                    </a:ext>
                  </a:extLst>
                </p14:cNvPr>
                <p14:cNvContentPartPr/>
                <p14:nvPr/>
              </p14:nvContentPartPr>
              <p14:xfrm>
                <a:off x="6117445" y="1160628"/>
                <a:ext cx="81000" cy="107640"/>
              </p14:xfrm>
            </p:contentPart>
          </mc:Choice>
          <mc:Fallback xmlns="">
            <p:pic>
              <p:nvPicPr>
                <p:cNvPr id="86" name="Ink 85">
                  <a:extLst>
                    <a:ext uri="{FF2B5EF4-FFF2-40B4-BE49-F238E27FC236}">
                      <a16:creationId xmlns:a16="http://schemas.microsoft.com/office/drawing/2014/main" id="{2A99AB7A-783A-7725-7060-1894E323E4F6}"/>
                    </a:ext>
                  </a:extLst>
                </p:cNvPr>
                <p:cNvPicPr/>
                <p:nvPr/>
              </p:nvPicPr>
              <p:blipFill>
                <a:blip r:embed="rId139"/>
                <a:stretch>
                  <a:fillRect/>
                </a:stretch>
              </p:blipFill>
              <p:spPr>
                <a:xfrm>
                  <a:off x="6099445" y="1142988"/>
                  <a:ext cx="1166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Ink 86">
                  <a:extLst>
                    <a:ext uri="{FF2B5EF4-FFF2-40B4-BE49-F238E27FC236}">
                      <a16:creationId xmlns:a16="http://schemas.microsoft.com/office/drawing/2014/main" id="{4D023200-E05B-FFDD-F293-E01C0274AEF8}"/>
                    </a:ext>
                  </a:extLst>
                </p14:cNvPr>
                <p14:cNvContentPartPr/>
                <p14:nvPr/>
              </p14:nvContentPartPr>
              <p14:xfrm>
                <a:off x="6169645" y="1139028"/>
                <a:ext cx="143640" cy="257760"/>
              </p14:xfrm>
            </p:contentPart>
          </mc:Choice>
          <mc:Fallback xmlns="">
            <p:pic>
              <p:nvPicPr>
                <p:cNvPr id="87" name="Ink 86">
                  <a:extLst>
                    <a:ext uri="{FF2B5EF4-FFF2-40B4-BE49-F238E27FC236}">
                      <a16:creationId xmlns:a16="http://schemas.microsoft.com/office/drawing/2014/main" id="{4D023200-E05B-FFDD-F293-E01C0274AEF8}"/>
                    </a:ext>
                  </a:extLst>
                </p:cNvPr>
                <p:cNvPicPr/>
                <p:nvPr/>
              </p:nvPicPr>
              <p:blipFill>
                <a:blip r:embed="rId141"/>
                <a:stretch>
                  <a:fillRect/>
                </a:stretch>
              </p:blipFill>
              <p:spPr>
                <a:xfrm>
                  <a:off x="6151645" y="1121028"/>
                  <a:ext cx="1792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Ink 87">
                  <a:extLst>
                    <a:ext uri="{FF2B5EF4-FFF2-40B4-BE49-F238E27FC236}">
                      <a16:creationId xmlns:a16="http://schemas.microsoft.com/office/drawing/2014/main" id="{1FB6DEA3-915C-613B-C38F-13BB93580847}"/>
                    </a:ext>
                  </a:extLst>
                </p14:cNvPr>
                <p14:cNvContentPartPr/>
                <p14:nvPr/>
              </p14:nvContentPartPr>
              <p14:xfrm>
                <a:off x="6314725" y="1312908"/>
                <a:ext cx="6480" cy="118800"/>
              </p14:xfrm>
            </p:contentPart>
          </mc:Choice>
          <mc:Fallback xmlns="">
            <p:pic>
              <p:nvPicPr>
                <p:cNvPr id="88" name="Ink 87">
                  <a:extLst>
                    <a:ext uri="{FF2B5EF4-FFF2-40B4-BE49-F238E27FC236}">
                      <a16:creationId xmlns:a16="http://schemas.microsoft.com/office/drawing/2014/main" id="{1FB6DEA3-915C-613B-C38F-13BB93580847}"/>
                    </a:ext>
                  </a:extLst>
                </p:cNvPr>
                <p:cNvPicPr/>
                <p:nvPr/>
              </p:nvPicPr>
              <p:blipFill>
                <a:blip r:embed="rId143"/>
                <a:stretch>
                  <a:fillRect/>
                </a:stretch>
              </p:blipFill>
              <p:spPr>
                <a:xfrm>
                  <a:off x="6297085" y="1295268"/>
                  <a:ext cx="42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Ink 88">
                  <a:extLst>
                    <a:ext uri="{FF2B5EF4-FFF2-40B4-BE49-F238E27FC236}">
                      <a16:creationId xmlns:a16="http://schemas.microsoft.com/office/drawing/2014/main" id="{7AABE483-18DA-3F9C-3D52-96EFF0D0F1BD}"/>
                    </a:ext>
                  </a:extLst>
                </p14:cNvPr>
                <p14:cNvContentPartPr/>
                <p14:nvPr/>
              </p14:nvContentPartPr>
              <p14:xfrm>
                <a:off x="6008365" y="1053348"/>
                <a:ext cx="147960" cy="384840"/>
              </p14:xfrm>
            </p:contentPart>
          </mc:Choice>
          <mc:Fallback xmlns="">
            <p:pic>
              <p:nvPicPr>
                <p:cNvPr id="89" name="Ink 88">
                  <a:extLst>
                    <a:ext uri="{FF2B5EF4-FFF2-40B4-BE49-F238E27FC236}">
                      <a16:creationId xmlns:a16="http://schemas.microsoft.com/office/drawing/2014/main" id="{7AABE483-18DA-3F9C-3D52-96EFF0D0F1BD}"/>
                    </a:ext>
                  </a:extLst>
                </p:cNvPr>
                <p:cNvPicPr/>
                <p:nvPr/>
              </p:nvPicPr>
              <p:blipFill>
                <a:blip r:embed="rId145"/>
                <a:stretch>
                  <a:fillRect/>
                </a:stretch>
              </p:blipFill>
              <p:spPr>
                <a:xfrm>
                  <a:off x="5990365" y="1035708"/>
                  <a:ext cx="18360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2" name="Ink 91">
                  <a:extLst>
                    <a:ext uri="{FF2B5EF4-FFF2-40B4-BE49-F238E27FC236}">
                      <a16:creationId xmlns:a16="http://schemas.microsoft.com/office/drawing/2014/main" id="{75FDB7B7-AA00-E631-1115-07403C5AAFBD}"/>
                    </a:ext>
                  </a:extLst>
                </p14:cNvPr>
                <p14:cNvContentPartPr/>
                <p14:nvPr/>
              </p14:nvContentPartPr>
              <p14:xfrm>
                <a:off x="6512365" y="1234788"/>
                <a:ext cx="127080" cy="18360"/>
              </p14:xfrm>
            </p:contentPart>
          </mc:Choice>
          <mc:Fallback xmlns="">
            <p:pic>
              <p:nvPicPr>
                <p:cNvPr id="92" name="Ink 91">
                  <a:extLst>
                    <a:ext uri="{FF2B5EF4-FFF2-40B4-BE49-F238E27FC236}">
                      <a16:creationId xmlns:a16="http://schemas.microsoft.com/office/drawing/2014/main" id="{75FDB7B7-AA00-E631-1115-07403C5AAFBD}"/>
                    </a:ext>
                  </a:extLst>
                </p:cNvPr>
                <p:cNvPicPr/>
                <p:nvPr/>
              </p:nvPicPr>
              <p:blipFill>
                <a:blip r:embed="rId147"/>
                <a:stretch>
                  <a:fillRect/>
                </a:stretch>
              </p:blipFill>
              <p:spPr>
                <a:xfrm>
                  <a:off x="6494365" y="1216788"/>
                  <a:ext cx="1627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Ink 92">
                  <a:extLst>
                    <a:ext uri="{FF2B5EF4-FFF2-40B4-BE49-F238E27FC236}">
                      <a16:creationId xmlns:a16="http://schemas.microsoft.com/office/drawing/2014/main" id="{C5268FB1-9F2E-6918-6D09-DE189D31D8C0}"/>
                    </a:ext>
                  </a:extLst>
                </p14:cNvPr>
                <p14:cNvContentPartPr/>
                <p14:nvPr/>
              </p14:nvContentPartPr>
              <p14:xfrm>
                <a:off x="6755005" y="1155588"/>
                <a:ext cx="127440" cy="186480"/>
              </p14:xfrm>
            </p:contentPart>
          </mc:Choice>
          <mc:Fallback xmlns="">
            <p:pic>
              <p:nvPicPr>
                <p:cNvPr id="93" name="Ink 92">
                  <a:extLst>
                    <a:ext uri="{FF2B5EF4-FFF2-40B4-BE49-F238E27FC236}">
                      <a16:creationId xmlns:a16="http://schemas.microsoft.com/office/drawing/2014/main" id="{C5268FB1-9F2E-6918-6D09-DE189D31D8C0}"/>
                    </a:ext>
                  </a:extLst>
                </p:cNvPr>
                <p:cNvPicPr/>
                <p:nvPr/>
              </p:nvPicPr>
              <p:blipFill>
                <a:blip r:embed="rId149"/>
                <a:stretch>
                  <a:fillRect/>
                </a:stretch>
              </p:blipFill>
              <p:spPr>
                <a:xfrm>
                  <a:off x="6737005" y="1137948"/>
                  <a:ext cx="1630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Ink 93">
                  <a:extLst>
                    <a:ext uri="{FF2B5EF4-FFF2-40B4-BE49-F238E27FC236}">
                      <a16:creationId xmlns:a16="http://schemas.microsoft.com/office/drawing/2014/main" id="{1D1809EF-C7D6-A1FC-5A8E-312D36ED238C}"/>
                    </a:ext>
                  </a:extLst>
                </p14:cNvPr>
                <p14:cNvContentPartPr/>
                <p14:nvPr/>
              </p14:nvContentPartPr>
              <p14:xfrm>
                <a:off x="6800725" y="1239108"/>
                <a:ext cx="123120" cy="18360"/>
              </p14:xfrm>
            </p:contentPart>
          </mc:Choice>
          <mc:Fallback xmlns="">
            <p:pic>
              <p:nvPicPr>
                <p:cNvPr id="94" name="Ink 93">
                  <a:extLst>
                    <a:ext uri="{FF2B5EF4-FFF2-40B4-BE49-F238E27FC236}">
                      <a16:creationId xmlns:a16="http://schemas.microsoft.com/office/drawing/2014/main" id="{1D1809EF-C7D6-A1FC-5A8E-312D36ED238C}"/>
                    </a:ext>
                  </a:extLst>
                </p:cNvPr>
                <p:cNvPicPr/>
                <p:nvPr/>
              </p:nvPicPr>
              <p:blipFill>
                <a:blip r:embed="rId151"/>
                <a:stretch>
                  <a:fillRect/>
                </a:stretch>
              </p:blipFill>
              <p:spPr>
                <a:xfrm>
                  <a:off x="6782725" y="1221468"/>
                  <a:ext cx="1587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Ink 94">
                  <a:extLst>
                    <a:ext uri="{FF2B5EF4-FFF2-40B4-BE49-F238E27FC236}">
                      <a16:creationId xmlns:a16="http://schemas.microsoft.com/office/drawing/2014/main" id="{9A508755-34E4-89EA-E279-FF9FC592E5F4}"/>
                    </a:ext>
                  </a:extLst>
                </p14:cNvPr>
                <p14:cNvContentPartPr/>
                <p14:nvPr/>
              </p14:nvContentPartPr>
              <p14:xfrm>
                <a:off x="6997285" y="1159188"/>
                <a:ext cx="204120" cy="121680"/>
              </p14:xfrm>
            </p:contentPart>
          </mc:Choice>
          <mc:Fallback xmlns="">
            <p:pic>
              <p:nvPicPr>
                <p:cNvPr id="95" name="Ink 94">
                  <a:extLst>
                    <a:ext uri="{FF2B5EF4-FFF2-40B4-BE49-F238E27FC236}">
                      <a16:creationId xmlns:a16="http://schemas.microsoft.com/office/drawing/2014/main" id="{9A508755-34E4-89EA-E279-FF9FC592E5F4}"/>
                    </a:ext>
                  </a:extLst>
                </p:cNvPr>
                <p:cNvPicPr/>
                <p:nvPr/>
              </p:nvPicPr>
              <p:blipFill>
                <a:blip r:embed="rId153"/>
                <a:stretch>
                  <a:fillRect/>
                </a:stretch>
              </p:blipFill>
              <p:spPr>
                <a:xfrm>
                  <a:off x="6979645" y="1141548"/>
                  <a:ext cx="2397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1" name="Ink 100">
                  <a:extLst>
                    <a:ext uri="{FF2B5EF4-FFF2-40B4-BE49-F238E27FC236}">
                      <a16:creationId xmlns:a16="http://schemas.microsoft.com/office/drawing/2014/main" id="{932B4729-576F-D7FA-1D82-06663190E574}"/>
                    </a:ext>
                  </a:extLst>
                </p14:cNvPr>
                <p14:cNvContentPartPr/>
                <p14:nvPr/>
              </p14:nvContentPartPr>
              <p14:xfrm>
                <a:off x="7574005" y="1117428"/>
                <a:ext cx="165600" cy="349920"/>
              </p14:xfrm>
            </p:contentPart>
          </mc:Choice>
          <mc:Fallback xmlns="">
            <p:pic>
              <p:nvPicPr>
                <p:cNvPr id="101" name="Ink 100">
                  <a:extLst>
                    <a:ext uri="{FF2B5EF4-FFF2-40B4-BE49-F238E27FC236}">
                      <a16:creationId xmlns:a16="http://schemas.microsoft.com/office/drawing/2014/main" id="{932B4729-576F-D7FA-1D82-06663190E574}"/>
                    </a:ext>
                  </a:extLst>
                </p:cNvPr>
                <p:cNvPicPr/>
                <p:nvPr/>
              </p:nvPicPr>
              <p:blipFill>
                <a:blip r:embed="rId155"/>
                <a:stretch>
                  <a:fillRect/>
                </a:stretch>
              </p:blipFill>
              <p:spPr>
                <a:xfrm>
                  <a:off x="7556365" y="1099788"/>
                  <a:ext cx="20124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3" name="Ink 102">
                  <a:extLst>
                    <a:ext uri="{FF2B5EF4-FFF2-40B4-BE49-F238E27FC236}">
                      <a16:creationId xmlns:a16="http://schemas.microsoft.com/office/drawing/2014/main" id="{046C9F1A-8AE2-1A19-73DB-F64DC26AB70E}"/>
                    </a:ext>
                  </a:extLst>
                </p14:cNvPr>
                <p14:cNvContentPartPr/>
                <p14:nvPr/>
              </p14:nvContentPartPr>
              <p14:xfrm>
                <a:off x="7283125" y="1146228"/>
                <a:ext cx="101880" cy="171720"/>
              </p14:xfrm>
            </p:contentPart>
          </mc:Choice>
          <mc:Fallback xmlns="">
            <p:pic>
              <p:nvPicPr>
                <p:cNvPr id="103" name="Ink 102">
                  <a:extLst>
                    <a:ext uri="{FF2B5EF4-FFF2-40B4-BE49-F238E27FC236}">
                      <a16:creationId xmlns:a16="http://schemas.microsoft.com/office/drawing/2014/main" id="{046C9F1A-8AE2-1A19-73DB-F64DC26AB70E}"/>
                    </a:ext>
                  </a:extLst>
                </p:cNvPr>
                <p:cNvPicPr/>
                <p:nvPr/>
              </p:nvPicPr>
              <p:blipFill>
                <a:blip r:embed="rId157"/>
                <a:stretch>
                  <a:fillRect/>
                </a:stretch>
              </p:blipFill>
              <p:spPr>
                <a:xfrm>
                  <a:off x="7265125" y="1128588"/>
                  <a:ext cx="1375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4" name="Ink 103">
                  <a:extLst>
                    <a:ext uri="{FF2B5EF4-FFF2-40B4-BE49-F238E27FC236}">
                      <a16:creationId xmlns:a16="http://schemas.microsoft.com/office/drawing/2014/main" id="{A1C152CC-E822-1D45-368D-7C5FC8120CE5}"/>
                    </a:ext>
                  </a:extLst>
                </p14:cNvPr>
                <p14:cNvContentPartPr/>
                <p14:nvPr/>
              </p14:nvContentPartPr>
              <p14:xfrm>
                <a:off x="7235245" y="1157028"/>
                <a:ext cx="212400" cy="219240"/>
              </p14:xfrm>
            </p:contentPart>
          </mc:Choice>
          <mc:Fallback xmlns="">
            <p:pic>
              <p:nvPicPr>
                <p:cNvPr id="104" name="Ink 103">
                  <a:extLst>
                    <a:ext uri="{FF2B5EF4-FFF2-40B4-BE49-F238E27FC236}">
                      <a16:creationId xmlns:a16="http://schemas.microsoft.com/office/drawing/2014/main" id="{A1C152CC-E822-1D45-368D-7C5FC8120CE5}"/>
                    </a:ext>
                  </a:extLst>
                </p:cNvPr>
                <p:cNvPicPr/>
                <p:nvPr/>
              </p:nvPicPr>
              <p:blipFill>
                <a:blip r:embed="rId159"/>
                <a:stretch>
                  <a:fillRect/>
                </a:stretch>
              </p:blipFill>
              <p:spPr>
                <a:xfrm>
                  <a:off x="7217245" y="1139028"/>
                  <a:ext cx="2480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5" name="Ink 104">
                  <a:extLst>
                    <a:ext uri="{FF2B5EF4-FFF2-40B4-BE49-F238E27FC236}">
                      <a16:creationId xmlns:a16="http://schemas.microsoft.com/office/drawing/2014/main" id="{E3E19BBB-D2BD-E2FE-3BA1-DB53556B6BA3}"/>
                    </a:ext>
                  </a:extLst>
                </p14:cNvPr>
                <p14:cNvContentPartPr/>
                <p14:nvPr/>
              </p14:nvContentPartPr>
              <p14:xfrm>
                <a:off x="7461685" y="1283028"/>
                <a:ext cx="75600" cy="99000"/>
              </p14:xfrm>
            </p:contentPart>
          </mc:Choice>
          <mc:Fallback xmlns="">
            <p:pic>
              <p:nvPicPr>
                <p:cNvPr id="105" name="Ink 104">
                  <a:extLst>
                    <a:ext uri="{FF2B5EF4-FFF2-40B4-BE49-F238E27FC236}">
                      <a16:creationId xmlns:a16="http://schemas.microsoft.com/office/drawing/2014/main" id="{E3E19BBB-D2BD-E2FE-3BA1-DB53556B6BA3}"/>
                    </a:ext>
                  </a:extLst>
                </p:cNvPr>
                <p:cNvPicPr/>
                <p:nvPr/>
              </p:nvPicPr>
              <p:blipFill>
                <a:blip r:embed="rId161"/>
                <a:stretch>
                  <a:fillRect/>
                </a:stretch>
              </p:blipFill>
              <p:spPr>
                <a:xfrm>
                  <a:off x="7443685" y="1265028"/>
                  <a:ext cx="111240" cy="134640"/>
                </a:xfrm>
                <a:prstGeom prst="rect">
                  <a:avLst/>
                </a:prstGeom>
              </p:spPr>
            </p:pic>
          </mc:Fallback>
        </mc:AlternateContent>
      </p:grpSp>
      <p:grpSp>
        <p:nvGrpSpPr>
          <p:cNvPr id="116" name="Group 115">
            <a:extLst>
              <a:ext uri="{FF2B5EF4-FFF2-40B4-BE49-F238E27FC236}">
                <a16:creationId xmlns:a16="http://schemas.microsoft.com/office/drawing/2014/main" id="{E0FCC0BB-A3F7-E1A4-095A-79002678DD02}"/>
              </a:ext>
            </a:extLst>
          </p:cNvPr>
          <p:cNvGrpSpPr/>
          <p:nvPr/>
        </p:nvGrpSpPr>
        <p:grpSpPr>
          <a:xfrm>
            <a:off x="6633085" y="1637268"/>
            <a:ext cx="619920" cy="367200"/>
            <a:chOff x="5109085" y="1637268"/>
            <a:chExt cx="619920" cy="367200"/>
          </a:xfrm>
        </p:grpSpPr>
        <mc:AlternateContent xmlns:mc="http://schemas.openxmlformats.org/markup-compatibility/2006" xmlns:p14="http://schemas.microsoft.com/office/powerpoint/2010/main">
          <mc:Choice Requires="p14">
            <p:contentPart p14:bwMode="auto" r:id="rId162">
              <p14:nvContentPartPr>
                <p14:cNvPr id="107" name="Ink 106">
                  <a:extLst>
                    <a:ext uri="{FF2B5EF4-FFF2-40B4-BE49-F238E27FC236}">
                      <a16:creationId xmlns:a16="http://schemas.microsoft.com/office/drawing/2014/main" id="{AE7AECEC-15F5-27AD-6B8B-C871191AE498}"/>
                    </a:ext>
                  </a:extLst>
                </p14:cNvPr>
                <p14:cNvContentPartPr/>
                <p14:nvPr/>
              </p14:nvContentPartPr>
              <p14:xfrm>
                <a:off x="5109085" y="1711068"/>
                <a:ext cx="158400" cy="201960"/>
              </p14:xfrm>
            </p:contentPart>
          </mc:Choice>
          <mc:Fallback xmlns="">
            <p:pic>
              <p:nvPicPr>
                <p:cNvPr id="107" name="Ink 106">
                  <a:extLst>
                    <a:ext uri="{FF2B5EF4-FFF2-40B4-BE49-F238E27FC236}">
                      <a16:creationId xmlns:a16="http://schemas.microsoft.com/office/drawing/2014/main" id="{AE7AECEC-15F5-27AD-6B8B-C871191AE498}"/>
                    </a:ext>
                  </a:extLst>
                </p:cNvPr>
                <p:cNvPicPr/>
                <p:nvPr/>
              </p:nvPicPr>
              <p:blipFill>
                <a:blip r:embed="rId163"/>
                <a:stretch>
                  <a:fillRect/>
                </a:stretch>
              </p:blipFill>
              <p:spPr>
                <a:xfrm>
                  <a:off x="5091085" y="1693428"/>
                  <a:ext cx="1940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9" name="Ink 108">
                  <a:extLst>
                    <a:ext uri="{FF2B5EF4-FFF2-40B4-BE49-F238E27FC236}">
                      <a16:creationId xmlns:a16="http://schemas.microsoft.com/office/drawing/2014/main" id="{54B57B54-5BB3-457E-D6BE-1DA5CF5877AA}"/>
                    </a:ext>
                  </a:extLst>
                </p14:cNvPr>
                <p14:cNvContentPartPr/>
                <p14:nvPr/>
              </p14:nvContentPartPr>
              <p14:xfrm>
                <a:off x="5547565" y="1720428"/>
                <a:ext cx="4320" cy="8280"/>
              </p14:xfrm>
            </p:contentPart>
          </mc:Choice>
          <mc:Fallback xmlns="">
            <p:pic>
              <p:nvPicPr>
                <p:cNvPr id="109" name="Ink 108">
                  <a:extLst>
                    <a:ext uri="{FF2B5EF4-FFF2-40B4-BE49-F238E27FC236}">
                      <a16:creationId xmlns:a16="http://schemas.microsoft.com/office/drawing/2014/main" id="{54B57B54-5BB3-457E-D6BE-1DA5CF5877AA}"/>
                    </a:ext>
                  </a:extLst>
                </p:cNvPr>
                <p:cNvPicPr/>
                <p:nvPr/>
              </p:nvPicPr>
              <p:blipFill>
                <a:blip r:embed="rId165"/>
                <a:stretch>
                  <a:fillRect/>
                </a:stretch>
              </p:blipFill>
              <p:spPr>
                <a:xfrm>
                  <a:off x="5529565" y="1702788"/>
                  <a:ext cx="39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1" name="Ink 110">
                  <a:extLst>
                    <a:ext uri="{FF2B5EF4-FFF2-40B4-BE49-F238E27FC236}">
                      <a16:creationId xmlns:a16="http://schemas.microsoft.com/office/drawing/2014/main" id="{C6A56937-6C64-FC15-9A9A-822D429BE62A}"/>
                    </a:ext>
                  </a:extLst>
                </p14:cNvPr>
                <p14:cNvContentPartPr/>
                <p14:nvPr/>
              </p14:nvContentPartPr>
              <p14:xfrm>
                <a:off x="5140405" y="1836708"/>
                <a:ext cx="4320" cy="11160"/>
              </p14:xfrm>
            </p:contentPart>
          </mc:Choice>
          <mc:Fallback xmlns="">
            <p:pic>
              <p:nvPicPr>
                <p:cNvPr id="111" name="Ink 110">
                  <a:extLst>
                    <a:ext uri="{FF2B5EF4-FFF2-40B4-BE49-F238E27FC236}">
                      <a16:creationId xmlns:a16="http://schemas.microsoft.com/office/drawing/2014/main" id="{C6A56937-6C64-FC15-9A9A-822D429BE62A}"/>
                    </a:ext>
                  </a:extLst>
                </p:cNvPr>
                <p:cNvPicPr/>
                <p:nvPr/>
              </p:nvPicPr>
              <p:blipFill>
                <a:blip r:embed="rId167"/>
                <a:stretch>
                  <a:fillRect/>
                </a:stretch>
              </p:blipFill>
              <p:spPr>
                <a:xfrm>
                  <a:off x="5122405" y="1818708"/>
                  <a:ext cx="399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2" name="Ink 111">
                  <a:extLst>
                    <a:ext uri="{FF2B5EF4-FFF2-40B4-BE49-F238E27FC236}">
                      <a16:creationId xmlns:a16="http://schemas.microsoft.com/office/drawing/2014/main" id="{FA0214A4-A0CE-E9E7-8586-D53D37E7BEE4}"/>
                    </a:ext>
                  </a:extLst>
                </p14:cNvPr>
                <p14:cNvContentPartPr/>
                <p14:nvPr/>
              </p14:nvContentPartPr>
              <p14:xfrm>
                <a:off x="5116645" y="1846788"/>
                <a:ext cx="142560" cy="23400"/>
              </p14:xfrm>
            </p:contentPart>
          </mc:Choice>
          <mc:Fallback xmlns="">
            <p:pic>
              <p:nvPicPr>
                <p:cNvPr id="112" name="Ink 111">
                  <a:extLst>
                    <a:ext uri="{FF2B5EF4-FFF2-40B4-BE49-F238E27FC236}">
                      <a16:creationId xmlns:a16="http://schemas.microsoft.com/office/drawing/2014/main" id="{FA0214A4-A0CE-E9E7-8586-D53D37E7BEE4}"/>
                    </a:ext>
                  </a:extLst>
                </p:cNvPr>
                <p:cNvPicPr/>
                <p:nvPr/>
              </p:nvPicPr>
              <p:blipFill>
                <a:blip r:embed="rId169"/>
                <a:stretch>
                  <a:fillRect/>
                </a:stretch>
              </p:blipFill>
              <p:spPr>
                <a:xfrm>
                  <a:off x="5098645" y="1828788"/>
                  <a:ext cx="1782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4" name="Ink 113">
                  <a:extLst>
                    <a:ext uri="{FF2B5EF4-FFF2-40B4-BE49-F238E27FC236}">
                      <a16:creationId xmlns:a16="http://schemas.microsoft.com/office/drawing/2014/main" id="{70F8E9E3-CB76-B5F5-64BA-61EAD391D983}"/>
                    </a:ext>
                  </a:extLst>
                </p14:cNvPr>
                <p14:cNvContentPartPr/>
                <p14:nvPr/>
              </p14:nvContentPartPr>
              <p14:xfrm>
                <a:off x="5407165" y="1637268"/>
                <a:ext cx="118080" cy="367200"/>
              </p14:xfrm>
            </p:contentPart>
          </mc:Choice>
          <mc:Fallback xmlns="">
            <p:pic>
              <p:nvPicPr>
                <p:cNvPr id="114" name="Ink 113">
                  <a:extLst>
                    <a:ext uri="{FF2B5EF4-FFF2-40B4-BE49-F238E27FC236}">
                      <a16:creationId xmlns:a16="http://schemas.microsoft.com/office/drawing/2014/main" id="{70F8E9E3-CB76-B5F5-64BA-61EAD391D983}"/>
                    </a:ext>
                  </a:extLst>
                </p:cNvPr>
                <p:cNvPicPr/>
                <p:nvPr/>
              </p:nvPicPr>
              <p:blipFill>
                <a:blip r:embed="rId171"/>
                <a:stretch>
                  <a:fillRect/>
                </a:stretch>
              </p:blipFill>
              <p:spPr>
                <a:xfrm>
                  <a:off x="5389525" y="1619268"/>
                  <a:ext cx="15372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5" name="Ink 114">
                  <a:extLst>
                    <a:ext uri="{FF2B5EF4-FFF2-40B4-BE49-F238E27FC236}">
                      <a16:creationId xmlns:a16="http://schemas.microsoft.com/office/drawing/2014/main" id="{AC9651AB-E1FD-5A77-39D1-DB4967D7FE29}"/>
                    </a:ext>
                  </a:extLst>
                </p14:cNvPr>
                <p14:cNvContentPartPr/>
                <p14:nvPr/>
              </p14:nvContentPartPr>
              <p14:xfrm>
                <a:off x="5539645" y="1699188"/>
                <a:ext cx="189360" cy="183960"/>
              </p14:xfrm>
            </p:contentPart>
          </mc:Choice>
          <mc:Fallback xmlns="">
            <p:pic>
              <p:nvPicPr>
                <p:cNvPr id="115" name="Ink 114">
                  <a:extLst>
                    <a:ext uri="{FF2B5EF4-FFF2-40B4-BE49-F238E27FC236}">
                      <a16:creationId xmlns:a16="http://schemas.microsoft.com/office/drawing/2014/main" id="{AC9651AB-E1FD-5A77-39D1-DB4967D7FE29}"/>
                    </a:ext>
                  </a:extLst>
                </p:cNvPr>
                <p:cNvPicPr/>
                <p:nvPr/>
              </p:nvPicPr>
              <p:blipFill>
                <a:blip r:embed="rId173"/>
                <a:stretch>
                  <a:fillRect/>
                </a:stretch>
              </p:blipFill>
              <p:spPr>
                <a:xfrm>
                  <a:off x="5522005" y="1681548"/>
                  <a:ext cx="225000" cy="219600"/>
                </a:xfrm>
                <a:prstGeom prst="rect">
                  <a:avLst/>
                </a:prstGeom>
              </p:spPr>
            </p:pic>
          </mc:Fallback>
        </mc:AlternateContent>
      </p:grpSp>
      <p:grpSp>
        <p:nvGrpSpPr>
          <p:cNvPr id="126" name="Group 125">
            <a:extLst>
              <a:ext uri="{FF2B5EF4-FFF2-40B4-BE49-F238E27FC236}">
                <a16:creationId xmlns:a16="http://schemas.microsoft.com/office/drawing/2014/main" id="{0FAD7184-2722-15C8-BD53-A2CE05EF2F88}"/>
              </a:ext>
            </a:extLst>
          </p:cNvPr>
          <p:cNvGrpSpPr/>
          <p:nvPr/>
        </p:nvGrpSpPr>
        <p:grpSpPr>
          <a:xfrm>
            <a:off x="7364965" y="1660308"/>
            <a:ext cx="1017360" cy="360000"/>
            <a:chOff x="5840965" y="1660308"/>
            <a:chExt cx="1017360" cy="360000"/>
          </a:xfrm>
        </p:grpSpPr>
        <mc:AlternateContent xmlns:mc="http://schemas.openxmlformats.org/markup-compatibility/2006" xmlns:p14="http://schemas.microsoft.com/office/powerpoint/2010/main">
          <mc:Choice Requires="p14">
            <p:contentPart p14:bwMode="auto" r:id="rId174">
              <p14:nvContentPartPr>
                <p14:cNvPr id="117" name="Ink 116">
                  <a:extLst>
                    <a:ext uri="{FF2B5EF4-FFF2-40B4-BE49-F238E27FC236}">
                      <a16:creationId xmlns:a16="http://schemas.microsoft.com/office/drawing/2014/main" id="{21715961-D55D-00FC-63E7-06E66BCC3136}"/>
                    </a:ext>
                  </a:extLst>
                </p14:cNvPr>
                <p14:cNvContentPartPr/>
                <p14:nvPr/>
              </p14:nvContentPartPr>
              <p14:xfrm>
                <a:off x="5844205" y="1690908"/>
                <a:ext cx="91800" cy="171000"/>
              </p14:xfrm>
            </p:contentPart>
          </mc:Choice>
          <mc:Fallback xmlns="">
            <p:pic>
              <p:nvPicPr>
                <p:cNvPr id="117" name="Ink 116">
                  <a:extLst>
                    <a:ext uri="{FF2B5EF4-FFF2-40B4-BE49-F238E27FC236}">
                      <a16:creationId xmlns:a16="http://schemas.microsoft.com/office/drawing/2014/main" id="{21715961-D55D-00FC-63E7-06E66BCC3136}"/>
                    </a:ext>
                  </a:extLst>
                </p:cNvPr>
                <p:cNvPicPr/>
                <p:nvPr/>
              </p:nvPicPr>
              <p:blipFill>
                <a:blip r:embed="rId175"/>
                <a:stretch>
                  <a:fillRect/>
                </a:stretch>
              </p:blipFill>
              <p:spPr>
                <a:xfrm>
                  <a:off x="5826205" y="1673268"/>
                  <a:ext cx="1274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8" name="Ink 117">
                  <a:extLst>
                    <a:ext uri="{FF2B5EF4-FFF2-40B4-BE49-F238E27FC236}">
                      <a16:creationId xmlns:a16="http://schemas.microsoft.com/office/drawing/2014/main" id="{E83777DD-354C-4A5E-2D99-FD5A065C2CE9}"/>
                    </a:ext>
                  </a:extLst>
                </p14:cNvPr>
                <p14:cNvContentPartPr/>
                <p14:nvPr/>
              </p14:nvContentPartPr>
              <p14:xfrm>
                <a:off x="5840965" y="1692708"/>
                <a:ext cx="138600" cy="179280"/>
              </p14:xfrm>
            </p:contentPart>
          </mc:Choice>
          <mc:Fallback xmlns="">
            <p:pic>
              <p:nvPicPr>
                <p:cNvPr id="118" name="Ink 117">
                  <a:extLst>
                    <a:ext uri="{FF2B5EF4-FFF2-40B4-BE49-F238E27FC236}">
                      <a16:creationId xmlns:a16="http://schemas.microsoft.com/office/drawing/2014/main" id="{E83777DD-354C-4A5E-2D99-FD5A065C2CE9}"/>
                    </a:ext>
                  </a:extLst>
                </p:cNvPr>
                <p:cNvPicPr/>
                <p:nvPr/>
              </p:nvPicPr>
              <p:blipFill>
                <a:blip r:embed="rId177"/>
                <a:stretch>
                  <a:fillRect/>
                </a:stretch>
              </p:blipFill>
              <p:spPr>
                <a:xfrm>
                  <a:off x="5823325" y="1675068"/>
                  <a:ext cx="174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9" name="Ink 118">
                  <a:extLst>
                    <a:ext uri="{FF2B5EF4-FFF2-40B4-BE49-F238E27FC236}">
                      <a16:creationId xmlns:a16="http://schemas.microsoft.com/office/drawing/2014/main" id="{C8382246-3F74-029F-4DF4-FD822FEC118F}"/>
                    </a:ext>
                  </a:extLst>
                </p14:cNvPr>
                <p14:cNvContentPartPr/>
                <p14:nvPr/>
              </p14:nvContentPartPr>
              <p14:xfrm>
                <a:off x="5984245" y="1847508"/>
                <a:ext cx="61560" cy="94320"/>
              </p14:xfrm>
            </p:contentPart>
          </mc:Choice>
          <mc:Fallback xmlns="">
            <p:pic>
              <p:nvPicPr>
                <p:cNvPr id="119" name="Ink 118">
                  <a:extLst>
                    <a:ext uri="{FF2B5EF4-FFF2-40B4-BE49-F238E27FC236}">
                      <a16:creationId xmlns:a16="http://schemas.microsoft.com/office/drawing/2014/main" id="{C8382246-3F74-029F-4DF4-FD822FEC118F}"/>
                    </a:ext>
                  </a:extLst>
                </p:cNvPr>
                <p:cNvPicPr/>
                <p:nvPr/>
              </p:nvPicPr>
              <p:blipFill>
                <a:blip r:embed="rId179"/>
                <a:stretch>
                  <a:fillRect/>
                </a:stretch>
              </p:blipFill>
              <p:spPr>
                <a:xfrm>
                  <a:off x="5966605" y="1829868"/>
                  <a:ext cx="97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1" name="Ink 120">
                  <a:extLst>
                    <a:ext uri="{FF2B5EF4-FFF2-40B4-BE49-F238E27FC236}">
                      <a16:creationId xmlns:a16="http://schemas.microsoft.com/office/drawing/2014/main" id="{1BDBFD58-BCD8-5BAD-6647-514B2FC96310}"/>
                    </a:ext>
                  </a:extLst>
                </p14:cNvPr>
                <p14:cNvContentPartPr/>
                <p14:nvPr/>
              </p14:nvContentPartPr>
              <p14:xfrm>
                <a:off x="6241645" y="1842468"/>
                <a:ext cx="174600" cy="13320"/>
              </p14:xfrm>
            </p:contentPart>
          </mc:Choice>
          <mc:Fallback xmlns="">
            <p:pic>
              <p:nvPicPr>
                <p:cNvPr id="121" name="Ink 120">
                  <a:extLst>
                    <a:ext uri="{FF2B5EF4-FFF2-40B4-BE49-F238E27FC236}">
                      <a16:creationId xmlns:a16="http://schemas.microsoft.com/office/drawing/2014/main" id="{1BDBFD58-BCD8-5BAD-6647-514B2FC96310}"/>
                    </a:ext>
                  </a:extLst>
                </p:cNvPr>
                <p:cNvPicPr/>
                <p:nvPr/>
              </p:nvPicPr>
              <p:blipFill>
                <a:blip r:embed="rId181"/>
                <a:stretch>
                  <a:fillRect/>
                </a:stretch>
              </p:blipFill>
              <p:spPr>
                <a:xfrm>
                  <a:off x="6223645" y="1824468"/>
                  <a:ext cx="210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2" name="Ink 121">
                  <a:extLst>
                    <a:ext uri="{FF2B5EF4-FFF2-40B4-BE49-F238E27FC236}">
                      <a16:creationId xmlns:a16="http://schemas.microsoft.com/office/drawing/2014/main" id="{F57D76B6-FC5E-36C3-3E75-684373E2263B}"/>
                    </a:ext>
                  </a:extLst>
                </p14:cNvPr>
                <p14:cNvContentPartPr/>
                <p14:nvPr/>
              </p14:nvContentPartPr>
              <p14:xfrm>
                <a:off x="6503365" y="1742748"/>
                <a:ext cx="107640" cy="72360"/>
              </p14:xfrm>
            </p:contentPart>
          </mc:Choice>
          <mc:Fallback xmlns="">
            <p:pic>
              <p:nvPicPr>
                <p:cNvPr id="122" name="Ink 121">
                  <a:extLst>
                    <a:ext uri="{FF2B5EF4-FFF2-40B4-BE49-F238E27FC236}">
                      <a16:creationId xmlns:a16="http://schemas.microsoft.com/office/drawing/2014/main" id="{F57D76B6-FC5E-36C3-3E75-684373E2263B}"/>
                    </a:ext>
                  </a:extLst>
                </p:cNvPr>
                <p:cNvPicPr/>
                <p:nvPr/>
              </p:nvPicPr>
              <p:blipFill>
                <a:blip r:embed="rId183"/>
                <a:stretch>
                  <a:fillRect/>
                </a:stretch>
              </p:blipFill>
              <p:spPr>
                <a:xfrm>
                  <a:off x="6485725" y="1724748"/>
                  <a:ext cx="143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3" name="Ink 122">
                  <a:extLst>
                    <a:ext uri="{FF2B5EF4-FFF2-40B4-BE49-F238E27FC236}">
                      <a16:creationId xmlns:a16="http://schemas.microsoft.com/office/drawing/2014/main" id="{995C316F-CDA6-80C1-5E94-AD6C26FFF8D2}"/>
                    </a:ext>
                  </a:extLst>
                </p14:cNvPr>
                <p14:cNvContentPartPr/>
                <p14:nvPr/>
              </p14:nvContentPartPr>
              <p14:xfrm>
                <a:off x="6563125" y="1733748"/>
                <a:ext cx="151920" cy="205560"/>
              </p14:xfrm>
            </p:contentPart>
          </mc:Choice>
          <mc:Fallback xmlns="">
            <p:pic>
              <p:nvPicPr>
                <p:cNvPr id="123" name="Ink 122">
                  <a:extLst>
                    <a:ext uri="{FF2B5EF4-FFF2-40B4-BE49-F238E27FC236}">
                      <a16:creationId xmlns:a16="http://schemas.microsoft.com/office/drawing/2014/main" id="{995C316F-CDA6-80C1-5E94-AD6C26FFF8D2}"/>
                    </a:ext>
                  </a:extLst>
                </p:cNvPr>
                <p:cNvPicPr/>
                <p:nvPr/>
              </p:nvPicPr>
              <p:blipFill>
                <a:blip r:embed="rId185"/>
                <a:stretch>
                  <a:fillRect/>
                </a:stretch>
              </p:blipFill>
              <p:spPr>
                <a:xfrm>
                  <a:off x="6545125" y="1715748"/>
                  <a:ext cx="1875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4" name="Ink 123">
                  <a:extLst>
                    <a:ext uri="{FF2B5EF4-FFF2-40B4-BE49-F238E27FC236}">
                      <a16:creationId xmlns:a16="http://schemas.microsoft.com/office/drawing/2014/main" id="{39F47EC5-24D1-5630-AB07-71DCC26F43EA}"/>
                    </a:ext>
                  </a:extLst>
                </p14:cNvPr>
                <p14:cNvContentPartPr/>
                <p14:nvPr/>
              </p14:nvContentPartPr>
              <p14:xfrm>
                <a:off x="6667885" y="1896108"/>
                <a:ext cx="32040" cy="124200"/>
              </p14:xfrm>
            </p:contentPart>
          </mc:Choice>
          <mc:Fallback xmlns="">
            <p:pic>
              <p:nvPicPr>
                <p:cNvPr id="124" name="Ink 123">
                  <a:extLst>
                    <a:ext uri="{FF2B5EF4-FFF2-40B4-BE49-F238E27FC236}">
                      <a16:creationId xmlns:a16="http://schemas.microsoft.com/office/drawing/2014/main" id="{39F47EC5-24D1-5630-AB07-71DCC26F43EA}"/>
                    </a:ext>
                  </a:extLst>
                </p:cNvPr>
                <p:cNvPicPr/>
                <p:nvPr/>
              </p:nvPicPr>
              <p:blipFill>
                <a:blip r:embed="rId187"/>
                <a:stretch>
                  <a:fillRect/>
                </a:stretch>
              </p:blipFill>
              <p:spPr>
                <a:xfrm>
                  <a:off x="6650245" y="1878468"/>
                  <a:ext cx="67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5" name="Ink 124">
                  <a:extLst>
                    <a:ext uri="{FF2B5EF4-FFF2-40B4-BE49-F238E27FC236}">
                      <a16:creationId xmlns:a16="http://schemas.microsoft.com/office/drawing/2014/main" id="{AD4B8144-C283-D8F1-FBE5-510174E2E7FD}"/>
                    </a:ext>
                  </a:extLst>
                </p14:cNvPr>
                <p14:cNvContentPartPr/>
                <p14:nvPr/>
              </p14:nvContentPartPr>
              <p14:xfrm>
                <a:off x="6789925" y="1660308"/>
                <a:ext cx="68400" cy="344880"/>
              </p14:xfrm>
            </p:contentPart>
          </mc:Choice>
          <mc:Fallback xmlns="">
            <p:pic>
              <p:nvPicPr>
                <p:cNvPr id="125" name="Ink 124">
                  <a:extLst>
                    <a:ext uri="{FF2B5EF4-FFF2-40B4-BE49-F238E27FC236}">
                      <a16:creationId xmlns:a16="http://schemas.microsoft.com/office/drawing/2014/main" id="{AD4B8144-C283-D8F1-FBE5-510174E2E7FD}"/>
                    </a:ext>
                  </a:extLst>
                </p:cNvPr>
                <p:cNvPicPr/>
                <p:nvPr/>
              </p:nvPicPr>
              <p:blipFill>
                <a:blip r:embed="rId189"/>
                <a:stretch>
                  <a:fillRect/>
                </a:stretch>
              </p:blipFill>
              <p:spPr>
                <a:xfrm>
                  <a:off x="6771925" y="1642668"/>
                  <a:ext cx="104040" cy="380520"/>
                </a:xfrm>
                <a:prstGeom prst="rect">
                  <a:avLst/>
                </a:prstGeom>
              </p:spPr>
            </p:pic>
          </mc:Fallback>
        </mc:AlternateContent>
      </p:grpSp>
      <p:grpSp>
        <p:nvGrpSpPr>
          <p:cNvPr id="130" name="Group 129">
            <a:extLst>
              <a:ext uri="{FF2B5EF4-FFF2-40B4-BE49-F238E27FC236}">
                <a16:creationId xmlns:a16="http://schemas.microsoft.com/office/drawing/2014/main" id="{46FF6054-6764-BA60-A1DA-4D986F317DB0}"/>
              </a:ext>
            </a:extLst>
          </p:cNvPr>
          <p:cNvGrpSpPr/>
          <p:nvPr/>
        </p:nvGrpSpPr>
        <p:grpSpPr>
          <a:xfrm>
            <a:off x="5089045" y="2805468"/>
            <a:ext cx="3678120" cy="145800"/>
            <a:chOff x="3565045" y="2805468"/>
            <a:chExt cx="3678120" cy="145800"/>
          </a:xfrm>
        </p:grpSpPr>
        <mc:AlternateContent xmlns:mc="http://schemas.openxmlformats.org/markup-compatibility/2006" xmlns:p14="http://schemas.microsoft.com/office/powerpoint/2010/main">
          <mc:Choice Requires="p14">
            <p:contentPart p14:bwMode="auto" r:id="rId190">
              <p14:nvContentPartPr>
                <p14:cNvPr id="127" name="Ink 126">
                  <a:extLst>
                    <a:ext uri="{FF2B5EF4-FFF2-40B4-BE49-F238E27FC236}">
                      <a16:creationId xmlns:a16="http://schemas.microsoft.com/office/drawing/2014/main" id="{FC023113-7D4F-350D-A19F-D2331ED3EAE8}"/>
                    </a:ext>
                  </a:extLst>
                </p14:cNvPr>
                <p14:cNvContentPartPr/>
                <p14:nvPr/>
              </p14:nvContentPartPr>
              <p14:xfrm>
                <a:off x="3565045" y="2805468"/>
                <a:ext cx="178920" cy="16920"/>
              </p14:xfrm>
            </p:contentPart>
          </mc:Choice>
          <mc:Fallback xmlns="">
            <p:pic>
              <p:nvPicPr>
                <p:cNvPr id="127" name="Ink 126">
                  <a:extLst>
                    <a:ext uri="{FF2B5EF4-FFF2-40B4-BE49-F238E27FC236}">
                      <a16:creationId xmlns:a16="http://schemas.microsoft.com/office/drawing/2014/main" id="{FC023113-7D4F-350D-A19F-D2331ED3EAE8}"/>
                    </a:ext>
                  </a:extLst>
                </p:cNvPr>
                <p:cNvPicPr/>
                <p:nvPr/>
              </p:nvPicPr>
              <p:blipFill>
                <a:blip r:embed="rId191"/>
                <a:stretch>
                  <a:fillRect/>
                </a:stretch>
              </p:blipFill>
              <p:spPr>
                <a:xfrm>
                  <a:off x="3547405" y="2787468"/>
                  <a:ext cx="2145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8" name="Ink 127">
                  <a:extLst>
                    <a:ext uri="{FF2B5EF4-FFF2-40B4-BE49-F238E27FC236}">
                      <a16:creationId xmlns:a16="http://schemas.microsoft.com/office/drawing/2014/main" id="{9AFB62C2-892A-93AA-7648-F72B08F1E064}"/>
                    </a:ext>
                  </a:extLst>
                </p14:cNvPr>
                <p14:cNvContentPartPr/>
                <p14:nvPr/>
              </p14:nvContentPartPr>
              <p14:xfrm>
                <a:off x="3567205" y="2945148"/>
                <a:ext cx="177480" cy="6120"/>
              </p14:xfrm>
            </p:contentPart>
          </mc:Choice>
          <mc:Fallback xmlns="">
            <p:pic>
              <p:nvPicPr>
                <p:cNvPr id="128" name="Ink 127">
                  <a:extLst>
                    <a:ext uri="{FF2B5EF4-FFF2-40B4-BE49-F238E27FC236}">
                      <a16:creationId xmlns:a16="http://schemas.microsoft.com/office/drawing/2014/main" id="{9AFB62C2-892A-93AA-7648-F72B08F1E064}"/>
                    </a:ext>
                  </a:extLst>
                </p:cNvPr>
                <p:cNvPicPr/>
                <p:nvPr/>
              </p:nvPicPr>
              <p:blipFill>
                <a:blip r:embed="rId193"/>
                <a:stretch>
                  <a:fillRect/>
                </a:stretch>
              </p:blipFill>
              <p:spPr>
                <a:xfrm>
                  <a:off x="3549205" y="2927508"/>
                  <a:ext cx="2131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9" name="Ink 128">
                  <a:extLst>
                    <a:ext uri="{FF2B5EF4-FFF2-40B4-BE49-F238E27FC236}">
                      <a16:creationId xmlns:a16="http://schemas.microsoft.com/office/drawing/2014/main" id="{BC39752F-23C8-2345-026A-5EE8CCA6E7F7}"/>
                    </a:ext>
                  </a:extLst>
                </p14:cNvPr>
                <p14:cNvContentPartPr/>
                <p14:nvPr/>
              </p14:nvContentPartPr>
              <p14:xfrm>
                <a:off x="3963205" y="2883228"/>
                <a:ext cx="3279960" cy="360"/>
              </p14:xfrm>
            </p:contentPart>
          </mc:Choice>
          <mc:Fallback xmlns="">
            <p:pic>
              <p:nvPicPr>
                <p:cNvPr id="129" name="Ink 128">
                  <a:extLst>
                    <a:ext uri="{FF2B5EF4-FFF2-40B4-BE49-F238E27FC236}">
                      <a16:creationId xmlns:a16="http://schemas.microsoft.com/office/drawing/2014/main" id="{BC39752F-23C8-2345-026A-5EE8CCA6E7F7}"/>
                    </a:ext>
                  </a:extLst>
                </p:cNvPr>
                <p:cNvPicPr/>
                <p:nvPr/>
              </p:nvPicPr>
              <p:blipFill>
                <a:blip r:embed="rId195"/>
                <a:stretch>
                  <a:fillRect/>
                </a:stretch>
              </p:blipFill>
              <p:spPr>
                <a:xfrm>
                  <a:off x="3945565" y="2865588"/>
                  <a:ext cx="331560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6">
            <p14:nvContentPartPr>
              <p14:cNvPr id="149" name="Ink 148">
                <a:extLst>
                  <a:ext uri="{FF2B5EF4-FFF2-40B4-BE49-F238E27FC236}">
                    <a16:creationId xmlns:a16="http://schemas.microsoft.com/office/drawing/2014/main" id="{FD89BD63-3282-858C-2184-374F2617257F}"/>
                  </a:ext>
                </a:extLst>
              </p14:cNvPr>
              <p14:cNvContentPartPr/>
              <p14:nvPr/>
            </p14:nvContentPartPr>
            <p14:xfrm>
              <a:off x="6283165" y="2568948"/>
              <a:ext cx="21960" cy="139680"/>
            </p14:xfrm>
          </p:contentPart>
        </mc:Choice>
        <mc:Fallback>
          <p:pic>
            <p:nvPicPr>
              <p:cNvPr id="149" name="Ink 148">
                <a:extLst>
                  <a:ext uri="{FF2B5EF4-FFF2-40B4-BE49-F238E27FC236}">
                    <a16:creationId xmlns:a16="http://schemas.microsoft.com/office/drawing/2014/main" id="{FD89BD63-3282-858C-2184-374F2617257F}"/>
                  </a:ext>
                </a:extLst>
              </p:cNvPr>
              <p:cNvPicPr/>
              <p:nvPr/>
            </p:nvPicPr>
            <p:blipFill>
              <a:blip r:embed="rId197"/>
              <a:stretch>
                <a:fillRect/>
              </a:stretch>
            </p:blipFill>
            <p:spPr>
              <a:xfrm>
                <a:off x="6265165" y="2550901"/>
                <a:ext cx="57600" cy="175412"/>
              </a:xfrm>
              <a:prstGeom prst="rect">
                <a:avLst/>
              </a:prstGeom>
            </p:spPr>
          </p:pic>
        </mc:Fallback>
      </mc:AlternateContent>
      <p:grpSp>
        <p:nvGrpSpPr>
          <p:cNvPr id="180" name="Group 179">
            <a:extLst>
              <a:ext uri="{FF2B5EF4-FFF2-40B4-BE49-F238E27FC236}">
                <a16:creationId xmlns:a16="http://schemas.microsoft.com/office/drawing/2014/main" id="{A095B4F7-48B4-A386-C314-EDDD21E3AAEB}"/>
              </a:ext>
            </a:extLst>
          </p:cNvPr>
          <p:cNvGrpSpPr/>
          <p:nvPr/>
        </p:nvGrpSpPr>
        <p:grpSpPr>
          <a:xfrm>
            <a:off x="5749645" y="2338548"/>
            <a:ext cx="2859120" cy="482400"/>
            <a:chOff x="4225645" y="2338548"/>
            <a:chExt cx="2859120" cy="482400"/>
          </a:xfrm>
        </p:grpSpPr>
        <mc:AlternateContent xmlns:mc="http://schemas.openxmlformats.org/markup-compatibility/2006" xmlns:p14="http://schemas.microsoft.com/office/powerpoint/2010/main">
          <mc:Choice Requires="p14">
            <p:contentPart p14:bwMode="auto" r:id="rId198">
              <p14:nvContentPartPr>
                <p14:cNvPr id="131" name="Ink 130">
                  <a:extLst>
                    <a:ext uri="{FF2B5EF4-FFF2-40B4-BE49-F238E27FC236}">
                      <a16:creationId xmlns:a16="http://schemas.microsoft.com/office/drawing/2014/main" id="{2BF0E024-FCA9-8C1E-CE38-10A53291DB1A}"/>
                    </a:ext>
                  </a:extLst>
                </p14:cNvPr>
                <p14:cNvContentPartPr/>
                <p14:nvPr/>
              </p14:nvContentPartPr>
              <p14:xfrm>
                <a:off x="4225645" y="2445108"/>
                <a:ext cx="93600" cy="112680"/>
              </p14:xfrm>
            </p:contentPart>
          </mc:Choice>
          <mc:Fallback xmlns="">
            <p:pic>
              <p:nvPicPr>
                <p:cNvPr id="131" name="Ink 130">
                  <a:extLst>
                    <a:ext uri="{FF2B5EF4-FFF2-40B4-BE49-F238E27FC236}">
                      <a16:creationId xmlns:a16="http://schemas.microsoft.com/office/drawing/2014/main" id="{2BF0E024-FCA9-8C1E-CE38-10A53291DB1A}"/>
                    </a:ext>
                  </a:extLst>
                </p:cNvPr>
                <p:cNvPicPr/>
                <p:nvPr/>
              </p:nvPicPr>
              <p:blipFill>
                <a:blip r:embed="rId199"/>
                <a:stretch>
                  <a:fillRect/>
                </a:stretch>
              </p:blipFill>
              <p:spPr>
                <a:xfrm>
                  <a:off x="4208005" y="2427468"/>
                  <a:ext cx="1292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2" name="Ink 131">
                  <a:extLst>
                    <a:ext uri="{FF2B5EF4-FFF2-40B4-BE49-F238E27FC236}">
                      <a16:creationId xmlns:a16="http://schemas.microsoft.com/office/drawing/2014/main" id="{37B77491-3CCC-0E13-5D78-1E5BAD80D68F}"/>
                    </a:ext>
                  </a:extLst>
                </p14:cNvPr>
                <p14:cNvContentPartPr/>
                <p14:nvPr/>
              </p14:nvContentPartPr>
              <p14:xfrm>
                <a:off x="4305205" y="2422428"/>
                <a:ext cx="110880" cy="272160"/>
              </p14:xfrm>
            </p:contentPart>
          </mc:Choice>
          <mc:Fallback xmlns="">
            <p:pic>
              <p:nvPicPr>
                <p:cNvPr id="132" name="Ink 131">
                  <a:extLst>
                    <a:ext uri="{FF2B5EF4-FFF2-40B4-BE49-F238E27FC236}">
                      <a16:creationId xmlns:a16="http://schemas.microsoft.com/office/drawing/2014/main" id="{37B77491-3CCC-0E13-5D78-1E5BAD80D68F}"/>
                    </a:ext>
                  </a:extLst>
                </p:cNvPr>
                <p:cNvPicPr/>
                <p:nvPr/>
              </p:nvPicPr>
              <p:blipFill>
                <a:blip r:embed="rId201"/>
                <a:stretch>
                  <a:fillRect/>
                </a:stretch>
              </p:blipFill>
              <p:spPr>
                <a:xfrm>
                  <a:off x="4287205" y="2404788"/>
                  <a:ext cx="14652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3" name="Ink 132">
                  <a:extLst>
                    <a:ext uri="{FF2B5EF4-FFF2-40B4-BE49-F238E27FC236}">
                      <a16:creationId xmlns:a16="http://schemas.microsoft.com/office/drawing/2014/main" id="{D612EDE5-43A5-DE5A-CE78-EDEFD6E74113}"/>
                    </a:ext>
                  </a:extLst>
                </p14:cNvPr>
                <p14:cNvContentPartPr/>
                <p14:nvPr/>
              </p14:nvContentPartPr>
              <p14:xfrm>
                <a:off x="4370365" y="2554908"/>
                <a:ext cx="176760" cy="190080"/>
              </p14:xfrm>
            </p:contentPart>
          </mc:Choice>
          <mc:Fallback xmlns="">
            <p:pic>
              <p:nvPicPr>
                <p:cNvPr id="133" name="Ink 132">
                  <a:extLst>
                    <a:ext uri="{FF2B5EF4-FFF2-40B4-BE49-F238E27FC236}">
                      <a16:creationId xmlns:a16="http://schemas.microsoft.com/office/drawing/2014/main" id="{D612EDE5-43A5-DE5A-CE78-EDEFD6E74113}"/>
                    </a:ext>
                  </a:extLst>
                </p:cNvPr>
                <p:cNvPicPr/>
                <p:nvPr/>
              </p:nvPicPr>
              <p:blipFill>
                <a:blip r:embed="rId203"/>
                <a:stretch>
                  <a:fillRect/>
                </a:stretch>
              </p:blipFill>
              <p:spPr>
                <a:xfrm>
                  <a:off x="4352725" y="2536908"/>
                  <a:ext cx="2124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4" name="Ink 133">
                  <a:extLst>
                    <a:ext uri="{FF2B5EF4-FFF2-40B4-BE49-F238E27FC236}">
                      <a16:creationId xmlns:a16="http://schemas.microsoft.com/office/drawing/2014/main" id="{67F2C09C-F0C7-7F1D-FEC3-5EDB29F10AB3}"/>
                    </a:ext>
                  </a:extLst>
                </p14:cNvPr>
                <p14:cNvContentPartPr/>
                <p14:nvPr/>
              </p14:nvContentPartPr>
              <p14:xfrm>
                <a:off x="4601845" y="2581188"/>
                <a:ext cx="14760" cy="120600"/>
              </p14:xfrm>
            </p:contentPart>
          </mc:Choice>
          <mc:Fallback xmlns="">
            <p:pic>
              <p:nvPicPr>
                <p:cNvPr id="134" name="Ink 133">
                  <a:extLst>
                    <a:ext uri="{FF2B5EF4-FFF2-40B4-BE49-F238E27FC236}">
                      <a16:creationId xmlns:a16="http://schemas.microsoft.com/office/drawing/2014/main" id="{67F2C09C-F0C7-7F1D-FEC3-5EDB29F10AB3}"/>
                    </a:ext>
                  </a:extLst>
                </p:cNvPr>
                <p:cNvPicPr/>
                <p:nvPr/>
              </p:nvPicPr>
              <p:blipFill>
                <a:blip r:embed="rId205"/>
                <a:stretch>
                  <a:fillRect/>
                </a:stretch>
              </p:blipFill>
              <p:spPr>
                <a:xfrm>
                  <a:off x="4583845" y="2563188"/>
                  <a:ext cx="50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3" name="Ink 142">
                  <a:extLst>
                    <a:ext uri="{FF2B5EF4-FFF2-40B4-BE49-F238E27FC236}">
                      <a16:creationId xmlns:a16="http://schemas.microsoft.com/office/drawing/2014/main" id="{3C3AD499-A6F4-E26A-C45F-813BA207EFFB}"/>
                    </a:ext>
                  </a:extLst>
                </p14:cNvPr>
                <p14:cNvContentPartPr/>
                <p14:nvPr/>
              </p14:nvContentPartPr>
              <p14:xfrm>
                <a:off x="4570525" y="2638788"/>
                <a:ext cx="98640" cy="30240"/>
              </p14:xfrm>
            </p:contentPart>
          </mc:Choice>
          <mc:Fallback xmlns="">
            <p:pic>
              <p:nvPicPr>
                <p:cNvPr id="143" name="Ink 142">
                  <a:extLst>
                    <a:ext uri="{FF2B5EF4-FFF2-40B4-BE49-F238E27FC236}">
                      <a16:creationId xmlns:a16="http://schemas.microsoft.com/office/drawing/2014/main" id="{3C3AD499-A6F4-E26A-C45F-813BA207EFFB}"/>
                    </a:ext>
                  </a:extLst>
                </p:cNvPr>
                <p:cNvPicPr/>
                <p:nvPr/>
              </p:nvPicPr>
              <p:blipFill>
                <a:blip r:embed="rId207"/>
                <a:stretch>
                  <a:fillRect/>
                </a:stretch>
              </p:blipFill>
              <p:spPr>
                <a:xfrm>
                  <a:off x="4552525" y="2620788"/>
                  <a:ext cx="134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4" name="Ink 143">
                  <a:extLst>
                    <a:ext uri="{FF2B5EF4-FFF2-40B4-BE49-F238E27FC236}">
                      <a16:creationId xmlns:a16="http://schemas.microsoft.com/office/drawing/2014/main" id="{C34E7515-1D7A-F027-B1B6-024185E9FD2F}"/>
                    </a:ext>
                  </a:extLst>
                </p14:cNvPr>
                <p14:cNvContentPartPr/>
                <p14:nvPr/>
              </p14:nvContentPartPr>
              <p14:xfrm>
                <a:off x="4574485" y="2643108"/>
                <a:ext cx="70200" cy="15480"/>
              </p14:xfrm>
            </p:contentPart>
          </mc:Choice>
          <mc:Fallback xmlns="">
            <p:pic>
              <p:nvPicPr>
                <p:cNvPr id="144" name="Ink 143">
                  <a:extLst>
                    <a:ext uri="{FF2B5EF4-FFF2-40B4-BE49-F238E27FC236}">
                      <a16:creationId xmlns:a16="http://schemas.microsoft.com/office/drawing/2014/main" id="{C34E7515-1D7A-F027-B1B6-024185E9FD2F}"/>
                    </a:ext>
                  </a:extLst>
                </p:cNvPr>
                <p:cNvPicPr/>
                <p:nvPr/>
              </p:nvPicPr>
              <p:blipFill>
                <a:blip r:embed="rId209"/>
                <a:stretch>
                  <a:fillRect/>
                </a:stretch>
              </p:blipFill>
              <p:spPr>
                <a:xfrm>
                  <a:off x="4556485" y="2625108"/>
                  <a:ext cx="105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1" name="Ink 150">
                  <a:extLst>
                    <a:ext uri="{FF2B5EF4-FFF2-40B4-BE49-F238E27FC236}">
                      <a16:creationId xmlns:a16="http://schemas.microsoft.com/office/drawing/2014/main" id="{373023B8-4CB9-5AFA-84BD-FD40BAB19CE7}"/>
                    </a:ext>
                  </a:extLst>
                </p14:cNvPr>
                <p14:cNvContentPartPr/>
                <p14:nvPr/>
              </p14:nvContentPartPr>
              <p14:xfrm>
                <a:off x="4844845" y="2347188"/>
                <a:ext cx="146520" cy="418680"/>
              </p14:xfrm>
            </p:contentPart>
          </mc:Choice>
          <mc:Fallback xmlns="">
            <p:pic>
              <p:nvPicPr>
                <p:cNvPr id="151" name="Ink 150">
                  <a:extLst>
                    <a:ext uri="{FF2B5EF4-FFF2-40B4-BE49-F238E27FC236}">
                      <a16:creationId xmlns:a16="http://schemas.microsoft.com/office/drawing/2014/main" id="{373023B8-4CB9-5AFA-84BD-FD40BAB19CE7}"/>
                    </a:ext>
                  </a:extLst>
                </p:cNvPr>
                <p:cNvPicPr/>
                <p:nvPr/>
              </p:nvPicPr>
              <p:blipFill>
                <a:blip r:embed="rId211"/>
                <a:stretch>
                  <a:fillRect/>
                </a:stretch>
              </p:blipFill>
              <p:spPr>
                <a:xfrm>
                  <a:off x="4827205" y="2329188"/>
                  <a:ext cx="18216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3" name="Ink 152">
                  <a:extLst>
                    <a:ext uri="{FF2B5EF4-FFF2-40B4-BE49-F238E27FC236}">
                      <a16:creationId xmlns:a16="http://schemas.microsoft.com/office/drawing/2014/main" id="{21A90F43-CA9A-8167-F172-7E92C24352B8}"/>
                    </a:ext>
                  </a:extLst>
                </p14:cNvPr>
                <p14:cNvContentPartPr/>
                <p14:nvPr/>
              </p14:nvContentPartPr>
              <p14:xfrm>
                <a:off x="5079205" y="2390388"/>
                <a:ext cx="32400" cy="169560"/>
              </p14:xfrm>
            </p:contentPart>
          </mc:Choice>
          <mc:Fallback xmlns="">
            <p:pic>
              <p:nvPicPr>
                <p:cNvPr id="153" name="Ink 152">
                  <a:extLst>
                    <a:ext uri="{FF2B5EF4-FFF2-40B4-BE49-F238E27FC236}">
                      <a16:creationId xmlns:a16="http://schemas.microsoft.com/office/drawing/2014/main" id="{21A90F43-CA9A-8167-F172-7E92C24352B8}"/>
                    </a:ext>
                  </a:extLst>
                </p:cNvPr>
                <p:cNvPicPr/>
                <p:nvPr/>
              </p:nvPicPr>
              <p:blipFill>
                <a:blip r:embed="rId213"/>
                <a:stretch>
                  <a:fillRect/>
                </a:stretch>
              </p:blipFill>
              <p:spPr>
                <a:xfrm>
                  <a:off x="5061205" y="2372748"/>
                  <a:ext cx="68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4" name="Ink 153">
                  <a:extLst>
                    <a:ext uri="{FF2B5EF4-FFF2-40B4-BE49-F238E27FC236}">
                      <a16:creationId xmlns:a16="http://schemas.microsoft.com/office/drawing/2014/main" id="{C900E2E4-72CF-ACE9-1CAE-9BB9CE521B2D}"/>
                    </a:ext>
                  </a:extLst>
                </p14:cNvPr>
                <p14:cNvContentPartPr/>
                <p14:nvPr/>
              </p14:nvContentPartPr>
              <p14:xfrm>
                <a:off x="4973725" y="2594508"/>
                <a:ext cx="169920" cy="15480"/>
              </p14:xfrm>
            </p:contentPart>
          </mc:Choice>
          <mc:Fallback xmlns="">
            <p:pic>
              <p:nvPicPr>
                <p:cNvPr id="154" name="Ink 153">
                  <a:extLst>
                    <a:ext uri="{FF2B5EF4-FFF2-40B4-BE49-F238E27FC236}">
                      <a16:creationId xmlns:a16="http://schemas.microsoft.com/office/drawing/2014/main" id="{C900E2E4-72CF-ACE9-1CAE-9BB9CE521B2D}"/>
                    </a:ext>
                  </a:extLst>
                </p:cNvPr>
                <p:cNvPicPr/>
                <p:nvPr/>
              </p:nvPicPr>
              <p:blipFill>
                <a:blip r:embed="rId215"/>
                <a:stretch>
                  <a:fillRect/>
                </a:stretch>
              </p:blipFill>
              <p:spPr>
                <a:xfrm>
                  <a:off x="4956085" y="2576508"/>
                  <a:ext cx="205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5" name="Ink 154">
                  <a:extLst>
                    <a:ext uri="{FF2B5EF4-FFF2-40B4-BE49-F238E27FC236}">
                      <a16:creationId xmlns:a16="http://schemas.microsoft.com/office/drawing/2014/main" id="{60412393-F1CE-396B-2FB6-8EF0016F0928}"/>
                    </a:ext>
                  </a:extLst>
                </p14:cNvPr>
                <p14:cNvContentPartPr/>
                <p14:nvPr/>
              </p14:nvContentPartPr>
              <p14:xfrm>
                <a:off x="5009725" y="2635548"/>
                <a:ext cx="88560" cy="121680"/>
              </p14:xfrm>
            </p:contentPart>
          </mc:Choice>
          <mc:Fallback xmlns="">
            <p:pic>
              <p:nvPicPr>
                <p:cNvPr id="155" name="Ink 154">
                  <a:extLst>
                    <a:ext uri="{FF2B5EF4-FFF2-40B4-BE49-F238E27FC236}">
                      <a16:creationId xmlns:a16="http://schemas.microsoft.com/office/drawing/2014/main" id="{60412393-F1CE-396B-2FB6-8EF0016F0928}"/>
                    </a:ext>
                  </a:extLst>
                </p:cNvPr>
                <p:cNvPicPr/>
                <p:nvPr/>
              </p:nvPicPr>
              <p:blipFill>
                <a:blip r:embed="rId217"/>
                <a:stretch>
                  <a:fillRect/>
                </a:stretch>
              </p:blipFill>
              <p:spPr>
                <a:xfrm>
                  <a:off x="4991725" y="2617908"/>
                  <a:ext cx="1242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6" name="Ink 155">
                  <a:extLst>
                    <a:ext uri="{FF2B5EF4-FFF2-40B4-BE49-F238E27FC236}">
                      <a16:creationId xmlns:a16="http://schemas.microsoft.com/office/drawing/2014/main" id="{92C156E4-E6BC-EDA4-A125-94F2C79A55BF}"/>
                    </a:ext>
                  </a:extLst>
                </p14:cNvPr>
                <p14:cNvContentPartPr/>
                <p14:nvPr/>
              </p14:nvContentPartPr>
              <p14:xfrm>
                <a:off x="5038885" y="2696748"/>
                <a:ext cx="86760" cy="26640"/>
              </p14:xfrm>
            </p:contentPart>
          </mc:Choice>
          <mc:Fallback xmlns="">
            <p:pic>
              <p:nvPicPr>
                <p:cNvPr id="156" name="Ink 155">
                  <a:extLst>
                    <a:ext uri="{FF2B5EF4-FFF2-40B4-BE49-F238E27FC236}">
                      <a16:creationId xmlns:a16="http://schemas.microsoft.com/office/drawing/2014/main" id="{92C156E4-E6BC-EDA4-A125-94F2C79A55BF}"/>
                    </a:ext>
                  </a:extLst>
                </p:cNvPr>
                <p:cNvPicPr/>
                <p:nvPr/>
              </p:nvPicPr>
              <p:blipFill>
                <a:blip r:embed="rId219"/>
                <a:stretch>
                  <a:fillRect/>
                </a:stretch>
              </p:blipFill>
              <p:spPr>
                <a:xfrm>
                  <a:off x="5020885" y="2678748"/>
                  <a:ext cx="1224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7" name="Ink 156">
                  <a:extLst>
                    <a:ext uri="{FF2B5EF4-FFF2-40B4-BE49-F238E27FC236}">
                      <a16:creationId xmlns:a16="http://schemas.microsoft.com/office/drawing/2014/main" id="{33FED894-7B84-8FB2-D795-A0646FB5B81F}"/>
                    </a:ext>
                  </a:extLst>
                </p14:cNvPr>
                <p14:cNvContentPartPr/>
                <p14:nvPr/>
              </p14:nvContentPartPr>
              <p14:xfrm>
                <a:off x="5275045" y="2572188"/>
                <a:ext cx="90000" cy="4320"/>
              </p14:xfrm>
            </p:contentPart>
          </mc:Choice>
          <mc:Fallback xmlns="">
            <p:pic>
              <p:nvPicPr>
                <p:cNvPr id="157" name="Ink 156">
                  <a:extLst>
                    <a:ext uri="{FF2B5EF4-FFF2-40B4-BE49-F238E27FC236}">
                      <a16:creationId xmlns:a16="http://schemas.microsoft.com/office/drawing/2014/main" id="{33FED894-7B84-8FB2-D795-A0646FB5B81F}"/>
                    </a:ext>
                  </a:extLst>
                </p:cNvPr>
                <p:cNvPicPr/>
                <p:nvPr/>
              </p:nvPicPr>
              <p:blipFill>
                <a:blip r:embed="rId221"/>
                <a:stretch>
                  <a:fillRect/>
                </a:stretch>
              </p:blipFill>
              <p:spPr>
                <a:xfrm>
                  <a:off x="5257045" y="2554548"/>
                  <a:ext cx="125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8" name="Ink 157">
                  <a:extLst>
                    <a:ext uri="{FF2B5EF4-FFF2-40B4-BE49-F238E27FC236}">
                      <a16:creationId xmlns:a16="http://schemas.microsoft.com/office/drawing/2014/main" id="{DD0EB8E9-2C57-C09C-D2D0-E66AE2FB45DD}"/>
                    </a:ext>
                  </a:extLst>
                </p14:cNvPr>
                <p14:cNvContentPartPr/>
                <p14:nvPr/>
              </p14:nvContentPartPr>
              <p14:xfrm>
                <a:off x="5456845" y="2473548"/>
                <a:ext cx="17640" cy="164520"/>
              </p14:xfrm>
            </p:contentPart>
          </mc:Choice>
          <mc:Fallback xmlns="">
            <p:pic>
              <p:nvPicPr>
                <p:cNvPr id="158" name="Ink 157">
                  <a:extLst>
                    <a:ext uri="{FF2B5EF4-FFF2-40B4-BE49-F238E27FC236}">
                      <a16:creationId xmlns:a16="http://schemas.microsoft.com/office/drawing/2014/main" id="{DD0EB8E9-2C57-C09C-D2D0-E66AE2FB45DD}"/>
                    </a:ext>
                  </a:extLst>
                </p:cNvPr>
                <p:cNvPicPr/>
                <p:nvPr/>
              </p:nvPicPr>
              <p:blipFill>
                <a:blip r:embed="rId223"/>
                <a:stretch>
                  <a:fillRect/>
                </a:stretch>
              </p:blipFill>
              <p:spPr>
                <a:xfrm>
                  <a:off x="5439205" y="2455908"/>
                  <a:ext cx="532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9" name="Ink 158">
                  <a:extLst>
                    <a:ext uri="{FF2B5EF4-FFF2-40B4-BE49-F238E27FC236}">
                      <a16:creationId xmlns:a16="http://schemas.microsoft.com/office/drawing/2014/main" id="{5973AB59-62EC-9140-82A3-66D1BA0DFCDD}"/>
                    </a:ext>
                  </a:extLst>
                </p14:cNvPr>
                <p14:cNvContentPartPr/>
                <p14:nvPr/>
              </p14:nvContentPartPr>
              <p14:xfrm>
                <a:off x="5441725" y="2361228"/>
                <a:ext cx="138600" cy="423360"/>
              </p14:xfrm>
            </p:contentPart>
          </mc:Choice>
          <mc:Fallback xmlns="">
            <p:pic>
              <p:nvPicPr>
                <p:cNvPr id="159" name="Ink 158">
                  <a:extLst>
                    <a:ext uri="{FF2B5EF4-FFF2-40B4-BE49-F238E27FC236}">
                      <a16:creationId xmlns:a16="http://schemas.microsoft.com/office/drawing/2014/main" id="{5973AB59-62EC-9140-82A3-66D1BA0DFCDD}"/>
                    </a:ext>
                  </a:extLst>
                </p:cNvPr>
                <p:cNvPicPr/>
                <p:nvPr/>
              </p:nvPicPr>
              <p:blipFill>
                <a:blip r:embed="rId225"/>
                <a:stretch>
                  <a:fillRect/>
                </a:stretch>
              </p:blipFill>
              <p:spPr>
                <a:xfrm>
                  <a:off x="5424085" y="2343588"/>
                  <a:ext cx="17424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1" name="Ink 160">
                  <a:extLst>
                    <a:ext uri="{FF2B5EF4-FFF2-40B4-BE49-F238E27FC236}">
                      <a16:creationId xmlns:a16="http://schemas.microsoft.com/office/drawing/2014/main" id="{B15FF559-4035-3BF2-04E7-27AE423F6BB5}"/>
                    </a:ext>
                  </a:extLst>
                </p14:cNvPr>
                <p14:cNvContentPartPr/>
                <p14:nvPr/>
              </p14:nvContentPartPr>
              <p14:xfrm>
                <a:off x="5690125" y="2550948"/>
                <a:ext cx="146160" cy="16200"/>
              </p14:xfrm>
            </p:contentPart>
          </mc:Choice>
          <mc:Fallback xmlns="">
            <p:pic>
              <p:nvPicPr>
                <p:cNvPr id="161" name="Ink 160">
                  <a:extLst>
                    <a:ext uri="{FF2B5EF4-FFF2-40B4-BE49-F238E27FC236}">
                      <a16:creationId xmlns:a16="http://schemas.microsoft.com/office/drawing/2014/main" id="{B15FF559-4035-3BF2-04E7-27AE423F6BB5}"/>
                    </a:ext>
                  </a:extLst>
                </p:cNvPr>
                <p:cNvPicPr/>
                <p:nvPr/>
              </p:nvPicPr>
              <p:blipFill>
                <a:blip r:embed="rId227"/>
                <a:stretch>
                  <a:fillRect/>
                </a:stretch>
              </p:blipFill>
              <p:spPr>
                <a:xfrm>
                  <a:off x="5672125" y="2532948"/>
                  <a:ext cx="1818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3" name="Ink 162">
                  <a:extLst>
                    <a:ext uri="{FF2B5EF4-FFF2-40B4-BE49-F238E27FC236}">
                      <a16:creationId xmlns:a16="http://schemas.microsoft.com/office/drawing/2014/main" id="{9ADB408A-4A2C-B997-0E94-45E3C54C995A}"/>
                    </a:ext>
                  </a:extLst>
                </p14:cNvPr>
                <p14:cNvContentPartPr/>
                <p14:nvPr/>
              </p14:nvContentPartPr>
              <p14:xfrm>
                <a:off x="6037525" y="2397228"/>
                <a:ext cx="52920" cy="86760"/>
              </p14:xfrm>
            </p:contentPart>
          </mc:Choice>
          <mc:Fallback xmlns="">
            <p:pic>
              <p:nvPicPr>
                <p:cNvPr id="163" name="Ink 162">
                  <a:extLst>
                    <a:ext uri="{FF2B5EF4-FFF2-40B4-BE49-F238E27FC236}">
                      <a16:creationId xmlns:a16="http://schemas.microsoft.com/office/drawing/2014/main" id="{9ADB408A-4A2C-B997-0E94-45E3C54C995A}"/>
                    </a:ext>
                  </a:extLst>
                </p:cNvPr>
                <p:cNvPicPr/>
                <p:nvPr/>
              </p:nvPicPr>
              <p:blipFill>
                <a:blip r:embed="rId229"/>
                <a:stretch>
                  <a:fillRect/>
                </a:stretch>
              </p:blipFill>
              <p:spPr>
                <a:xfrm>
                  <a:off x="6019885" y="2379588"/>
                  <a:ext cx="88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4" name="Ink 163">
                  <a:extLst>
                    <a:ext uri="{FF2B5EF4-FFF2-40B4-BE49-F238E27FC236}">
                      <a16:creationId xmlns:a16="http://schemas.microsoft.com/office/drawing/2014/main" id="{AC2468E5-5AA5-A06D-F774-9EA5058579FF}"/>
                    </a:ext>
                  </a:extLst>
                </p14:cNvPr>
                <p14:cNvContentPartPr/>
                <p14:nvPr/>
              </p14:nvContentPartPr>
              <p14:xfrm>
                <a:off x="6070645" y="2390748"/>
                <a:ext cx="139680" cy="193320"/>
              </p14:xfrm>
            </p:contentPart>
          </mc:Choice>
          <mc:Fallback xmlns="">
            <p:pic>
              <p:nvPicPr>
                <p:cNvPr id="164" name="Ink 163">
                  <a:extLst>
                    <a:ext uri="{FF2B5EF4-FFF2-40B4-BE49-F238E27FC236}">
                      <a16:creationId xmlns:a16="http://schemas.microsoft.com/office/drawing/2014/main" id="{AC2468E5-5AA5-A06D-F774-9EA5058579FF}"/>
                    </a:ext>
                  </a:extLst>
                </p:cNvPr>
                <p:cNvPicPr/>
                <p:nvPr/>
              </p:nvPicPr>
              <p:blipFill>
                <a:blip r:embed="rId231"/>
                <a:stretch>
                  <a:fillRect/>
                </a:stretch>
              </p:blipFill>
              <p:spPr>
                <a:xfrm>
                  <a:off x="6052645" y="2372748"/>
                  <a:ext cx="1753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5" name="Ink 164">
                  <a:extLst>
                    <a:ext uri="{FF2B5EF4-FFF2-40B4-BE49-F238E27FC236}">
                      <a16:creationId xmlns:a16="http://schemas.microsoft.com/office/drawing/2014/main" id="{FC723C98-A7B8-4C1E-1694-D5AAD4E98EA9}"/>
                    </a:ext>
                  </a:extLst>
                </p14:cNvPr>
                <p14:cNvContentPartPr/>
                <p14:nvPr/>
              </p14:nvContentPartPr>
              <p14:xfrm>
                <a:off x="6152365" y="2514588"/>
                <a:ext cx="25560" cy="102600"/>
              </p14:xfrm>
            </p:contentPart>
          </mc:Choice>
          <mc:Fallback xmlns="">
            <p:pic>
              <p:nvPicPr>
                <p:cNvPr id="165" name="Ink 164">
                  <a:extLst>
                    <a:ext uri="{FF2B5EF4-FFF2-40B4-BE49-F238E27FC236}">
                      <a16:creationId xmlns:a16="http://schemas.microsoft.com/office/drawing/2014/main" id="{FC723C98-A7B8-4C1E-1694-D5AAD4E98EA9}"/>
                    </a:ext>
                  </a:extLst>
                </p:cNvPr>
                <p:cNvPicPr/>
                <p:nvPr/>
              </p:nvPicPr>
              <p:blipFill>
                <a:blip r:embed="rId233"/>
                <a:stretch>
                  <a:fillRect/>
                </a:stretch>
              </p:blipFill>
              <p:spPr>
                <a:xfrm>
                  <a:off x="6134725" y="2496948"/>
                  <a:ext cx="61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7" name="Ink 166">
                  <a:extLst>
                    <a:ext uri="{FF2B5EF4-FFF2-40B4-BE49-F238E27FC236}">
                      <a16:creationId xmlns:a16="http://schemas.microsoft.com/office/drawing/2014/main" id="{B4480057-1C73-3B77-0CAA-D695B10522DE}"/>
                    </a:ext>
                  </a:extLst>
                </p14:cNvPr>
                <p14:cNvContentPartPr/>
                <p14:nvPr/>
              </p14:nvContentPartPr>
              <p14:xfrm>
                <a:off x="5982085" y="2649588"/>
                <a:ext cx="206640" cy="6480"/>
              </p14:xfrm>
            </p:contentPart>
          </mc:Choice>
          <mc:Fallback xmlns="">
            <p:pic>
              <p:nvPicPr>
                <p:cNvPr id="167" name="Ink 166">
                  <a:extLst>
                    <a:ext uri="{FF2B5EF4-FFF2-40B4-BE49-F238E27FC236}">
                      <a16:creationId xmlns:a16="http://schemas.microsoft.com/office/drawing/2014/main" id="{B4480057-1C73-3B77-0CAA-D695B10522DE}"/>
                    </a:ext>
                  </a:extLst>
                </p:cNvPr>
                <p:cNvPicPr/>
                <p:nvPr/>
              </p:nvPicPr>
              <p:blipFill>
                <a:blip r:embed="rId235"/>
                <a:stretch>
                  <a:fillRect/>
                </a:stretch>
              </p:blipFill>
              <p:spPr>
                <a:xfrm>
                  <a:off x="5964085" y="2631588"/>
                  <a:ext cx="242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8" name="Ink 167">
                  <a:extLst>
                    <a:ext uri="{FF2B5EF4-FFF2-40B4-BE49-F238E27FC236}">
                      <a16:creationId xmlns:a16="http://schemas.microsoft.com/office/drawing/2014/main" id="{5A3F95A4-BBBE-D1BD-DB0E-CAC98EC387BD}"/>
                    </a:ext>
                  </a:extLst>
                </p14:cNvPr>
                <p14:cNvContentPartPr/>
                <p14:nvPr/>
              </p14:nvContentPartPr>
              <p14:xfrm>
                <a:off x="6053005" y="2716908"/>
                <a:ext cx="25200" cy="99000"/>
              </p14:xfrm>
            </p:contentPart>
          </mc:Choice>
          <mc:Fallback xmlns="">
            <p:pic>
              <p:nvPicPr>
                <p:cNvPr id="168" name="Ink 167">
                  <a:extLst>
                    <a:ext uri="{FF2B5EF4-FFF2-40B4-BE49-F238E27FC236}">
                      <a16:creationId xmlns:a16="http://schemas.microsoft.com/office/drawing/2014/main" id="{5A3F95A4-BBBE-D1BD-DB0E-CAC98EC387BD}"/>
                    </a:ext>
                  </a:extLst>
                </p:cNvPr>
                <p:cNvPicPr/>
                <p:nvPr/>
              </p:nvPicPr>
              <p:blipFill>
                <a:blip r:embed="rId237"/>
                <a:stretch>
                  <a:fillRect/>
                </a:stretch>
              </p:blipFill>
              <p:spPr>
                <a:xfrm>
                  <a:off x="6035005" y="2699268"/>
                  <a:ext cx="60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9" name="Ink 168">
                  <a:extLst>
                    <a:ext uri="{FF2B5EF4-FFF2-40B4-BE49-F238E27FC236}">
                      <a16:creationId xmlns:a16="http://schemas.microsoft.com/office/drawing/2014/main" id="{E8AB5D92-1B70-372B-F922-1C64AAEB4672}"/>
                    </a:ext>
                  </a:extLst>
                </p14:cNvPr>
                <p14:cNvContentPartPr/>
                <p14:nvPr/>
              </p14:nvContentPartPr>
              <p14:xfrm>
                <a:off x="6094765" y="2717988"/>
                <a:ext cx="26280" cy="102960"/>
              </p14:xfrm>
            </p:contentPart>
          </mc:Choice>
          <mc:Fallback xmlns="">
            <p:pic>
              <p:nvPicPr>
                <p:cNvPr id="169" name="Ink 168">
                  <a:extLst>
                    <a:ext uri="{FF2B5EF4-FFF2-40B4-BE49-F238E27FC236}">
                      <a16:creationId xmlns:a16="http://schemas.microsoft.com/office/drawing/2014/main" id="{E8AB5D92-1B70-372B-F922-1C64AAEB4672}"/>
                    </a:ext>
                  </a:extLst>
                </p:cNvPr>
                <p:cNvPicPr/>
                <p:nvPr/>
              </p:nvPicPr>
              <p:blipFill>
                <a:blip r:embed="rId239"/>
                <a:stretch>
                  <a:fillRect/>
                </a:stretch>
              </p:blipFill>
              <p:spPr>
                <a:xfrm>
                  <a:off x="6077125" y="2700348"/>
                  <a:ext cx="619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0" name="Ink 169">
                  <a:extLst>
                    <a:ext uri="{FF2B5EF4-FFF2-40B4-BE49-F238E27FC236}">
                      <a16:creationId xmlns:a16="http://schemas.microsoft.com/office/drawing/2014/main" id="{EDBE3C25-8678-D26D-1F61-0128B30A8BAB}"/>
                    </a:ext>
                  </a:extLst>
                </p14:cNvPr>
                <p14:cNvContentPartPr/>
                <p14:nvPr/>
              </p14:nvContentPartPr>
              <p14:xfrm>
                <a:off x="6071365" y="2775588"/>
                <a:ext cx="71280" cy="15480"/>
              </p14:xfrm>
            </p:contentPart>
          </mc:Choice>
          <mc:Fallback xmlns="">
            <p:pic>
              <p:nvPicPr>
                <p:cNvPr id="170" name="Ink 169">
                  <a:extLst>
                    <a:ext uri="{FF2B5EF4-FFF2-40B4-BE49-F238E27FC236}">
                      <a16:creationId xmlns:a16="http://schemas.microsoft.com/office/drawing/2014/main" id="{EDBE3C25-8678-D26D-1F61-0128B30A8BAB}"/>
                    </a:ext>
                  </a:extLst>
                </p:cNvPr>
                <p:cNvPicPr/>
                <p:nvPr/>
              </p:nvPicPr>
              <p:blipFill>
                <a:blip r:embed="rId121"/>
                <a:stretch>
                  <a:fillRect/>
                </a:stretch>
              </p:blipFill>
              <p:spPr>
                <a:xfrm>
                  <a:off x="6053725" y="2757948"/>
                  <a:ext cx="106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2" name="Ink 171">
                  <a:extLst>
                    <a:ext uri="{FF2B5EF4-FFF2-40B4-BE49-F238E27FC236}">
                      <a16:creationId xmlns:a16="http://schemas.microsoft.com/office/drawing/2014/main" id="{023BCDCB-03DA-4D00-12CC-5ED59EE50ACC}"/>
                    </a:ext>
                  </a:extLst>
                </p14:cNvPr>
                <p14:cNvContentPartPr/>
                <p14:nvPr/>
              </p14:nvContentPartPr>
              <p14:xfrm>
                <a:off x="6361885" y="2581908"/>
                <a:ext cx="125280" cy="5760"/>
              </p14:xfrm>
            </p:contentPart>
          </mc:Choice>
          <mc:Fallback xmlns="">
            <p:pic>
              <p:nvPicPr>
                <p:cNvPr id="172" name="Ink 171">
                  <a:extLst>
                    <a:ext uri="{FF2B5EF4-FFF2-40B4-BE49-F238E27FC236}">
                      <a16:creationId xmlns:a16="http://schemas.microsoft.com/office/drawing/2014/main" id="{023BCDCB-03DA-4D00-12CC-5ED59EE50ACC}"/>
                    </a:ext>
                  </a:extLst>
                </p:cNvPr>
                <p:cNvPicPr/>
                <p:nvPr/>
              </p:nvPicPr>
              <p:blipFill>
                <a:blip r:embed="rId242"/>
                <a:stretch>
                  <a:fillRect/>
                </a:stretch>
              </p:blipFill>
              <p:spPr>
                <a:xfrm>
                  <a:off x="6343885" y="2564268"/>
                  <a:ext cx="1609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3" name="Ink 172">
                  <a:extLst>
                    <a:ext uri="{FF2B5EF4-FFF2-40B4-BE49-F238E27FC236}">
                      <a16:creationId xmlns:a16="http://schemas.microsoft.com/office/drawing/2014/main" id="{8242ABA2-A109-21AC-C31A-B56D6CCBE69E}"/>
                    </a:ext>
                  </a:extLst>
                </p14:cNvPr>
                <p14:cNvContentPartPr/>
                <p14:nvPr/>
              </p14:nvContentPartPr>
              <p14:xfrm>
                <a:off x="6617845" y="2499828"/>
                <a:ext cx="128880" cy="102960"/>
              </p14:xfrm>
            </p:contentPart>
          </mc:Choice>
          <mc:Fallback xmlns="">
            <p:pic>
              <p:nvPicPr>
                <p:cNvPr id="173" name="Ink 172">
                  <a:extLst>
                    <a:ext uri="{FF2B5EF4-FFF2-40B4-BE49-F238E27FC236}">
                      <a16:creationId xmlns:a16="http://schemas.microsoft.com/office/drawing/2014/main" id="{8242ABA2-A109-21AC-C31A-B56D6CCBE69E}"/>
                    </a:ext>
                  </a:extLst>
                </p:cNvPr>
                <p:cNvPicPr/>
                <p:nvPr/>
              </p:nvPicPr>
              <p:blipFill>
                <a:blip r:embed="rId244"/>
                <a:stretch>
                  <a:fillRect/>
                </a:stretch>
              </p:blipFill>
              <p:spPr>
                <a:xfrm>
                  <a:off x="6600205" y="2481828"/>
                  <a:ext cx="164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4" name="Ink 173">
                  <a:extLst>
                    <a:ext uri="{FF2B5EF4-FFF2-40B4-BE49-F238E27FC236}">
                      <a16:creationId xmlns:a16="http://schemas.microsoft.com/office/drawing/2014/main" id="{98DCDAE3-D7AA-BF6B-5630-22A9987E08DC}"/>
                    </a:ext>
                  </a:extLst>
                </p14:cNvPr>
                <p14:cNvContentPartPr/>
                <p14:nvPr/>
              </p14:nvContentPartPr>
              <p14:xfrm>
                <a:off x="6847525" y="2471748"/>
                <a:ext cx="66600" cy="123840"/>
              </p14:xfrm>
            </p:contentPart>
          </mc:Choice>
          <mc:Fallback xmlns="">
            <p:pic>
              <p:nvPicPr>
                <p:cNvPr id="174" name="Ink 173">
                  <a:extLst>
                    <a:ext uri="{FF2B5EF4-FFF2-40B4-BE49-F238E27FC236}">
                      <a16:creationId xmlns:a16="http://schemas.microsoft.com/office/drawing/2014/main" id="{98DCDAE3-D7AA-BF6B-5630-22A9987E08DC}"/>
                    </a:ext>
                  </a:extLst>
                </p:cNvPr>
                <p:cNvPicPr/>
                <p:nvPr/>
              </p:nvPicPr>
              <p:blipFill>
                <a:blip r:embed="rId246"/>
                <a:stretch>
                  <a:fillRect/>
                </a:stretch>
              </p:blipFill>
              <p:spPr>
                <a:xfrm>
                  <a:off x="6829885" y="2453748"/>
                  <a:ext cx="1022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5" name="Ink 174">
                  <a:extLst>
                    <a:ext uri="{FF2B5EF4-FFF2-40B4-BE49-F238E27FC236}">
                      <a16:creationId xmlns:a16="http://schemas.microsoft.com/office/drawing/2014/main" id="{E59E48DF-AA20-4FE6-3220-5340BE993AA4}"/>
                    </a:ext>
                  </a:extLst>
                </p14:cNvPr>
                <p14:cNvContentPartPr/>
                <p14:nvPr/>
              </p14:nvContentPartPr>
              <p14:xfrm>
                <a:off x="6799285" y="2460588"/>
                <a:ext cx="155160" cy="168120"/>
              </p14:xfrm>
            </p:contentPart>
          </mc:Choice>
          <mc:Fallback xmlns="">
            <p:pic>
              <p:nvPicPr>
                <p:cNvPr id="175" name="Ink 174">
                  <a:extLst>
                    <a:ext uri="{FF2B5EF4-FFF2-40B4-BE49-F238E27FC236}">
                      <a16:creationId xmlns:a16="http://schemas.microsoft.com/office/drawing/2014/main" id="{E59E48DF-AA20-4FE6-3220-5340BE993AA4}"/>
                    </a:ext>
                  </a:extLst>
                </p:cNvPr>
                <p:cNvPicPr/>
                <p:nvPr/>
              </p:nvPicPr>
              <p:blipFill>
                <a:blip r:embed="rId248"/>
                <a:stretch>
                  <a:fillRect/>
                </a:stretch>
              </p:blipFill>
              <p:spPr>
                <a:xfrm>
                  <a:off x="6781645" y="2442948"/>
                  <a:ext cx="190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6" name="Ink 175">
                  <a:extLst>
                    <a:ext uri="{FF2B5EF4-FFF2-40B4-BE49-F238E27FC236}">
                      <a16:creationId xmlns:a16="http://schemas.microsoft.com/office/drawing/2014/main" id="{33596D3C-6DBF-13A2-62FD-F105E6CA9AE0}"/>
                    </a:ext>
                  </a:extLst>
                </p14:cNvPr>
                <p14:cNvContentPartPr/>
                <p14:nvPr/>
              </p14:nvContentPartPr>
              <p14:xfrm>
                <a:off x="6954085" y="2581188"/>
                <a:ext cx="62280" cy="85320"/>
              </p14:xfrm>
            </p:contentPart>
          </mc:Choice>
          <mc:Fallback xmlns="">
            <p:pic>
              <p:nvPicPr>
                <p:cNvPr id="176" name="Ink 175">
                  <a:extLst>
                    <a:ext uri="{FF2B5EF4-FFF2-40B4-BE49-F238E27FC236}">
                      <a16:creationId xmlns:a16="http://schemas.microsoft.com/office/drawing/2014/main" id="{33596D3C-6DBF-13A2-62FD-F105E6CA9AE0}"/>
                    </a:ext>
                  </a:extLst>
                </p:cNvPr>
                <p:cNvPicPr/>
                <p:nvPr/>
              </p:nvPicPr>
              <p:blipFill>
                <a:blip r:embed="rId250"/>
                <a:stretch>
                  <a:fillRect/>
                </a:stretch>
              </p:blipFill>
              <p:spPr>
                <a:xfrm>
                  <a:off x="6936445" y="2563548"/>
                  <a:ext cx="97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8" name="Ink 177">
                  <a:extLst>
                    <a:ext uri="{FF2B5EF4-FFF2-40B4-BE49-F238E27FC236}">
                      <a16:creationId xmlns:a16="http://schemas.microsoft.com/office/drawing/2014/main" id="{120B9CBC-2F4A-992A-17B1-EE2EF955B251}"/>
                    </a:ext>
                  </a:extLst>
                </p14:cNvPr>
                <p14:cNvContentPartPr/>
                <p14:nvPr/>
              </p14:nvContentPartPr>
              <p14:xfrm>
                <a:off x="5867605" y="2338548"/>
                <a:ext cx="125280" cy="468000"/>
              </p14:xfrm>
            </p:contentPart>
          </mc:Choice>
          <mc:Fallback xmlns="">
            <p:pic>
              <p:nvPicPr>
                <p:cNvPr id="178" name="Ink 177">
                  <a:extLst>
                    <a:ext uri="{FF2B5EF4-FFF2-40B4-BE49-F238E27FC236}">
                      <a16:creationId xmlns:a16="http://schemas.microsoft.com/office/drawing/2014/main" id="{120B9CBC-2F4A-992A-17B1-EE2EF955B251}"/>
                    </a:ext>
                  </a:extLst>
                </p:cNvPr>
                <p:cNvPicPr/>
                <p:nvPr/>
              </p:nvPicPr>
              <p:blipFill>
                <a:blip r:embed="rId252"/>
                <a:stretch>
                  <a:fillRect/>
                </a:stretch>
              </p:blipFill>
              <p:spPr>
                <a:xfrm>
                  <a:off x="5849605" y="2320548"/>
                  <a:ext cx="16092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9" name="Ink 178">
                  <a:extLst>
                    <a:ext uri="{FF2B5EF4-FFF2-40B4-BE49-F238E27FC236}">
                      <a16:creationId xmlns:a16="http://schemas.microsoft.com/office/drawing/2014/main" id="{619B0545-D223-0FC0-76C5-500ADAED405F}"/>
                    </a:ext>
                  </a:extLst>
                </p14:cNvPr>
                <p14:cNvContentPartPr/>
                <p14:nvPr/>
              </p14:nvContentPartPr>
              <p14:xfrm>
                <a:off x="6997645" y="2381748"/>
                <a:ext cx="87120" cy="436320"/>
              </p14:xfrm>
            </p:contentPart>
          </mc:Choice>
          <mc:Fallback xmlns="">
            <p:pic>
              <p:nvPicPr>
                <p:cNvPr id="179" name="Ink 178">
                  <a:extLst>
                    <a:ext uri="{FF2B5EF4-FFF2-40B4-BE49-F238E27FC236}">
                      <a16:creationId xmlns:a16="http://schemas.microsoft.com/office/drawing/2014/main" id="{619B0545-D223-0FC0-76C5-500ADAED405F}"/>
                    </a:ext>
                  </a:extLst>
                </p:cNvPr>
                <p:cNvPicPr/>
                <p:nvPr/>
              </p:nvPicPr>
              <p:blipFill>
                <a:blip r:embed="rId254"/>
                <a:stretch>
                  <a:fillRect/>
                </a:stretch>
              </p:blipFill>
              <p:spPr>
                <a:xfrm>
                  <a:off x="6979645" y="2363748"/>
                  <a:ext cx="122760" cy="471960"/>
                </a:xfrm>
                <a:prstGeom prst="rect">
                  <a:avLst/>
                </a:prstGeom>
              </p:spPr>
            </p:pic>
          </mc:Fallback>
        </mc:AlternateContent>
      </p:grpSp>
      <p:grpSp>
        <p:nvGrpSpPr>
          <p:cNvPr id="197" name="Group 196">
            <a:extLst>
              <a:ext uri="{FF2B5EF4-FFF2-40B4-BE49-F238E27FC236}">
                <a16:creationId xmlns:a16="http://schemas.microsoft.com/office/drawing/2014/main" id="{AFA6C52F-E538-52AC-CDB5-4E451D15F552}"/>
              </a:ext>
            </a:extLst>
          </p:cNvPr>
          <p:cNvGrpSpPr/>
          <p:nvPr/>
        </p:nvGrpSpPr>
        <p:grpSpPr>
          <a:xfrm>
            <a:off x="3982045" y="3855228"/>
            <a:ext cx="507600" cy="388440"/>
            <a:chOff x="2458045" y="3855228"/>
            <a:chExt cx="507600" cy="388440"/>
          </a:xfrm>
        </p:grpSpPr>
        <mc:AlternateContent xmlns:mc="http://schemas.openxmlformats.org/markup-compatibility/2006" xmlns:p14="http://schemas.microsoft.com/office/powerpoint/2010/main">
          <mc:Choice Requires="p14">
            <p:contentPart p14:bwMode="auto" r:id="rId255">
              <p14:nvContentPartPr>
                <p14:cNvPr id="192" name="Ink 191">
                  <a:extLst>
                    <a:ext uri="{FF2B5EF4-FFF2-40B4-BE49-F238E27FC236}">
                      <a16:creationId xmlns:a16="http://schemas.microsoft.com/office/drawing/2014/main" id="{4F097F40-B18A-E0F5-FE89-95D06D7DF105}"/>
                    </a:ext>
                  </a:extLst>
                </p14:cNvPr>
                <p14:cNvContentPartPr/>
                <p14:nvPr/>
              </p14:nvContentPartPr>
              <p14:xfrm>
                <a:off x="2458045" y="3862788"/>
                <a:ext cx="82080" cy="218520"/>
              </p14:xfrm>
            </p:contentPart>
          </mc:Choice>
          <mc:Fallback xmlns="">
            <p:pic>
              <p:nvPicPr>
                <p:cNvPr id="192" name="Ink 191">
                  <a:extLst>
                    <a:ext uri="{FF2B5EF4-FFF2-40B4-BE49-F238E27FC236}">
                      <a16:creationId xmlns:a16="http://schemas.microsoft.com/office/drawing/2014/main" id="{4F097F40-B18A-E0F5-FE89-95D06D7DF105}"/>
                    </a:ext>
                  </a:extLst>
                </p:cNvPr>
                <p:cNvPicPr/>
                <p:nvPr/>
              </p:nvPicPr>
              <p:blipFill>
                <a:blip r:embed="rId256"/>
                <a:stretch>
                  <a:fillRect/>
                </a:stretch>
              </p:blipFill>
              <p:spPr>
                <a:xfrm>
                  <a:off x="2440045" y="3844788"/>
                  <a:ext cx="1177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93" name="Ink 192">
                  <a:extLst>
                    <a:ext uri="{FF2B5EF4-FFF2-40B4-BE49-F238E27FC236}">
                      <a16:creationId xmlns:a16="http://schemas.microsoft.com/office/drawing/2014/main" id="{84A5BE18-8696-4EC5-F215-E531E2A82B6E}"/>
                    </a:ext>
                  </a:extLst>
                </p14:cNvPr>
                <p14:cNvContentPartPr/>
                <p14:nvPr/>
              </p14:nvContentPartPr>
              <p14:xfrm>
                <a:off x="2533645" y="3944508"/>
                <a:ext cx="66960" cy="126360"/>
              </p14:xfrm>
            </p:contentPart>
          </mc:Choice>
          <mc:Fallback xmlns="">
            <p:pic>
              <p:nvPicPr>
                <p:cNvPr id="193" name="Ink 192">
                  <a:extLst>
                    <a:ext uri="{FF2B5EF4-FFF2-40B4-BE49-F238E27FC236}">
                      <a16:creationId xmlns:a16="http://schemas.microsoft.com/office/drawing/2014/main" id="{84A5BE18-8696-4EC5-F215-E531E2A82B6E}"/>
                    </a:ext>
                  </a:extLst>
                </p:cNvPr>
                <p:cNvPicPr/>
                <p:nvPr/>
              </p:nvPicPr>
              <p:blipFill>
                <a:blip r:embed="rId258"/>
                <a:stretch>
                  <a:fillRect/>
                </a:stretch>
              </p:blipFill>
              <p:spPr>
                <a:xfrm>
                  <a:off x="2515645" y="3926868"/>
                  <a:ext cx="1026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94" name="Ink 193">
                  <a:extLst>
                    <a:ext uri="{FF2B5EF4-FFF2-40B4-BE49-F238E27FC236}">
                      <a16:creationId xmlns:a16="http://schemas.microsoft.com/office/drawing/2014/main" id="{2AA4480A-83D8-F34F-0CB7-F4FA768A47DC}"/>
                    </a:ext>
                  </a:extLst>
                </p14:cNvPr>
                <p14:cNvContentPartPr/>
                <p14:nvPr/>
              </p14:nvContentPartPr>
              <p14:xfrm>
                <a:off x="2596285" y="3949908"/>
                <a:ext cx="136440" cy="293760"/>
              </p14:xfrm>
            </p:contentPart>
          </mc:Choice>
          <mc:Fallback xmlns="">
            <p:pic>
              <p:nvPicPr>
                <p:cNvPr id="194" name="Ink 193">
                  <a:extLst>
                    <a:ext uri="{FF2B5EF4-FFF2-40B4-BE49-F238E27FC236}">
                      <a16:creationId xmlns:a16="http://schemas.microsoft.com/office/drawing/2014/main" id="{2AA4480A-83D8-F34F-0CB7-F4FA768A47DC}"/>
                    </a:ext>
                  </a:extLst>
                </p:cNvPr>
                <p:cNvPicPr/>
                <p:nvPr/>
              </p:nvPicPr>
              <p:blipFill>
                <a:blip r:embed="rId260"/>
                <a:stretch>
                  <a:fillRect/>
                </a:stretch>
              </p:blipFill>
              <p:spPr>
                <a:xfrm>
                  <a:off x="2578645" y="3931908"/>
                  <a:ext cx="17208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95" name="Ink 194">
                  <a:extLst>
                    <a:ext uri="{FF2B5EF4-FFF2-40B4-BE49-F238E27FC236}">
                      <a16:creationId xmlns:a16="http://schemas.microsoft.com/office/drawing/2014/main" id="{6BCF1212-CC04-F740-C359-AE59ED363658}"/>
                    </a:ext>
                  </a:extLst>
                </p14:cNvPr>
                <p14:cNvContentPartPr/>
                <p14:nvPr/>
              </p14:nvContentPartPr>
              <p14:xfrm>
                <a:off x="2811565" y="3855228"/>
                <a:ext cx="145440" cy="214200"/>
              </p14:xfrm>
            </p:contentPart>
          </mc:Choice>
          <mc:Fallback xmlns="">
            <p:pic>
              <p:nvPicPr>
                <p:cNvPr id="195" name="Ink 194">
                  <a:extLst>
                    <a:ext uri="{FF2B5EF4-FFF2-40B4-BE49-F238E27FC236}">
                      <a16:creationId xmlns:a16="http://schemas.microsoft.com/office/drawing/2014/main" id="{6BCF1212-CC04-F740-C359-AE59ED363658}"/>
                    </a:ext>
                  </a:extLst>
                </p:cNvPr>
                <p:cNvPicPr/>
                <p:nvPr/>
              </p:nvPicPr>
              <p:blipFill>
                <a:blip r:embed="rId262"/>
                <a:stretch>
                  <a:fillRect/>
                </a:stretch>
              </p:blipFill>
              <p:spPr>
                <a:xfrm>
                  <a:off x="2793565" y="3837588"/>
                  <a:ext cx="1810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96" name="Ink 195">
                  <a:extLst>
                    <a:ext uri="{FF2B5EF4-FFF2-40B4-BE49-F238E27FC236}">
                      <a16:creationId xmlns:a16="http://schemas.microsoft.com/office/drawing/2014/main" id="{56790021-59AE-A63B-20B4-574CD89F5972}"/>
                    </a:ext>
                  </a:extLst>
                </p14:cNvPr>
                <p14:cNvContentPartPr/>
                <p14:nvPr/>
              </p14:nvContentPartPr>
              <p14:xfrm>
                <a:off x="2850445" y="3993828"/>
                <a:ext cx="115200" cy="19080"/>
              </p14:xfrm>
            </p:contentPart>
          </mc:Choice>
          <mc:Fallback xmlns="">
            <p:pic>
              <p:nvPicPr>
                <p:cNvPr id="196" name="Ink 195">
                  <a:extLst>
                    <a:ext uri="{FF2B5EF4-FFF2-40B4-BE49-F238E27FC236}">
                      <a16:creationId xmlns:a16="http://schemas.microsoft.com/office/drawing/2014/main" id="{56790021-59AE-A63B-20B4-574CD89F5972}"/>
                    </a:ext>
                  </a:extLst>
                </p:cNvPr>
                <p:cNvPicPr/>
                <p:nvPr/>
              </p:nvPicPr>
              <p:blipFill>
                <a:blip r:embed="rId264"/>
                <a:stretch>
                  <a:fillRect/>
                </a:stretch>
              </p:blipFill>
              <p:spPr>
                <a:xfrm>
                  <a:off x="2832445" y="3976188"/>
                  <a:ext cx="150840" cy="5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5">
            <p14:nvContentPartPr>
              <p14:cNvPr id="198" name="Ink 197">
                <a:extLst>
                  <a:ext uri="{FF2B5EF4-FFF2-40B4-BE49-F238E27FC236}">
                    <a16:creationId xmlns:a16="http://schemas.microsoft.com/office/drawing/2014/main" id="{806CB9CB-2086-FFFE-E3B5-E99853067D5A}"/>
                  </a:ext>
                </a:extLst>
              </p14:cNvPr>
              <p14:cNvContentPartPr/>
              <p14:nvPr/>
            </p14:nvContentPartPr>
            <p14:xfrm>
              <a:off x="5571805" y="3992748"/>
              <a:ext cx="3759120" cy="360"/>
            </p14:xfrm>
          </p:contentPart>
        </mc:Choice>
        <mc:Fallback>
          <p:pic>
            <p:nvPicPr>
              <p:cNvPr id="198" name="Ink 197">
                <a:extLst>
                  <a:ext uri="{FF2B5EF4-FFF2-40B4-BE49-F238E27FC236}">
                    <a16:creationId xmlns:a16="http://schemas.microsoft.com/office/drawing/2014/main" id="{806CB9CB-2086-FFFE-E3B5-E99853067D5A}"/>
                  </a:ext>
                </a:extLst>
              </p:cNvPr>
              <p:cNvPicPr/>
              <p:nvPr/>
            </p:nvPicPr>
            <p:blipFill>
              <a:blip r:embed="rId266"/>
              <a:stretch>
                <a:fillRect/>
              </a:stretch>
            </p:blipFill>
            <p:spPr>
              <a:xfrm>
                <a:off x="5562445" y="3983388"/>
                <a:ext cx="37778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99" name="Ink 198">
                <a:extLst>
                  <a:ext uri="{FF2B5EF4-FFF2-40B4-BE49-F238E27FC236}">
                    <a16:creationId xmlns:a16="http://schemas.microsoft.com/office/drawing/2014/main" id="{DE7B9E71-B336-15F3-97CA-CB11F2AC6A74}"/>
                  </a:ext>
                </a:extLst>
              </p14:cNvPr>
              <p14:cNvContentPartPr/>
              <p14:nvPr/>
            </p14:nvContentPartPr>
            <p14:xfrm>
              <a:off x="4690885" y="3980508"/>
              <a:ext cx="235080" cy="11880"/>
            </p14:xfrm>
          </p:contentPart>
        </mc:Choice>
        <mc:Fallback>
          <p:pic>
            <p:nvPicPr>
              <p:cNvPr id="199" name="Ink 198">
                <a:extLst>
                  <a:ext uri="{FF2B5EF4-FFF2-40B4-BE49-F238E27FC236}">
                    <a16:creationId xmlns:a16="http://schemas.microsoft.com/office/drawing/2014/main" id="{DE7B9E71-B336-15F3-97CA-CB11F2AC6A74}"/>
                  </a:ext>
                </a:extLst>
              </p:cNvPr>
              <p:cNvPicPr/>
              <p:nvPr/>
            </p:nvPicPr>
            <p:blipFill>
              <a:blip r:embed="rId268"/>
              <a:stretch>
                <a:fillRect/>
              </a:stretch>
            </p:blipFill>
            <p:spPr>
              <a:xfrm>
                <a:off x="4672885" y="3962508"/>
                <a:ext cx="2707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00" name="Ink 199">
                <a:extLst>
                  <a:ext uri="{FF2B5EF4-FFF2-40B4-BE49-F238E27FC236}">
                    <a16:creationId xmlns:a16="http://schemas.microsoft.com/office/drawing/2014/main" id="{0542470E-AF79-0347-F10A-822863518B9F}"/>
                  </a:ext>
                </a:extLst>
              </p14:cNvPr>
              <p14:cNvContentPartPr/>
              <p14:nvPr/>
            </p14:nvContentPartPr>
            <p14:xfrm>
              <a:off x="4700245" y="4092468"/>
              <a:ext cx="169200" cy="11520"/>
            </p14:xfrm>
          </p:contentPart>
        </mc:Choice>
        <mc:Fallback>
          <p:pic>
            <p:nvPicPr>
              <p:cNvPr id="200" name="Ink 199">
                <a:extLst>
                  <a:ext uri="{FF2B5EF4-FFF2-40B4-BE49-F238E27FC236}">
                    <a16:creationId xmlns:a16="http://schemas.microsoft.com/office/drawing/2014/main" id="{0542470E-AF79-0347-F10A-822863518B9F}"/>
                  </a:ext>
                </a:extLst>
              </p:cNvPr>
              <p:cNvPicPr/>
              <p:nvPr/>
            </p:nvPicPr>
            <p:blipFill>
              <a:blip r:embed="rId270"/>
              <a:stretch>
                <a:fillRect/>
              </a:stretch>
            </p:blipFill>
            <p:spPr>
              <a:xfrm>
                <a:off x="4682245" y="4074468"/>
                <a:ext cx="204840" cy="47160"/>
              </a:xfrm>
              <a:prstGeom prst="rect">
                <a:avLst/>
              </a:prstGeom>
            </p:spPr>
          </p:pic>
        </mc:Fallback>
      </mc:AlternateContent>
      <p:grpSp>
        <p:nvGrpSpPr>
          <p:cNvPr id="207" name="Group 206">
            <a:extLst>
              <a:ext uri="{FF2B5EF4-FFF2-40B4-BE49-F238E27FC236}">
                <a16:creationId xmlns:a16="http://schemas.microsoft.com/office/drawing/2014/main" id="{EA1CA50A-80E6-7F5F-1A6D-286E421CD8F3}"/>
              </a:ext>
            </a:extLst>
          </p:cNvPr>
          <p:cNvGrpSpPr/>
          <p:nvPr/>
        </p:nvGrpSpPr>
        <p:grpSpPr>
          <a:xfrm>
            <a:off x="5119645" y="3549588"/>
            <a:ext cx="562680" cy="701280"/>
            <a:chOff x="3595645" y="3549588"/>
            <a:chExt cx="562680" cy="701280"/>
          </a:xfrm>
        </p:grpSpPr>
        <mc:AlternateContent xmlns:mc="http://schemas.openxmlformats.org/markup-compatibility/2006" xmlns:p14="http://schemas.microsoft.com/office/powerpoint/2010/main">
          <mc:Choice Requires="p14">
            <p:contentPart p14:bwMode="auto" r:id="rId271">
              <p14:nvContentPartPr>
                <p14:cNvPr id="201" name="Ink 200">
                  <a:extLst>
                    <a:ext uri="{FF2B5EF4-FFF2-40B4-BE49-F238E27FC236}">
                      <a16:creationId xmlns:a16="http://schemas.microsoft.com/office/drawing/2014/main" id="{F9830C66-B0F1-158B-08AC-69008BC42632}"/>
                    </a:ext>
                  </a:extLst>
                </p14:cNvPr>
                <p14:cNvContentPartPr/>
                <p14:nvPr/>
              </p14:nvContentPartPr>
              <p14:xfrm>
                <a:off x="3595645" y="3810228"/>
                <a:ext cx="55800" cy="211680"/>
              </p14:xfrm>
            </p:contentPart>
          </mc:Choice>
          <mc:Fallback xmlns="">
            <p:pic>
              <p:nvPicPr>
                <p:cNvPr id="201" name="Ink 200">
                  <a:extLst>
                    <a:ext uri="{FF2B5EF4-FFF2-40B4-BE49-F238E27FC236}">
                      <a16:creationId xmlns:a16="http://schemas.microsoft.com/office/drawing/2014/main" id="{F9830C66-B0F1-158B-08AC-69008BC42632}"/>
                    </a:ext>
                  </a:extLst>
                </p:cNvPr>
                <p:cNvPicPr/>
                <p:nvPr/>
              </p:nvPicPr>
              <p:blipFill>
                <a:blip r:embed="rId272"/>
                <a:stretch>
                  <a:fillRect/>
                </a:stretch>
              </p:blipFill>
              <p:spPr>
                <a:xfrm>
                  <a:off x="3578005" y="3792588"/>
                  <a:ext cx="914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02" name="Ink 201">
                  <a:extLst>
                    <a:ext uri="{FF2B5EF4-FFF2-40B4-BE49-F238E27FC236}">
                      <a16:creationId xmlns:a16="http://schemas.microsoft.com/office/drawing/2014/main" id="{6359FC19-342E-345B-AEB0-7D841B666F89}"/>
                    </a:ext>
                  </a:extLst>
                </p14:cNvPr>
                <p14:cNvContentPartPr/>
                <p14:nvPr/>
              </p14:nvContentPartPr>
              <p14:xfrm>
                <a:off x="3670525" y="3864948"/>
                <a:ext cx="162000" cy="245160"/>
              </p14:xfrm>
            </p:contentPart>
          </mc:Choice>
          <mc:Fallback xmlns="">
            <p:pic>
              <p:nvPicPr>
                <p:cNvPr id="202" name="Ink 201">
                  <a:extLst>
                    <a:ext uri="{FF2B5EF4-FFF2-40B4-BE49-F238E27FC236}">
                      <a16:creationId xmlns:a16="http://schemas.microsoft.com/office/drawing/2014/main" id="{6359FC19-342E-345B-AEB0-7D841B666F89}"/>
                    </a:ext>
                  </a:extLst>
                </p:cNvPr>
                <p:cNvPicPr/>
                <p:nvPr/>
              </p:nvPicPr>
              <p:blipFill>
                <a:blip r:embed="rId274"/>
                <a:stretch>
                  <a:fillRect/>
                </a:stretch>
              </p:blipFill>
              <p:spPr>
                <a:xfrm>
                  <a:off x="3652885" y="3846948"/>
                  <a:ext cx="1976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3" name="Ink 202">
                  <a:extLst>
                    <a:ext uri="{FF2B5EF4-FFF2-40B4-BE49-F238E27FC236}">
                      <a16:creationId xmlns:a16="http://schemas.microsoft.com/office/drawing/2014/main" id="{E7FFA90F-6FEE-1394-BD85-6608E82666AD}"/>
                    </a:ext>
                  </a:extLst>
                </p14:cNvPr>
                <p14:cNvContentPartPr/>
                <p14:nvPr/>
              </p14:nvContentPartPr>
              <p14:xfrm>
                <a:off x="3765205" y="3846948"/>
                <a:ext cx="77760" cy="93960"/>
              </p14:xfrm>
            </p:contentPart>
          </mc:Choice>
          <mc:Fallback xmlns="">
            <p:pic>
              <p:nvPicPr>
                <p:cNvPr id="203" name="Ink 202">
                  <a:extLst>
                    <a:ext uri="{FF2B5EF4-FFF2-40B4-BE49-F238E27FC236}">
                      <a16:creationId xmlns:a16="http://schemas.microsoft.com/office/drawing/2014/main" id="{E7FFA90F-6FEE-1394-BD85-6608E82666AD}"/>
                    </a:ext>
                  </a:extLst>
                </p:cNvPr>
                <p:cNvPicPr/>
                <p:nvPr/>
              </p:nvPicPr>
              <p:blipFill>
                <a:blip r:embed="rId276"/>
                <a:stretch>
                  <a:fillRect/>
                </a:stretch>
              </p:blipFill>
              <p:spPr>
                <a:xfrm>
                  <a:off x="3747565" y="3829308"/>
                  <a:ext cx="113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5" name="Ink 204">
                  <a:extLst>
                    <a:ext uri="{FF2B5EF4-FFF2-40B4-BE49-F238E27FC236}">
                      <a16:creationId xmlns:a16="http://schemas.microsoft.com/office/drawing/2014/main" id="{70542EEB-CFD7-6AB4-0BB2-F3E6498CA4A5}"/>
                    </a:ext>
                  </a:extLst>
                </p14:cNvPr>
                <p14:cNvContentPartPr/>
                <p14:nvPr/>
              </p14:nvContentPartPr>
              <p14:xfrm>
                <a:off x="3898045" y="3590268"/>
                <a:ext cx="241920" cy="660600"/>
              </p14:xfrm>
            </p:contentPart>
          </mc:Choice>
          <mc:Fallback xmlns="">
            <p:pic>
              <p:nvPicPr>
                <p:cNvPr id="205" name="Ink 204">
                  <a:extLst>
                    <a:ext uri="{FF2B5EF4-FFF2-40B4-BE49-F238E27FC236}">
                      <a16:creationId xmlns:a16="http://schemas.microsoft.com/office/drawing/2014/main" id="{70542EEB-CFD7-6AB4-0BB2-F3E6498CA4A5}"/>
                    </a:ext>
                  </a:extLst>
                </p:cNvPr>
                <p:cNvPicPr/>
                <p:nvPr/>
              </p:nvPicPr>
              <p:blipFill>
                <a:blip r:embed="rId278"/>
                <a:stretch>
                  <a:fillRect/>
                </a:stretch>
              </p:blipFill>
              <p:spPr>
                <a:xfrm>
                  <a:off x="3880405" y="3572268"/>
                  <a:ext cx="277560" cy="6962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6" name="Ink 205">
                  <a:extLst>
                    <a:ext uri="{FF2B5EF4-FFF2-40B4-BE49-F238E27FC236}">
                      <a16:creationId xmlns:a16="http://schemas.microsoft.com/office/drawing/2014/main" id="{DD7A21EA-F0EC-3B37-F81B-ACC23938F3CE}"/>
                    </a:ext>
                  </a:extLst>
                </p14:cNvPr>
                <p14:cNvContentPartPr/>
                <p14:nvPr/>
              </p14:nvContentPartPr>
              <p14:xfrm>
                <a:off x="3965005" y="3549588"/>
                <a:ext cx="193320" cy="25920"/>
              </p14:xfrm>
            </p:contentPart>
          </mc:Choice>
          <mc:Fallback xmlns="">
            <p:pic>
              <p:nvPicPr>
                <p:cNvPr id="206" name="Ink 205">
                  <a:extLst>
                    <a:ext uri="{FF2B5EF4-FFF2-40B4-BE49-F238E27FC236}">
                      <a16:creationId xmlns:a16="http://schemas.microsoft.com/office/drawing/2014/main" id="{DD7A21EA-F0EC-3B37-F81B-ACC23938F3CE}"/>
                    </a:ext>
                  </a:extLst>
                </p:cNvPr>
                <p:cNvPicPr/>
                <p:nvPr/>
              </p:nvPicPr>
              <p:blipFill>
                <a:blip r:embed="rId280"/>
                <a:stretch>
                  <a:fillRect/>
                </a:stretch>
              </p:blipFill>
              <p:spPr>
                <a:xfrm>
                  <a:off x="3947005" y="3531588"/>
                  <a:ext cx="228960" cy="61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1">
            <p14:nvContentPartPr>
              <p14:cNvPr id="208" name="Ink 207">
                <a:extLst>
                  <a:ext uri="{FF2B5EF4-FFF2-40B4-BE49-F238E27FC236}">
                    <a16:creationId xmlns:a16="http://schemas.microsoft.com/office/drawing/2014/main" id="{2C8F7611-5617-807A-D405-DB6CAB8C542B}"/>
                  </a:ext>
                </a:extLst>
              </p14:cNvPr>
              <p14:cNvContentPartPr/>
              <p14:nvPr/>
            </p14:nvContentPartPr>
            <p14:xfrm>
              <a:off x="9322971" y="3587410"/>
              <a:ext cx="228600" cy="621000"/>
            </p14:xfrm>
          </p:contentPart>
        </mc:Choice>
        <mc:Fallback>
          <p:pic>
            <p:nvPicPr>
              <p:cNvPr id="208" name="Ink 207">
                <a:extLst>
                  <a:ext uri="{FF2B5EF4-FFF2-40B4-BE49-F238E27FC236}">
                    <a16:creationId xmlns:a16="http://schemas.microsoft.com/office/drawing/2014/main" id="{2C8F7611-5617-807A-D405-DB6CAB8C542B}"/>
                  </a:ext>
                </a:extLst>
              </p:cNvPr>
              <p:cNvPicPr/>
              <p:nvPr/>
            </p:nvPicPr>
            <p:blipFill>
              <a:blip r:embed="rId282"/>
              <a:stretch>
                <a:fillRect/>
              </a:stretch>
            </p:blipFill>
            <p:spPr>
              <a:xfrm>
                <a:off x="9304971" y="3569410"/>
                <a:ext cx="264240" cy="656640"/>
              </a:xfrm>
              <a:prstGeom prst="rect">
                <a:avLst/>
              </a:prstGeom>
            </p:spPr>
          </p:pic>
        </mc:Fallback>
      </mc:AlternateContent>
      <p:grpSp>
        <p:nvGrpSpPr>
          <p:cNvPr id="244" name="Group 243">
            <a:extLst>
              <a:ext uri="{FF2B5EF4-FFF2-40B4-BE49-F238E27FC236}">
                <a16:creationId xmlns:a16="http://schemas.microsoft.com/office/drawing/2014/main" id="{1F8B3CF6-748A-DC2D-EA57-1B96DE69AC22}"/>
              </a:ext>
            </a:extLst>
          </p:cNvPr>
          <p:cNvGrpSpPr/>
          <p:nvPr/>
        </p:nvGrpSpPr>
        <p:grpSpPr>
          <a:xfrm>
            <a:off x="5954845" y="3036228"/>
            <a:ext cx="3256200" cy="844200"/>
            <a:chOff x="4430845" y="3036228"/>
            <a:chExt cx="3256200" cy="844200"/>
          </a:xfrm>
        </p:grpSpPr>
        <mc:AlternateContent xmlns:mc="http://schemas.openxmlformats.org/markup-compatibility/2006" xmlns:p14="http://schemas.microsoft.com/office/powerpoint/2010/main">
          <mc:Choice Requires="p14">
            <p:contentPart p14:bwMode="auto" r:id="rId283">
              <p14:nvContentPartPr>
                <p14:cNvPr id="181" name="Ink 180">
                  <a:extLst>
                    <a:ext uri="{FF2B5EF4-FFF2-40B4-BE49-F238E27FC236}">
                      <a16:creationId xmlns:a16="http://schemas.microsoft.com/office/drawing/2014/main" id="{C2D3C4A4-26F2-7ACC-E1E4-9217BC5CD15D}"/>
                    </a:ext>
                  </a:extLst>
                </p14:cNvPr>
                <p14:cNvContentPartPr/>
                <p14:nvPr/>
              </p14:nvContentPartPr>
              <p14:xfrm>
                <a:off x="5173165" y="3041988"/>
                <a:ext cx="188640" cy="147960"/>
              </p14:xfrm>
            </p:contentPart>
          </mc:Choice>
          <mc:Fallback xmlns="">
            <p:pic>
              <p:nvPicPr>
                <p:cNvPr id="181" name="Ink 180">
                  <a:extLst>
                    <a:ext uri="{FF2B5EF4-FFF2-40B4-BE49-F238E27FC236}">
                      <a16:creationId xmlns:a16="http://schemas.microsoft.com/office/drawing/2014/main" id="{C2D3C4A4-26F2-7ACC-E1E4-9217BC5CD15D}"/>
                    </a:ext>
                  </a:extLst>
                </p:cNvPr>
                <p:cNvPicPr/>
                <p:nvPr/>
              </p:nvPicPr>
              <p:blipFill>
                <a:blip r:embed="rId284"/>
                <a:stretch>
                  <a:fillRect/>
                </a:stretch>
              </p:blipFill>
              <p:spPr>
                <a:xfrm>
                  <a:off x="5155165" y="3024348"/>
                  <a:ext cx="224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2" name="Ink 181">
                  <a:extLst>
                    <a:ext uri="{FF2B5EF4-FFF2-40B4-BE49-F238E27FC236}">
                      <a16:creationId xmlns:a16="http://schemas.microsoft.com/office/drawing/2014/main" id="{CC4E9232-4A49-C759-9DB5-602E519D3A9D}"/>
                    </a:ext>
                  </a:extLst>
                </p14:cNvPr>
                <p14:cNvContentPartPr/>
                <p14:nvPr/>
              </p14:nvContentPartPr>
              <p14:xfrm>
                <a:off x="5470525" y="3054948"/>
                <a:ext cx="65880" cy="104400"/>
              </p14:xfrm>
            </p:contentPart>
          </mc:Choice>
          <mc:Fallback xmlns="">
            <p:pic>
              <p:nvPicPr>
                <p:cNvPr id="182" name="Ink 181">
                  <a:extLst>
                    <a:ext uri="{FF2B5EF4-FFF2-40B4-BE49-F238E27FC236}">
                      <a16:creationId xmlns:a16="http://schemas.microsoft.com/office/drawing/2014/main" id="{CC4E9232-4A49-C759-9DB5-602E519D3A9D}"/>
                    </a:ext>
                  </a:extLst>
                </p:cNvPr>
                <p:cNvPicPr/>
                <p:nvPr/>
              </p:nvPicPr>
              <p:blipFill>
                <a:blip r:embed="rId286"/>
                <a:stretch>
                  <a:fillRect/>
                </a:stretch>
              </p:blipFill>
              <p:spPr>
                <a:xfrm>
                  <a:off x="5452885" y="3036948"/>
                  <a:ext cx="101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3" name="Ink 182">
                  <a:extLst>
                    <a:ext uri="{FF2B5EF4-FFF2-40B4-BE49-F238E27FC236}">
                      <a16:creationId xmlns:a16="http://schemas.microsoft.com/office/drawing/2014/main" id="{9703C3C1-A225-00E7-A2F7-435280F53F98}"/>
                    </a:ext>
                  </a:extLst>
                </p14:cNvPr>
                <p14:cNvContentPartPr/>
                <p14:nvPr/>
              </p14:nvContentPartPr>
              <p14:xfrm>
                <a:off x="5459725" y="3036228"/>
                <a:ext cx="127440" cy="127440"/>
              </p14:xfrm>
            </p:contentPart>
          </mc:Choice>
          <mc:Fallback xmlns="">
            <p:pic>
              <p:nvPicPr>
                <p:cNvPr id="183" name="Ink 182">
                  <a:extLst>
                    <a:ext uri="{FF2B5EF4-FFF2-40B4-BE49-F238E27FC236}">
                      <a16:creationId xmlns:a16="http://schemas.microsoft.com/office/drawing/2014/main" id="{9703C3C1-A225-00E7-A2F7-435280F53F98}"/>
                    </a:ext>
                  </a:extLst>
                </p:cNvPr>
                <p:cNvPicPr/>
                <p:nvPr/>
              </p:nvPicPr>
              <p:blipFill>
                <a:blip r:embed="rId288"/>
                <a:stretch>
                  <a:fillRect/>
                </a:stretch>
              </p:blipFill>
              <p:spPr>
                <a:xfrm>
                  <a:off x="5442085" y="3018588"/>
                  <a:ext cx="163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4" name="Ink 183">
                  <a:extLst>
                    <a:ext uri="{FF2B5EF4-FFF2-40B4-BE49-F238E27FC236}">
                      <a16:creationId xmlns:a16="http://schemas.microsoft.com/office/drawing/2014/main" id="{28517986-89BB-BA30-EDFE-63C6096B5C22}"/>
                    </a:ext>
                  </a:extLst>
                </p14:cNvPr>
                <p14:cNvContentPartPr/>
                <p14:nvPr/>
              </p14:nvContentPartPr>
              <p14:xfrm>
                <a:off x="5602645" y="3142788"/>
                <a:ext cx="106560" cy="122400"/>
              </p14:xfrm>
            </p:contentPart>
          </mc:Choice>
          <mc:Fallback xmlns="">
            <p:pic>
              <p:nvPicPr>
                <p:cNvPr id="184" name="Ink 183">
                  <a:extLst>
                    <a:ext uri="{FF2B5EF4-FFF2-40B4-BE49-F238E27FC236}">
                      <a16:creationId xmlns:a16="http://schemas.microsoft.com/office/drawing/2014/main" id="{28517986-89BB-BA30-EDFE-63C6096B5C22}"/>
                    </a:ext>
                  </a:extLst>
                </p:cNvPr>
                <p:cNvPicPr/>
                <p:nvPr/>
              </p:nvPicPr>
              <p:blipFill>
                <a:blip r:embed="rId290"/>
                <a:stretch>
                  <a:fillRect/>
                </a:stretch>
              </p:blipFill>
              <p:spPr>
                <a:xfrm>
                  <a:off x="5585005" y="3125148"/>
                  <a:ext cx="142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5" name="Ink 184">
                  <a:extLst>
                    <a:ext uri="{FF2B5EF4-FFF2-40B4-BE49-F238E27FC236}">
                      <a16:creationId xmlns:a16="http://schemas.microsoft.com/office/drawing/2014/main" id="{FAECDAA4-58C6-1FD9-7FC4-1C9739C21685}"/>
                    </a:ext>
                  </a:extLst>
                </p14:cNvPr>
                <p14:cNvContentPartPr/>
                <p14:nvPr/>
              </p14:nvContentPartPr>
              <p14:xfrm>
                <a:off x="5852125" y="3121188"/>
                <a:ext cx="117720" cy="10080"/>
              </p14:xfrm>
            </p:contentPart>
          </mc:Choice>
          <mc:Fallback xmlns="">
            <p:pic>
              <p:nvPicPr>
                <p:cNvPr id="185" name="Ink 184">
                  <a:extLst>
                    <a:ext uri="{FF2B5EF4-FFF2-40B4-BE49-F238E27FC236}">
                      <a16:creationId xmlns:a16="http://schemas.microsoft.com/office/drawing/2014/main" id="{FAECDAA4-58C6-1FD9-7FC4-1C9739C21685}"/>
                    </a:ext>
                  </a:extLst>
                </p:cNvPr>
                <p:cNvPicPr/>
                <p:nvPr/>
              </p:nvPicPr>
              <p:blipFill>
                <a:blip r:embed="rId292"/>
                <a:stretch>
                  <a:fillRect/>
                </a:stretch>
              </p:blipFill>
              <p:spPr>
                <a:xfrm>
                  <a:off x="5834125" y="3103548"/>
                  <a:ext cx="1533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6" name="Ink 185">
                  <a:extLst>
                    <a:ext uri="{FF2B5EF4-FFF2-40B4-BE49-F238E27FC236}">
                      <a16:creationId xmlns:a16="http://schemas.microsoft.com/office/drawing/2014/main" id="{A8F809A9-C22E-7B03-B20A-027EB343AE2F}"/>
                    </a:ext>
                  </a:extLst>
                </p14:cNvPr>
                <p14:cNvContentPartPr/>
                <p14:nvPr/>
              </p14:nvContentPartPr>
              <p14:xfrm>
                <a:off x="6169645" y="3063228"/>
                <a:ext cx="82440" cy="54000"/>
              </p14:xfrm>
            </p:contentPart>
          </mc:Choice>
          <mc:Fallback xmlns="">
            <p:pic>
              <p:nvPicPr>
                <p:cNvPr id="186" name="Ink 185">
                  <a:extLst>
                    <a:ext uri="{FF2B5EF4-FFF2-40B4-BE49-F238E27FC236}">
                      <a16:creationId xmlns:a16="http://schemas.microsoft.com/office/drawing/2014/main" id="{A8F809A9-C22E-7B03-B20A-027EB343AE2F}"/>
                    </a:ext>
                  </a:extLst>
                </p:cNvPr>
                <p:cNvPicPr/>
                <p:nvPr/>
              </p:nvPicPr>
              <p:blipFill>
                <a:blip r:embed="rId294"/>
                <a:stretch>
                  <a:fillRect/>
                </a:stretch>
              </p:blipFill>
              <p:spPr>
                <a:xfrm>
                  <a:off x="6152005" y="3045228"/>
                  <a:ext cx="118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7" name="Ink 186">
                  <a:extLst>
                    <a:ext uri="{FF2B5EF4-FFF2-40B4-BE49-F238E27FC236}">
                      <a16:creationId xmlns:a16="http://schemas.microsoft.com/office/drawing/2014/main" id="{63794DD0-1BDE-4FE8-FE2E-C97BC570BB3B}"/>
                    </a:ext>
                  </a:extLst>
                </p14:cNvPr>
                <p14:cNvContentPartPr/>
                <p14:nvPr/>
              </p14:nvContentPartPr>
              <p14:xfrm>
                <a:off x="6218965" y="3046308"/>
                <a:ext cx="150480" cy="191160"/>
              </p14:xfrm>
            </p:contentPart>
          </mc:Choice>
          <mc:Fallback xmlns="">
            <p:pic>
              <p:nvPicPr>
                <p:cNvPr id="187" name="Ink 186">
                  <a:extLst>
                    <a:ext uri="{FF2B5EF4-FFF2-40B4-BE49-F238E27FC236}">
                      <a16:creationId xmlns:a16="http://schemas.microsoft.com/office/drawing/2014/main" id="{63794DD0-1BDE-4FE8-FE2E-C97BC570BB3B}"/>
                    </a:ext>
                  </a:extLst>
                </p:cNvPr>
                <p:cNvPicPr/>
                <p:nvPr/>
              </p:nvPicPr>
              <p:blipFill>
                <a:blip r:embed="rId296"/>
                <a:stretch>
                  <a:fillRect/>
                </a:stretch>
              </p:blipFill>
              <p:spPr>
                <a:xfrm>
                  <a:off x="6200965" y="3028308"/>
                  <a:ext cx="1861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8" name="Ink 187">
                  <a:extLst>
                    <a:ext uri="{FF2B5EF4-FFF2-40B4-BE49-F238E27FC236}">
                      <a16:creationId xmlns:a16="http://schemas.microsoft.com/office/drawing/2014/main" id="{16613E03-1230-1C21-FF9A-67EAEBB80ADE}"/>
                    </a:ext>
                  </a:extLst>
                </p14:cNvPr>
                <p14:cNvContentPartPr/>
                <p14:nvPr/>
              </p14:nvContentPartPr>
              <p14:xfrm>
                <a:off x="6326965" y="3184908"/>
                <a:ext cx="25560" cy="111600"/>
              </p14:xfrm>
            </p:contentPart>
          </mc:Choice>
          <mc:Fallback xmlns="">
            <p:pic>
              <p:nvPicPr>
                <p:cNvPr id="188" name="Ink 187">
                  <a:extLst>
                    <a:ext uri="{FF2B5EF4-FFF2-40B4-BE49-F238E27FC236}">
                      <a16:creationId xmlns:a16="http://schemas.microsoft.com/office/drawing/2014/main" id="{16613E03-1230-1C21-FF9A-67EAEBB80ADE}"/>
                    </a:ext>
                  </a:extLst>
                </p:cNvPr>
                <p:cNvPicPr/>
                <p:nvPr/>
              </p:nvPicPr>
              <p:blipFill>
                <a:blip r:embed="rId298"/>
                <a:stretch>
                  <a:fillRect/>
                </a:stretch>
              </p:blipFill>
              <p:spPr>
                <a:xfrm>
                  <a:off x="6308965" y="3167268"/>
                  <a:ext cx="61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9" name="Ink 208">
                  <a:extLst>
                    <a:ext uri="{FF2B5EF4-FFF2-40B4-BE49-F238E27FC236}">
                      <a16:creationId xmlns:a16="http://schemas.microsoft.com/office/drawing/2014/main" id="{5D816067-CC00-E6FD-CD9E-65AF33EE32B9}"/>
                    </a:ext>
                  </a:extLst>
                </p14:cNvPr>
                <p14:cNvContentPartPr/>
                <p14:nvPr/>
              </p14:nvContentPartPr>
              <p14:xfrm>
                <a:off x="4430845" y="3511428"/>
                <a:ext cx="83520" cy="59400"/>
              </p14:xfrm>
            </p:contentPart>
          </mc:Choice>
          <mc:Fallback xmlns="">
            <p:pic>
              <p:nvPicPr>
                <p:cNvPr id="209" name="Ink 208">
                  <a:extLst>
                    <a:ext uri="{FF2B5EF4-FFF2-40B4-BE49-F238E27FC236}">
                      <a16:creationId xmlns:a16="http://schemas.microsoft.com/office/drawing/2014/main" id="{5D816067-CC00-E6FD-CD9E-65AF33EE32B9}"/>
                    </a:ext>
                  </a:extLst>
                </p:cNvPr>
                <p:cNvPicPr/>
                <p:nvPr/>
              </p:nvPicPr>
              <p:blipFill>
                <a:blip r:embed="rId300"/>
                <a:stretch>
                  <a:fillRect/>
                </a:stretch>
              </p:blipFill>
              <p:spPr>
                <a:xfrm>
                  <a:off x="4413205" y="3493428"/>
                  <a:ext cx="119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0" name="Ink 209">
                  <a:extLst>
                    <a:ext uri="{FF2B5EF4-FFF2-40B4-BE49-F238E27FC236}">
                      <a16:creationId xmlns:a16="http://schemas.microsoft.com/office/drawing/2014/main" id="{02249F8E-828C-869C-C5C2-9DF3C1490DFB}"/>
                    </a:ext>
                  </a:extLst>
                </p14:cNvPr>
                <p14:cNvContentPartPr/>
                <p14:nvPr/>
              </p14:nvContentPartPr>
              <p14:xfrm>
                <a:off x="4457485" y="3492708"/>
                <a:ext cx="158400" cy="205200"/>
              </p14:xfrm>
            </p:contentPart>
          </mc:Choice>
          <mc:Fallback xmlns="">
            <p:pic>
              <p:nvPicPr>
                <p:cNvPr id="210" name="Ink 209">
                  <a:extLst>
                    <a:ext uri="{FF2B5EF4-FFF2-40B4-BE49-F238E27FC236}">
                      <a16:creationId xmlns:a16="http://schemas.microsoft.com/office/drawing/2014/main" id="{02249F8E-828C-869C-C5C2-9DF3C1490DFB}"/>
                    </a:ext>
                  </a:extLst>
                </p:cNvPr>
                <p:cNvPicPr/>
                <p:nvPr/>
              </p:nvPicPr>
              <p:blipFill>
                <a:blip r:embed="rId302"/>
                <a:stretch>
                  <a:fillRect/>
                </a:stretch>
              </p:blipFill>
              <p:spPr>
                <a:xfrm>
                  <a:off x="4439485" y="3475068"/>
                  <a:ext cx="1940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1" name="Ink 210">
                  <a:extLst>
                    <a:ext uri="{FF2B5EF4-FFF2-40B4-BE49-F238E27FC236}">
                      <a16:creationId xmlns:a16="http://schemas.microsoft.com/office/drawing/2014/main" id="{04AD28CF-E9E5-5111-59FD-969E260F0C76}"/>
                    </a:ext>
                  </a:extLst>
                </p14:cNvPr>
                <p14:cNvContentPartPr/>
                <p14:nvPr/>
              </p14:nvContentPartPr>
              <p14:xfrm>
                <a:off x="4545325" y="3609348"/>
                <a:ext cx="147960" cy="142560"/>
              </p14:xfrm>
            </p:contentPart>
          </mc:Choice>
          <mc:Fallback xmlns="">
            <p:pic>
              <p:nvPicPr>
                <p:cNvPr id="211" name="Ink 210">
                  <a:extLst>
                    <a:ext uri="{FF2B5EF4-FFF2-40B4-BE49-F238E27FC236}">
                      <a16:creationId xmlns:a16="http://schemas.microsoft.com/office/drawing/2014/main" id="{04AD28CF-E9E5-5111-59FD-969E260F0C76}"/>
                    </a:ext>
                  </a:extLst>
                </p:cNvPr>
                <p:cNvPicPr/>
                <p:nvPr/>
              </p:nvPicPr>
              <p:blipFill>
                <a:blip r:embed="rId304"/>
                <a:stretch>
                  <a:fillRect/>
                </a:stretch>
              </p:blipFill>
              <p:spPr>
                <a:xfrm>
                  <a:off x="4527685" y="3591708"/>
                  <a:ext cx="1836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2" name="Ink 211">
                  <a:extLst>
                    <a:ext uri="{FF2B5EF4-FFF2-40B4-BE49-F238E27FC236}">
                      <a16:creationId xmlns:a16="http://schemas.microsoft.com/office/drawing/2014/main" id="{29DA7F12-243E-9A1A-21B3-111C2C3A78B0}"/>
                    </a:ext>
                  </a:extLst>
                </p14:cNvPr>
                <p14:cNvContentPartPr/>
                <p14:nvPr/>
              </p14:nvContentPartPr>
              <p14:xfrm>
                <a:off x="4748365" y="3626988"/>
                <a:ext cx="34560" cy="117720"/>
              </p14:xfrm>
            </p:contentPart>
          </mc:Choice>
          <mc:Fallback xmlns="">
            <p:pic>
              <p:nvPicPr>
                <p:cNvPr id="212" name="Ink 211">
                  <a:extLst>
                    <a:ext uri="{FF2B5EF4-FFF2-40B4-BE49-F238E27FC236}">
                      <a16:creationId xmlns:a16="http://schemas.microsoft.com/office/drawing/2014/main" id="{29DA7F12-243E-9A1A-21B3-111C2C3A78B0}"/>
                    </a:ext>
                  </a:extLst>
                </p:cNvPr>
                <p:cNvPicPr/>
                <p:nvPr/>
              </p:nvPicPr>
              <p:blipFill>
                <a:blip r:embed="rId306"/>
                <a:stretch>
                  <a:fillRect/>
                </a:stretch>
              </p:blipFill>
              <p:spPr>
                <a:xfrm>
                  <a:off x="4730725" y="3609348"/>
                  <a:ext cx="702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3" name="Ink 212">
                  <a:extLst>
                    <a:ext uri="{FF2B5EF4-FFF2-40B4-BE49-F238E27FC236}">
                      <a16:creationId xmlns:a16="http://schemas.microsoft.com/office/drawing/2014/main" id="{C53B5340-E4E7-001F-604F-44B44CB77310}"/>
                    </a:ext>
                  </a:extLst>
                </p14:cNvPr>
                <p14:cNvContentPartPr/>
                <p14:nvPr/>
              </p14:nvContentPartPr>
              <p14:xfrm>
                <a:off x="4721005" y="3674148"/>
                <a:ext cx="99360" cy="20520"/>
              </p14:xfrm>
            </p:contentPart>
          </mc:Choice>
          <mc:Fallback xmlns="">
            <p:pic>
              <p:nvPicPr>
                <p:cNvPr id="213" name="Ink 212">
                  <a:extLst>
                    <a:ext uri="{FF2B5EF4-FFF2-40B4-BE49-F238E27FC236}">
                      <a16:creationId xmlns:a16="http://schemas.microsoft.com/office/drawing/2014/main" id="{C53B5340-E4E7-001F-604F-44B44CB77310}"/>
                    </a:ext>
                  </a:extLst>
                </p:cNvPr>
                <p:cNvPicPr/>
                <p:nvPr/>
              </p:nvPicPr>
              <p:blipFill>
                <a:blip r:embed="rId308"/>
                <a:stretch>
                  <a:fillRect/>
                </a:stretch>
              </p:blipFill>
              <p:spPr>
                <a:xfrm>
                  <a:off x="4703365" y="3656508"/>
                  <a:ext cx="1350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4" name="Ink 213">
                  <a:extLst>
                    <a:ext uri="{FF2B5EF4-FFF2-40B4-BE49-F238E27FC236}">
                      <a16:creationId xmlns:a16="http://schemas.microsoft.com/office/drawing/2014/main" id="{2455FB89-A053-A5A8-4A98-E41F603C4461}"/>
                    </a:ext>
                  </a:extLst>
                </p14:cNvPr>
                <p14:cNvContentPartPr/>
                <p14:nvPr/>
              </p14:nvContentPartPr>
              <p14:xfrm>
                <a:off x="4885525" y="3618708"/>
                <a:ext cx="42480" cy="131400"/>
              </p14:xfrm>
            </p:contentPart>
          </mc:Choice>
          <mc:Fallback xmlns="">
            <p:pic>
              <p:nvPicPr>
                <p:cNvPr id="214" name="Ink 213">
                  <a:extLst>
                    <a:ext uri="{FF2B5EF4-FFF2-40B4-BE49-F238E27FC236}">
                      <a16:creationId xmlns:a16="http://schemas.microsoft.com/office/drawing/2014/main" id="{2455FB89-A053-A5A8-4A98-E41F603C4461}"/>
                    </a:ext>
                  </a:extLst>
                </p:cNvPr>
                <p:cNvPicPr/>
                <p:nvPr/>
              </p:nvPicPr>
              <p:blipFill>
                <a:blip r:embed="rId310"/>
                <a:stretch>
                  <a:fillRect/>
                </a:stretch>
              </p:blipFill>
              <p:spPr>
                <a:xfrm>
                  <a:off x="4867885" y="3600708"/>
                  <a:ext cx="781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6" name="Ink 215">
                  <a:extLst>
                    <a:ext uri="{FF2B5EF4-FFF2-40B4-BE49-F238E27FC236}">
                      <a16:creationId xmlns:a16="http://schemas.microsoft.com/office/drawing/2014/main" id="{4595CB60-0719-3902-AFF9-C6427F5CEC0F}"/>
                    </a:ext>
                  </a:extLst>
                </p14:cNvPr>
                <p14:cNvContentPartPr/>
                <p14:nvPr/>
              </p14:nvContentPartPr>
              <p14:xfrm>
                <a:off x="5015485" y="3443028"/>
                <a:ext cx="126000" cy="367560"/>
              </p14:xfrm>
            </p:contentPart>
          </mc:Choice>
          <mc:Fallback xmlns="">
            <p:pic>
              <p:nvPicPr>
                <p:cNvPr id="216" name="Ink 215">
                  <a:extLst>
                    <a:ext uri="{FF2B5EF4-FFF2-40B4-BE49-F238E27FC236}">
                      <a16:creationId xmlns:a16="http://schemas.microsoft.com/office/drawing/2014/main" id="{4595CB60-0719-3902-AFF9-C6427F5CEC0F}"/>
                    </a:ext>
                  </a:extLst>
                </p:cNvPr>
                <p:cNvPicPr/>
                <p:nvPr/>
              </p:nvPicPr>
              <p:blipFill>
                <a:blip r:embed="rId312"/>
                <a:stretch>
                  <a:fillRect/>
                </a:stretch>
              </p:blipFill>
              <p:spPr>
                <a:xfrm>
                  <a:off x="4997845" y="3425388"/>
                  <a:ext cx="16164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7" name="Ink 216">
                  <a:extLst>
                    <a:ext uri="{FF2B5EF4-FFF2-40B4-BE49-F238E27FC236}">
                      <a16:creationId xmlns:a16="http://schemas.microsoft.com/office/drawing/2014/main" id="{B82C0C36-5046-6472-ABE0-61571690E64B}"/>
                    </a:ext>
                  </a:extLst>
                </p14:cNvPr>
                <p14:cNvContentPartPr/>
                <p14:nvPr/>
              </p14:nvContentPartPr>
              <p14:xfrm>
                <a:off x="5310685" y="3415308"/>
                <a:ext cx="30960" cy="140040"/>
              </p14:xfrm>
            </p:contentPart>
          </mc:Choice>
          <mc:Fallback xmlns="">
            <p:pic>
              <p:nvPicPr>
                <p:cNvPr id="217" name="Ink 216">
                  <a:extLst>
                    <a:ext uri="{FF2B5EF4-FFF2-40B4-BE49-F238E27FC236}">
                      <a16:creationId xmlns:a16="http://schemas.microsoft.com/office/drawing/2014/main" id="{B82C0C36-5046-6472-ABE0-61571690E64B}"/>
                    </a:ext>
                  </a:extLst>
                </p:cNvPr>
                <p:cNvPicPr/>
                <p:nvPr/>
              </p:nvPicPr>
              <p:blipFill>
                <a:blip r:embed="rId314"/>
                <a:stretch>
                  <a:fillRect/>
                </a:stretch>
              </p:blipFill>
              <p:spPr>
                <a:xfrm>
                  <a:off x="5292685" y="3397308"/>
                  <a:ext cx="666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8" name="Ink 217">
                  <a:extLst>
                    <a:ext uri="{FF2B5EF4-FFF2-40B4-BE49-F238E27FC236}">
                      <a16:creationId xmlns:a16="http://schemas.microsoft.com/office/drawing/2014/main" id="{C50D84C1-03B2-17D6-1751-18AF172DF616}"/>
                    </a:ext>
                  </a:extLst>
                </p14:cNvPr>
                <p14:cNvContentPartPr/>
                <p14:nvPr/>
              </p14:nvContentPartPr>
              <p14:xfrm>
                <a:off x="5171725" y="3607548"/>
                <a:ext cx="188280" cy="6840"/>
              </p14:xfrm>
            </p:contentPart>
          </mc:Choice>
          <mc:Fallback xmlns="">
            <p:pic>
              <p:nvPicPr>
                <p:cNvPr id="218" name="Ink 217">
                  <a:extLst>
                    <a:ext uri="{FF2B5EF4-FFF2-40B4-BE49-F238E27FC236}">
                      <a16:creationId xmlns:a16="http://schemas.microsoft.com/office/drawing/2014/main" id="{C50D84C1-03B2-17D6-1751-18AF172DF616}"/>
                    </a:ext>
                  </a:extLst>
                </p:cNvPr>
                <p:cNvPicPr/>
                <p:nvPr/>
              </p:nvPicPr>
              <p:blipFill>
                <a:blip r:embed="rId316"/>
                <a:stretch>
                  <a:fillRect/>
                </a:stretch>
              </p:blipFill>
              <p:spPr>
                <a:xfrm>
                  <a:off x="5154085" y="3589548"/>
                  <a:ext cx="2239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9" name="Ink 218">
                  <a:extLst>
                    <a:ext uri="{FF2B5EF4-FFF2-40B4-BE49-F238E27FC236}">
                      <a16:creationId xmlns:a16="http://schemas.microsoft.com/office/drawing/2014/main" id="{981300EF-39C2-F831-252F-533EBAAEBEC2}"/>
                    </a:ext>
                  </a:extLst>
                </p14:cNvPr>
                <p14:cNvContentPartPr/>
                <p14:nvPr/>
              </p14:nvContentPartPr>
              <p14:xfrm>
                <a:off x="5238685" y="3680268"/>
                <a:ext cx="97200" cy="136800"/>
              </p14:xfrm>
            </p:contentPart>
          </mc:Choice>
          <mc:Fallback xmlns="">
            <p:pic>
              <p:nvPicPr>
                <p:cNvPr id="219" name="Ink 218">
                  <a:extLst>
                    <a:ext uri="{FF2B5EF4-FFF2-40B4-BE49-F238E27FC236}">
                      <a16:creationId xmlns:a16="http://schemas.microsoft.com/office/drawing/2014/main" id="{981300EF-39C2-F831-252F-533EBAAEBEC2}"/>
                    </a:ext>
                  </a:extLst>
                </p:cNvPr>
                <p:cNvPicPr/>
                <p:nvPr/>
              </p:nvPicPr>
              <p:blipFill>
                <a:blip r:embed="rId318"/>
                <a:stretch>
                  <a:fillRect/>
                </a:stretch>
              </p:blipFill>
              <p:spPr>
                <a:xfrm>
                  <a:off x="5220685" y="3662268"/>
                  <a:ext cx="132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20" name="Ink 219">
                  <a:extLst>
                    <a:ext uri="{FF2B5EF4-FFF2-40B4-BE49-F238E27FC236}">
                      <a16:creationId xmlns:a16="http://schemas.microsoft.com/office/drawing/2014/main" id="{8BB3943E-E567-1149-5D05-977C6F431296}"/>
                    </a:ext>
                  </a:extLst>
                </p14:cNvPr>
                <p14:cNvContentPartPr/>
                <p14:nvPr/>
              </p14:nvContentPartPr>
              <p14:xfrm>
                <a:off x="5288005" y="3722748"/>
                <a:ext cx="90720" cy="14040"/>
              </p14:xfrm>
            </p:contentPart>
          </mc:Choice>
          <mc:Fallback xmlns="">
            <p:pic>
              <p:nvPicPr>
                <p:cNvPr id="220" name="Ink 219">
                  <a:extLst>
                    <a:ext uri="{FF2B5EF4-FFF2-40B4-BE49-F238E27FC236}">
                      <a16:creationId xmlns:a16="http://schemas.microsoft.com/office/drawing/2014/main" id="{8BB3943E-E567-1149-5D05-977C6F431296}"/>
                    </a:ext>
                  </a:extLst>
                </p:cNvPr>
                <p:cNvPicPr/>
                <p:nvPr/>
              </p:nvPicPr>
              <p:blipFill>
                <a:blip r:embed="rId320"/>
                <a:stretch>
                  <a:fillRect/>
                </a:stretch>
              </p:blipFill>
              <p:spPr>
                <a:xfrm>
                  <a:off x="5270005" y="3704748"/>
                  <a:ext cx="126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1" name="Ink 220">
                  <a:extLst>
                    <a:ext uri="{FF2B5EF4-FFF2-40B4-BE49-F238E27FC236}">
                      <a16:creationId xmlns:a16="http://schemas.microsoft.com/office/drawing/2014/main" id="{0ACF6CE9-4A74-2F6B-EFED-478ACCC3082E}"/>
                    </a:ext>
                  </a:extLst>
                </p14:cNvPr>
                <p14:cNvContentPartPr/>
                <p14:nvPr/>
              </p14:nvContentPartPr>
              <p14:xfrm>
                <a:off x="5493925" y="3606468"/>
                <a:ext cx="102240" cy="19440"/>
              </p14:xfrm>
            </p:contentPart>
          </mc:Choice>
          <mc:Fallback xmlns="">
            <p:pic>
              <p:nvPicPr>
                <p:cNvPr id="221" name="Ink 220">
                  <a:extLst>
                    <a:ext uri="{FF2B5EF4-FFF2-40B4-BE49-F238E27FC236}">
                      <a16:creationId xmlns:a16="http://schemas.microsoft.com/office/drawing/2014/main" id="{0ACF6CE9-4A74-2F6B-EFED-478ACCC3082E}"/>
                    </a:ext>
                  </a:extLst>
                </p:cNvPr>
                <p:cNvPicPr/>
                <p:nvPr/>
              </p:nvPicPr>
              <p:blipFill>
                <a:blip r:embed="rId322"/>
                <a:stretch>
                  <a:fillRect/>
                </a:stretch>
              </p:blipFill>
              <p:spPr>
                <a:xfrm>
                  <a:off x="5476285" y="3588468"/>
                  <a:ext cx="137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2" name="Ink 221">
                  <a:extLst>
                    <a:ext uri="{FF2B5EF4-FFF2-40B4-BE49-F238E27FC236}">
                      <a16:creationId xmlns:a16="http://schemas.microsoft.com/office/drawing/2014/main" id="{93E7CCE3-C95C-98B6-4C3F-F6F2D73E8628}"/>
                    </a:ext>
                  </a:extLst>
                </p14:cNvPr>
                <p14:cNvContentPartPr/>
                <p14:nvPr/>
              </p14:nvContentPartPr>
              <p14:xfrm>
                <a:off x="5713885" y="3529068"/>
                <a:ext cx="14400" cy="134280"/>
              </p14:xfrm>
            </p:contentPart>
          </mc:Choice>
          <mc:Fallback xmlns="">
            <p:pic>
              <p:nvPicPr>
                <p:cNvPr id="222" name="Ink 221">
                  <a:extLst>
                    <a:ext uri="{FF2B5EF4-FFF2-40B4-BE49-F238E27FC236}">
                      <a16:creationId xmlns:a16="http://schemas.microsoft.com/office/drawing/2014/main" id="{93E7CCE3-C95C-98B6-4C3F-F6F2D73E8628}"/>
                    </a:ext>
                  </a:extLst>
                </p:cNvPr>
                <p:cNvPicPr/>
                <p:nvPr/>
              </p:nvPicPr>
              <p:blipFill>
                <a:blip r:embed="rId324"/>
                <a:stretch>
                  <a:fillRect/>
                </a:stretch>
              </p:blipFill>
              <p:spPr>
                <a:xfrm>
                  <a:off x="5696245" y="3511428"/>
                  <a:ext cx="500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4" name="Ink 223">
                  <a:extLst>
                    <a:ext uri="{FF2B5EF4-FFF2-40B4-BE49-F238E27FC236}">
                      <a16:creationId xmlns:a16="http://schemas.microsoft.com/office/drawing/2014/main" id="{591D4FAA-F978-DA6E-FE07-B66D1EB66736}"/>
                    </a:ext>
                  </a:extLst>
                </p14:cNvPr>
                <p14:cNvContentPartPr/>
                <p14:nvPr/>
              </p14:nvContentPartPr>
              <p14:xfrm>
                <a:off x="5759245" y="3418908"/>
                <a:ext cx="100080" cy="290160"/>
              </p14:xfrm>
            </p:contentPart>
          </mc:Choice>
          <mc:Fallback xmlns="">
            <p:pic>
              <p:nvPicPr>
                <p:cNvPr id="224" name="Ink 223">
                  <a:extLst>
                    <a:ext uri="{FF2B5EF4-FFF2-40B4-BE49-F238E27FC236}">
                      <a16:creationId xmlns:a16="http://schemas.microsoft.com/office/drawing/2014/main" id="{591D4FAA-F978-DA6E-FE07-B66D1EB66736}"/>
                    </a:ext>
                  </a:extLst>
                </p:cNvPr>
                <p:cNvPicPr/>
                <p:nvPr/>
              </p:nvPicPr>
              <p:blipFill>
                <a:blip r:embed="rId326"/>
                <a:stretch>
                  <a:fillRect/>
                </a:stretch>
              </p:blipFill>
              <p:spPr>
                <a:xfrm>
                  <a:off x="5741245" y="3400908"/>
                  <a:ext cx="13572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5" name="Ink 224">
                  <a:extLst>
                    <a:ext uri="{FF2B5EF4-FFF2-40B4-BE49-F238E27FC236}">
                      <a16:creationId xmlns:a16="http://schemas.microsoft.com/office/drawing/2014/main" id="{24CFB3D4-55A7-E353-74D0-FE462586C128}"/>
                    </a:ext>
                  </a:extLst>
                </p14:cNvPr>
                <p14:cNvContentPartPr/>
                <p14:nvPr/>
              </p14:nvContentPartPr>
              <p14:xfrm>
                <a:off x="5993605" y="3575148"/>
                <a:ext cx="106560" cy="12600"/>
              </p14:xfrm>
            </p:contentPart>
          </mc:Choice>
          <mc:Fallback xmlns="">
            <p:pic>
              <p:nvPicPr>
                <p:cNvPr id="225" name="Ink 224">
                  <a:extLst>
                    <a:ext uri="{FF2B5EF4-FFF2-40B4-BE49-F238E27FC236}">
                      <a16:creationId xmlns:a16="http://schemas.microsoft.com/office/drawing/2014/main" id="{24CFB3D4-55A7-E353-74D0-FE462586C128}"/>
                    </a:ext>
                  </a:extLst>
                </p:cNvPr>
                <p:cNvPicPr/>
                <p:nvPr/>
              </p:nvPicPr>
              <p:blipFill>
                <a:blip r:embed="rId328"/>
                <a:stretch>
                  <a:fillRect/>
                </a:stretch>
              </p:blipFill>
              <p:spPr>
                <a:xfrm>
                  <a:off x="5975605" y="3557148"/>
                  <a:ext cx="142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6" name="Ink 225">
                  <a:extLst>
                    <a:ext uri="{FF2B5EF4-FFF2-40B4-BE49-F238E27FC236}">
                      <a16:creationId xmlns:a16="http://schemas.microsoft.com/office/drawing/2014/main" id="{8B7F51D0-5A20-665B-363E-814EE393C43F}"/>
                    </a:ext>
                  </a:extLst>
                </p14:cNvPr>
                <p14:cNvContentPartPr/>
                <p14:nvPr/>
              </p14:nvContentPartPr>
              <p14:xfrm>
                <a:off x="6237685" y="3413148"/>
                <a:ext cx="119520" cy="299880"/>
              </p14:xfrm>
            </p:contentPart>
          </mc:Choice>
          <mc:Fallback xmlns="">
            <p:pic>
              <p:nvPicPr>
                <p:cNvPr id="226" name="Ink 225">
                  <a:extLst>
                    <a:ext uri="{FF2B5EF4-FFF2-40B4-BE49-F238E27FC236}">
                      <a16:creationId xmlns:a16="http://schemas.microsoft.com/office/drawing/2014/main" id="{8B7F51D0-5A20-665B-363E-814EE393C43F}"/>
                    </a:ext>
                  </a:extLst>
                </p:cNvPr>
                <p:cNvPicPr/>
                <p:nvPr/>
              </p:nvPicPr>
              <p:blipFill>
                <a:blip r:embed="rId330"/>
                <a:stretch>
                  <a:fillRect/>
                </a:stretch>
              </p:blipFill>
              <p:spPr>
                <a:xfrm>
                  <a:off x="6220045" y="3395148"/>
                  <a:ext cx="15516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7" name="Ink 226">
                  <a:extLst>
                    <a:ext uri="{FF2B5EF4-FFF2-40B4-BE49-F238E27FC236}">
                      <a16:creationId xmlns:a16="http://schemas.microsoft.com/office/drawing/2014/main" id="{76C3B3F3-15AF-025B-00F0-7E35A0494300}"/>
                    </a:ext>
                  </a:extLst>
                </p14:cNvPr>
                <p14:cNvContentPartPr/>
                <p14:nvPr/>
              </p14:nvContentPartPr>
              <p14:xfrm>
                <a:off x="6581125" y="3358788"/>
                <a:ext cx="56520" cy="85320"/>
              </p14:xfrm>
            </p:contentPart>
          </mc:Choice>
          <mc:Fallback xmlns="">
            <p:pic>
              <p:nvPicPr>
                <p:cNvPr id="227" name="Ink 226">
                  <a:extLst>
                    <a:ext uri="{FF2B5EF4-FFF2-40B4-BE49-F238E27FC236}">
                      <a16:creationId xmlns:a16="http://schemas.microsoft.com/office/drawing/2014/main" id="{76C3B3F3-15AF-025B-00F0-7E35A0494300}"/>
                    </a:ext>
                  </a:extLst>
                </p:cNvPr>
                <p:cNvPicPr/>
                <p:nvPr/>
              </p:nvPicPr>
              <p:blipFill>
                <a:blip r:embed="rId332"/>
                <a:stretch>
                  <a:fillRect/>
                </a:stretch>
              </p:blipFill>
              <p:spPr>
                <a:xfrm>
                  <a:off x="6563485" y="3341148"/>
                  <a:ext cx="92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8" name="Ink 227">
                  <a:extLst>
                    <a:ext uri="{FF2B5EF4-FFF2-40B4-BE49-F238E27FC236}">
                      <a16:creationId xmlns:a16="http://schemas.microsoft.com/office/drawing/2014/main" id="{6B78C654-FB5F-8720-6F04-BE178460FD75}"/>
                    </a:ext>
                  </a:extLst>
                </p14:cNvPr>
                <p14:cNvContentPartPr/>
                <p14:nvPr/>
              </p14:nvContentPartPr>
              <p14:xfrm>
                <a:off x="6609205" y="3360228"/>
                <a:ext cx="121320" cy="183960"/>
              </p14:xfrm>
            </p:contentPart>
          </mc:Choice>
          <mc:Fallback xmlns="">
            <p:pic>
              <p:nvPicPr>
                <p:cNvPr id="228" name="Ink 227">
                  <a:extLst>
                    <a:ext uri="{FF2B5EF4-FFF2-40B4-BE49-F238E27FC236}">
                      <a16:creationId xmlns:a16="http://schemas.microsoft.com/office/drawing/2014/main" id="{6B78C654-FB5F-8720-6F04-BE178460FD75}"/>
                    </a:ext>
                  </a:extLst>
                </p:cNvPr>
                <p:cNvPicPr/>
                <p:nvPr/>
              </p:nvPicPr>
              <p:blipFill>
                <a:blip r:embed="rId334"/>
                <a:stretch>
                  <a:fillRect/>
                </a:stretch>
              </p:blipFill>
              <p:spPr>
                <a:xfrm>
                  <a:off x="6591205" y="3342228"/>
                  <a:ext cx="1569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9" name="Ink 228">
                  <a:extLst>
                    <a:ext uri="{FF2B5EF4-FFF2-40B4-BE49-F238E27FC236}">
                      <a16:creationId xmlns:a16="http://schemas.microsoft.com/office/drawing/2014/main" id="{27AA7D6C-5838-F90E-F2BE-0E4E9D2F7923}"/>
                    </a:ext>
                  </a:extLst>
                </p14:cNvPr>
                <p14:cNvContentPartPr/>
                <p14:nvPr/>
              </p14:nvContentPartPr>
              <p14:xfrm>
                <a:off x="6679045" y="3474708"/>
                <a:ext cx="34920" cy="102600"/>
              </p14:xfrm>
            </p:contentPart>
          </mc:Choice>
          <mc:Fallback xmlns="">
            <p:pic>
              <p:nvPicPr>
                <p:cNvPr id="229" name="Ink 228">
                  <a:extLst>
                    <a:ext uri="{FF2B5EF4-FFF2-40B4-BE49-F238E27FC236}">
                      <a16:creationId xmlns:a16="http://schemas.microsoft.com/office/drawing/2014/main" id="{27AA7D6C-5838-F90E-F2BE-0E4E9D2F7923}"/>
                    </a:ext>
                  </a:extLst>
                </p:cNvPr>
                <p:cNvPicPr/>
                <p:nvPr/>
              </p:nvPicPr>
              <p:blipFill>
                <a:blip r:embed="rId336"/>
                <a:stretch>
                  <a:fillRect/>
                </a:stretch>
              </p:blipFill>
              <p:spPr>
                <a:xfrm>
                  <a:off x="6661405" y="3457068"/>
                  <a:ext cx="70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0" name="Ink 229">
                  <a:extLst>
                    <a:ext uri="{FF2B5EF4-FFF2-40B4-BE49-F238E27FC236}">
                      <a16:creationId xmlns:a16="http://schemas.microsoft.com/office/drawing/2014/main" id="{34B8EC38-B6B3-578D-0FC0-0ECBC332F3B0}"/>
                    </a:ext>
                  </a:extLst>
                </p14:cNvPr>
                <p14:cNvContentPartPr/>
                <p14:nvPr/>
              </p14:nvContentPartPr>
              <p14:xfrm>
                <a:off x="6481765" y="3630588"/>
                <a:ext cx="222840" cy="13320"/>
              </p14:xfrm>
            </p:contentPart>
          </mc:Choice>
          <mc:Fallback xmlns="">
            <p:pic>
              <p:nvPicPr>
                <p:cNvPr id="230" name="Ink 229">
                  <a:extLst>
                    <a:ext uri="{FF2B5EF4-FFF2-40B4-BE49-F238E27FC236}">
                      <a16:creationId xmlns:a16="http://schemas.microsoft.com/office/drawing/2014/main" id="{34B8EC38-B6B3-578D-0FC0-0ECBC332F3B0}"/>
                    </a:ext>
                  </a:extLst>
                </p:cNvPr>
                <p:cNvPicPr/>
                <p:nvPr/>
              </p:nvPicPr>
              <p:blipFill>
                <a:blip r:embed="rId338"/>
                <a:stretch>
                  <a:fillRect/>
                </a:stretch>
              </p:blipFill>
              <p:spPr>
                <a:xfrm>
                  <a:off x="6463765" y="3612948"/>
                  <a:ext cx="258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4" name="Ink 233">
                  <a:extLst>
                    <a:ext uri="{FF2B5EF4-FFF2-40B4-BE49-F238E27FC236}">
                      <a16:creationId xmlns:a16="http://schemas.microsoft.com/office/drawing/2014/main" id="{C9980147-C042-2F1B-E341-E1CB6D4EAB7A}"/>
                    </a:ext>
                  </a:extLst>
                </p14:cNvPr>
                <p14:cNvContentPartPr/>
                <p14:nvPr/>
              </p14:nvContentPartPr>
              <p14:xfrm>
                <a:off x="6557005" y="3719508"/>
                <a:ext cx="73080" cy="160920"/>
              </p14:xfrm>
            </p:contentPart>
          </mc:Choice>
          <mc:Fallback xmlns="">
            <p:pic>
              <p:nvPicPr>
                <p:cNvPr id="234" name="Ink 233">
                  <a:extLst>
                    <a:ext uri="{FF2B5EF4-FFF2-40B4-BE49-F238E27FC236}">
                      <a16:creationId xmlns:a16="http://schemas.microsoft.com/office/drawing/2014/main" id="{C9980147-C042-2F1B-E341-E1CB6D4EAB7A}"/>
                    </a:ext>
                  </a:extLst>
                </p:cNvPr>
                <p:cNvPicPr/>
                <p:nvPr/>
              </p:nvPicPr>
              <p:blipFill>
                <a:blip r:embed="rId340"/>
                <a:stretch>
                  <a:fillRect/>
                </a:stretch>
              </p:blipFill>
              <p:spPr>
                <a:xfrm>
                  <a:off x="6539365" y="3701508"/>
                  <a:ext cx="1087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5" name="Ink 234">
                  <a:extLst>
                    <a:ext uri="{FF2B5EF4-FFF2-40B4-BE49-F238E27FC236}">
                      <a16:creationId xmlns:a16="http://schemas.microsoft.com/office/drawing/2014/main" id="{908D8E9B-BD0F-B4E1-4DE6-B806F3024EB6}"/>
                    </a:ext>
                  </a:extLst>
                </p14:cNvPr>
                <p14:cNvContentPartPr/>
                <p14:nvPr/>
              </p14:nvContentPartPr>
              <p14:xfrm>
                <a:off x="6621805" y="3721308"/>
                <a:ext cx="59040" cy="150480"/>
              </p14:xfrm>
            </p:contentPart>
          </mc:Choice>
          <mc:Fallback xmlns="">
            <p:pic>
              <p:nvPicPr>
                <p:cNvPr id="235" name="Ink 234">
                  <a:extLst>
                    <a:ext uri="{FF2B5EF4-FFF2-40B4-BE49-F238E27FC236}">
                      <a16:creationId xmlns:a16="http://schemas.microsoft.com/office/drawing/2014/main" id="{908D8E9B-BD0F-B4E1-4DE6-B806F3024EB6}"/>
                    </a:ext>
                  </a:extLst>
                </p:cNvPr>
                <p:cNvPicPr/>
                <p:nvPr/>
              </p:nvPicPr>
              <p:blipFill>
                <a:blip r:embed="rId342"/>
                <a:stretch>
                  <a:fillRect/>
                </a:stretch>
              </p:blipFill>
              <p:spPr>
                <a:xfrm>
                  <a:off x="6604165" y="3703308"/>
                  <a:ext cx="946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6" name="Ink 235">
                  <a:extLst>
                    <a:ext uri="{FF2B5EF4-FFF2-40B4-BE49-F238E27FC236}">
                      <a16:creationId xmlns:a16="http://schemas.microsoft.com/office/drawing/2014/main" id="{E6DB5991-5851-9CA5-0D30-A528201756A7}"/>
                    </a:ext>
                  </a:extLst>
                </p14:cNvPr>
                <p14:cNvContentPartPr/>
                <p14:nvPr/>
              </p14:nvContentPartPr>
              <p14:xfrm>
                <a:off x="6616405" y="3807708"/>
                <a:ext cx="70560" cy="25920"/>
              </p14:xfrm>
            </p:contentPart>
          </mc:Choice>
          <mc:Fallback xmlns="">
            <p:pic>
              <p:nvPicPr>
                <p:cNvPr id="236" name="Ink 235">
                  <a:extLst>
                    <a:ext uri="{FF2B5EF4-FFF2-40B4-BE49-F238E27FC236}">
                      <a16:creationId xmlns:a16="http://schemas.microsoft.com/office/drawing/2014/main" id="{E6DB5991-5851-9CA5-0D30-A528201756A7}"/>
                    </a:ext>
                  </a:extLst>
                </p:cNvPr>
                <p:cNvPicPr/>
                <p:nvPr/>
              </p:nvPicPr>
              <p:blipFill>
                <a:blip r:embed="rId344"/>
                <a:stretch>
                  <a:fillRect/>
                </a:stretch>
              </p:blipFill>
              <p:spPr>
                <a:xfrm>
                  <a:off x="6598405" y="3789708"/>
                  <a:ext cx="1062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8" name="Ink 237">
                  <a:extLst>
                    <a:ext uri="{FF2B5EF4-FFF2-40B4-BE49-F238E27FC236}">
                      <a16:creationId xmlns:a16="http://schemas.microsoft.com/office/drawing/2014/main" id="{22D56100-1F4F-2741-99B0-5E9543514062}"/>
                    </a:ext>
                  </a:extLst>
                </p14:cNvPr>
                <p14:cNvContentPartPr/>
                <p14:nvPr/>
              </p14:nvContentPartPr>
              <p14:xfrm>
                <a:off x="6882445" y="3584868"/>
                <a:ext cx="96480" cy="7560"/>
              </p14:xfrm>
            </p:contentPart>
          </mc:Choice>
          <mc:Fallback xmlns="">
            <p:pic>
              <p:nvPicPr>
                <p:cNvPr id="238" name="Ink 237">
                  <a:extLst>
                    <a:ext uri="{FF2B5EF4-FFF2-40B4-BE49-F238E27FC236}">
                      <a16:creationId xmlns:a16="http://schemas.microsoft.com/office/drawing/2014/main" id="{22D56100-1F4F-2741-99B0-5E9543514062}"/>
                    </a:ext>
                  </a:extLst>
                </p:cNvPr>
                <p:cNvPicPr/>
                <p:nvPr/>
              </p:nvPicPr>
              <p:blipFill>
                <a:blip r:embed="rId346"/>
                <a:stretch>
                  <a:fillRect/>
                </a:stretch>
              </p:blipFill>
              <p:spPr>
                <a:xfrm>
                  <a:off x="6864445" y="3567228"/>
                  <a:ext cx="132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9" name="Ink 238">
                  <a:extLst>
                    <a:ext uri="{FF2B5EF4-FFF2-40B4-BE49-F238E27FC236}">
                      <a16:creationId xmlns:a16="http://schemas.microsoft.com/office/drawing/2014/main" id="{3B97623E-765E-9B8B-A579-6CC8927AE4B2}"/>
                    </a:ext>
                  </a:extLst>
                </p14:cNvPr>
                <p14:cNvContentPartPr/>
                <p14:nvPr/>
              </p14:nvContentPartPr>
              <p14:xfrm>
                <a:off x="7092685" y="3480468"/>
                <a:ext cx="153000" cy="141480"/>
              </p14:xfrm>
            </p:contentPart>
          </mc:Choice>
          <mc:Fallback xmlns="">
            <p:pic>
              <p:nvPicPr>
                <p:cNvPr id="239" name="Ink 238">
                  <a:extLst>
                    <a:ext uri="{FF2B5EF4-FFF2-40B4-BE49-F238E27FC236}">
                      <a16:creationId xmlns:a16="http://schemas.microsoft.com/office/drawing/2014/main" id="{3B97623E-765E-9B8B-A579-6CC8927AE4B2}"/>
                    </a:ext>
                  </a:extLst>
                </p:cNvPr>
                <p:cNvPicPr/>
                <p:nvPr/>
              </p:nvPicPr>
              <p:blipFill>
                <a:blip r:embed="rId348"/>
                <a:stretch>
                  <a:fillRect/>
                </a:stretch>
              </p:blipFill>
              <p:spPr>
                <a:xfrm>
                  <a:off x="7075045" y="3462828"/>
                  <a:ext cx="1886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40" name="Ink 239">
                  <a:extLst>
                    <a:ext uri="{FF2B5EF4-FFF2-40B4-BE49-F238E27FC236}">
                      <a16:creationId xmlns:a16="http://schemas.microsoft.com/office/drawing/2014/main" id="{70830B12-12E3-7112-9CD6-E4D3EAA4A611}"/>
                    </a:ext>
                  </a:extLst>
                </p14:cNvPr>
                <p14:cNvContentPartPr/>
                <p14:nvPr/>
              </p14:nvContentPartPr>
              <p14:xfrm>
                <a:off x="7354765" y="3456348"/>
                <a:ext cx="94680" cy="133560"/>
              </p14:xfrm>
            </p:contentPart>
          </mc:Choice>
          <mc:Fallback xmlns="">
            <p:pic>
              <p:nvPicPr>
                <p:cNvPr id="240" name="Ink 239">
                  <a:extLst>
                    <a:ext uri="{FF2B5EF4-FFF2-40B4-BE49-F238E27FC236}">
                      <a16:creationId xmlns:a16="http://schemas.microsoft.com/office/drawing/2014/main" id="{70830B12-12E3-7112-9CD6-E4D3EAA4A611}"/>
                    </a:ext>
                  </a:extLst>
                </p:cNvPr>
                <p:cNvPicPr/>
                <p:nvPr/>
              </p:nvPicPr>
              <p:blipFill>
                <a:blip r:embed="rId350"/>
                <a:stretch>
                  <a:fillRect/>
                </a:stretch>
              </p:blipFill>
              <p:spPr>
                <a:xfrm>
                  <a:off x="7337125" y="3438348"/>
                  <a:ext cx="130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41" name="Ink 240">
                  <a:extLst>
                    <a:ext uri="{FF2B5EF4-FFF2-40B4-BE49-F238E27FC236}">
                      <a16:creationId xmlns:a16="http://schemas.microsoft.com/office/drawing/2014/main" id="{59945562-6F08-AB68-EA78-E2B4DE6EFF3F}"/>
                    </a:ext>
                  </a:extLst>
                </p14:cNvPr>
                <p14:cNvContentPartPr/>
                <p14:nvPr/>
              </p14:nvContentPartPr>
              <p14:xfrm>
                <a:off x="7318405" y="3447708"/>
                <a:ext cx="174600" cy="163440"/>
              </p14:xfrm>
            </p:contentPart>
          </mc:Choice>
          <mc:Fallback xmlns="">
            <p:pic>
              <p:nvPicPr>
                <p:cNvPr id="241" name="Ink 240">
                  <a:extLst>
                    <a:ext uri="{FF2B5EF4-FFF2-40B4-BE49-F238E27FC236}">
                      <a16:creationId xmlns:a16="http://schemas.microsoft.com/office/drawing/2014/main" id="{59945562-6F08-AB68-EA78-E2B4DE6EFF3F}"/>
                    </a:ext>
                  </a:extLst>
                </p:cNvPr>
                <p:cNvPicPr/>
                <p:nvPr/>
              </p:nvPicPr>
              <p:blipFill>
                <a:blip r:embed="rId352"/>
                <a:stretch>
                  <a:fillRect/>
                </a:stretch>
              </p:blipFill>
              <p:spPr>
                <a:xfrm>
                  <a:off x="7300765" y="3429708"/>
                  <a:ext cx="210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42" name="Ink 241">
                  <a:extLst>
                    <a:ext uri="{FF2B5EF4-FFF2-40B4-BE49-F238E27FC236}">
                      <a16:creationId xmlns:a16="http://schemas.microsoft.com/office/drawing/2014/main" id="{4B80DD21-043F-3C90-FB14-E113E9E2F62E}"/>
                    </a:ext>
                  </a:extLst>
                </p14:cNvPr>
                <p14:cNvContentPartPr/>
                <p14:nvPr/>
              </p14:nvContentPartPr>
              <p14:xfrm>
                <a:off x="7494445" y="3580188"/>
                <a:ext cx="104760" cy="113760"/>
              </p14:xfrm>
            </p:contentPart>
          </mc:Choice>
          <mc:Fallback xmlns="">
            <p:pic>
              <p:nvPicPr>
                <p:cNvPr id="242" name="Ink 241">
                  <a:extLst>
                    <a:ext uri="{FF2B5EF4-FFF2-40B4-BE49-F238E27FC236}">
                      <a16:creationId xmlns:a16="http://schemas.microsoft.com/office/drawing/2014/main" id="{4B80DD21-043F-3C90-FB14-E113E9E2F62E}"/>
                    </a:ext>
                  </a:extLst>
                </p:cNvPr>
                <p:cNvPicPr/>
                <p:nvPr/>
              </p:nvPicPr>
              <p:blipFill>
                <a:blip r:embed="rId354"/>
                <a:stretch>
                  <a:fillRect/>
                </a:stretch>
              </p:blipFill>
              <p:spPr>
                <a:xfrm>
                  <a:off x="7476445" y="3562188"/>
                  <a:ext cx="140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3" name="Ink 242">
                  <a:extLst>
                    <a:ext uri="{FF2B5EF4-FFF2-40B4-BE49-F238E27FC236}">
                      <a16:creationId xmlns:a16="http://schemas.microsoft.com/office/drawing/2014/main" id="{CC58B80B-D7B4-BC33-A6B1-0D3E8ECDE23F}"/>
                    </a:ext>
                  </a:extLst>
                </p14:cNvPr>
                <p14:cNvContentPartPr/>
                <p14:nvPr/>
              </p14:nvContentPartPr>
              <p14:xfrm>
                <a:off x="7602085" y="3358788"/>
                <a:ext cx="84960" cy="403560"/>
              </p14:xfrm>
            </p:contentPart>
          </mc:Choice>
          <mc:Fallback xmlns="">
            <p:pic>
              <p:nvPicPr>
                <p:cNvPr id="243" name="Ink 242">
                  <a:extLst>
                    <a:ext uri="{FF2B5EF4-FFF2-40B4-BE49-F238E27FC236}">
                      <a16:creationId xmlns:a16="http://schemas.microsoft.com/office/drawing/2014/main" id="{CC58B80B-D7B4-BC33-A6B1-0D3E8ECDE23F}"/>
                    </a:ext>
                  </a:extLst>
                </p:cNvPr>
                <p:cNvPicPr/>
                <p:nvPr/>
              </p:nvPicPr>
              <p:blipFill>
                <a:blip r:embed="rId356"/>
                <a:stretch>
                  <a:fillRect/>
                </a:stretch>
              </p:blipFill>
              <p:spPr>
                <a:xfrm>
                  <a:off x="7584445" y="3341148"/>
                  <a:ext cx="120600" cy="439200"/>
                </a:xfrm>
                <a:prstGeom prst="rect">
                  <a:avLst/>
                </a:prstGeom>
              </p:spPr>
            </p:pic>
          </mc:Fallback>
        </mc:AlternateContent>
      </p:grpSp>
      <p:grpSp>
        <p:nvGrpSpPr>
          <p:cNvPr id="253" name="Group 252">
            <a:extLst>
              <a:ext uri="{FF2B5EF4-FFF2-40B4-BE49-F238E27FC236}">
                <a16:creationId xmlns:a16="http://schemas.microsoft.com/office/drawing/2014/main" id="{1A32BEC6-357C-41DC-96CC-876D0D127B88}"/>
              </a:ext>
            </a:extLst>
          </p:cNvPr>
          <p:cNvGrpSpPr/>
          <p:nvPr/>
        </p:nvGrpSpPr>
        <p:grpSpPr>
          <a:xfrm>
            <a:off x="6855925" y="4135308"/>
            <a:ext cx="1150200" cy="249480"/>
            <a:chOff x="5331925" y="4135308"/>
            <a:chExt cx="1150200" cy="249480"/>
          </a:xfrm>
        </p:grpSpPr>
        <mc:AlternateContent xmlns:mc="http://schemas.openxmlformats.org/markup-compatibility/2006" xmlns:p14="http://schemas.microsoft.com/office/powerpoint/2010/main">
          <mc:Choice Requires="p14">
            <p:contentPart p14:bwMode="auto" r:id="rId357">
              <p14:nvContentPartPr>
                <p14:cNvPr id="245" name="Ink 244">
                  <a:extLst>
                    <a:ext uri="{FF2B5EF4-FFF2-40B4-BE49-F238E27FC236}">
                      <a16:creationId xmlns:a16="http://schemas.microsoft.com/office/drawing/2014/main" id="{32C7BF93-3DDE-94A3-70AE-6A10CD6A3BEE}"/>
                    </a:ext>
                  </a:extLst>
                </p14:cNvPr>
                <p14:cNvContentPartPr/>
                <p14:nvPr/>
              </p14:nvContentPartPr>
              <p14:xfrm>
                <a:off x="5331925" y="4184628"/>
                <a:ext cx="193320" cy="158040"/>
              </p14:xfrm>
            </p:contentPart>
          </mc:Choice>
          <mc:Fallback xmlns="">
            <p:pic>
              <p:nvPicPr>
                <p:cNvPr id="245" name="Ink 244">
                  <a:extLst>
                    <a:ext uri="{FF2B5EF4-FFF2-40B4-BE49-F238E27FC236}">
                      <a16:creationId xmlns:a16="http://schemas.microsoft.com/office/drawing/2014/main" id="{32C7BF93-3DDE-94A3-70AE-6A10CD6A3BEE}"/>
                    </a:ext>
                  </a:extLst>
                </p:cNvPr>
                <p:cNvPicPr/>
                <p:nvPr/>
              </p:nvPicPr>
              <p:blipFill>
                <a:blip r:embed="rId358"/>
                <a:stretch>
                  <a:fillRect/>
                </a:stretch>
              </p:blipFill>
              <p:spPr>
                <a:xfrm>
                  <a:off x="5313925" y="4166628"/>
                  <a:ext cx="2289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6" name="Ink 245">
                  <a:extLst>
                    <a:ext uri="{FF2B5EF4-FFF2-40B4-BE49-F238E27FC236}">
                      <a16:creationId xmlns:a16="http://schemas.microsoft.com/office/drawing/2014/main" id="{10C98B08-8018-8DB4-5123-5EA40E372EDB}"/>
                    </a:ext>
                  </a:extLst>
                </p14:cNvPr>
                <p14:cNvContentPartPr/>
                <p14:nvPr/>
              </p14:nvContentPartPr>
              <p14:xfrm>
                <a:off x="5641885" y="4161228"/>
                <a:ext cx="77040" cy="133200"/>
              </p14:xfrm>
            </p:contentPart>
          </mc:Choice>
          <mc:Fallback xmlns="">
            <p:pic>
              <p:nvPicPr>
                <p:cNvPr id="246" name="Ink 245">
                  <a:extLst>
                    <a:ext uri="{FF2B5EF4-FFF2-40B4-BE49-F238E27FC236}">
                      <a16:creationId xmlns:a16="http://schemas.microsoft.com/office/drawing/2014/main" id="{10C98B08-8018-8DB4-5123-5EA40E372EDB}"/>
                    </a:ext>
                  </a:extLst>
                </p:cNvPr>
                <p:cNvPicPr/>
                <p:nvPr/>
              </p:nvPicPr>
              <p:blipFill>
                <a:blip r:embed="rId360"/>
                <a:stretch>
                  <a:fillRect/>
                </a:stretch>
              </p:blipFill>
              <p:spPr>
                <a:xfrm>
                  <a:off x="5623885" y="4143588"/>
                  <a:ext cx="1126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7" name="Ink 246">
                  <a:extLst>
                    <a:ext uri="{FF2B5EF4-FFF2-40B4-BE49-F238E27FC236}">
                      <a16:creationId xmlns:a16="http://schemas.microsoft.com/office/drawing/2014/main" id="{ACA37528-5A23-D446-63FB-CDEB4EC985EC}"/>
                    </a:ext>
                  </a:extLst>
                </p14:cNvPr>
                <p14:cNvContentPartPr/>
                <p14:nvPr/>
              </p14:nvContentPartPr>
              <p14:xfrm>
                <a:off x="5614165" y="4158348"/>
                <a:ext cx="153000" cy="151200"/>
              </p14:xfrm>
            </p:contentPart>
          </mc:Choice>
          <mc:Fallback xmlns="">
            <p:pic>
              <p:nvPicPr>
                <p:cNvPr id="247" name="Ink 246">
                  <a:extLst>
                    <a:ext uri="{FF2B5EF4-FFF2-40B4-BE49-F238E27FC236}">
                      <a16:creationId xmlns:a16="http://schemas.microsoft.com/office/drawing/2014/main" id="{ACA37528-5A23-D446-63FB-CDEB4EC985EC}"/>
                    </a:ext>
                  </a:extLst>
                </p:cNvPr>
                <p:cNvPicPr/>
                <p:nvPr/>
              </p:nvPicPr>
              <p:blipFill>
                <a:blip r:embed="rId362"/>
                <a:stretch>
                  <a:fillRect/>
                </a:stretch>
              </p:blipFill>
              <p:spPr>
                <a:xfrm>
                  <a:off x="5596165" y="4140708"/>
                  <a:ext cx="1886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8" name="Ink 247">
                  <a:extLst>
                    <a:ext uri="{FF2B5EF4-FFF2-40B4-BE49-F238E27FC236}">
                      <a16:creationId xmlns:a16="http://schemas.microsoft.com/office/drawing/2014/main" id="{C0178D24-9FEE-C66E-FC92-EDF725256C58}"/>
                    </a:ext>
                  </a:extLst>
                </p14:cNvPr>
                <p14:cNvContentPartPr/>
                <p14:nvPr/>
              </p14:nvContentPartPr>
              <p14:xfrm>
                <a:off x="5739085" y="4269588"/>
                <a:ext cx="83880" cy="107640"/>
              </p14:xfrm>
            </p:contentPart>
          </mc:Choice>
          <mc:Fallback xmlns="">
            <p:pic>
              <p:nvPicPr>
                <p:cNvPr id="248" name="Ink 247">
                  <a:extLst>
                    <a:ext uri="{FF2B5EF4-FFF2-40B4-BE49-F238E27FC236}">
                      <a16:creationId xmlns:a16="http://schemas.microsoft.com/office/drawing/2014/main" id="{C0178D24-9FEE-C66E-FC92-EDF725256C58}"/>
                    </a:ext>
                  </a:extLst>
                </p:cNvPr>
                <p:cNvPicPr/>
                <p:nvPr/>
              </p:nvPicPr>
              <p:blipFill>
                <a:blip r:embed="rId364"/>
                <a:stretch>
                  <a:fillRect/>
                </a:stretch>
              </p:blipFill>
              <p:spPr>
                <a:xfrm>
                  <a:off x="5721085" y="4251588"/>
                  <a:ext cx="119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9" name="Ink 248">
                  <a:extLst>
                    <a:ext uri="{FF2B5EF4-FFF2-40B4-BE49-F238E27FC236}">
                      <a16:creationId xmlns:a16="http://schemas.microsoft.com/office/drawing/2014/main" id="{459C85C6-F995-B0BA-5AAD-F903335C7AC3}"/>
                    </a:ext>
                  </a:extLst>
                </p14:cNvPr>
                <p14:cNvContentPartPr/>
                <p14:nvPr/>
              </p14:nvContentPartPr>
              <p14:xfrm>
                <a:off x="6017005" y="4263108"/>
                <a:ext cx="137160" cy="17640"/>
              </p14:xfrm>
            </p:contentPart>
          </mc:Choice>
          <mc:Fallback xmlns="">
            <p:pic>
              <p:nvPicPr>
                <p:cNvPr id="249" name="Ink 248">
                  <a:extLst>
                    <a:ext uri="{FF2B5EF4-FFF2-40B4-BE49-F238E27FC236}">
                      <a16:creationId xmlns:a16="http://schemas.microsoft.com/office/drawing/2014/main" id="{459C85C6-F995-B0BA-5AAD-F903335C7AC3}"/>
                    </a:ext>
                  </a:extLst>
                </p:cNvPr>
                <p:cNvPicPr/>
                <p:nvPr/>
              </p:nvPicPr>
              <p:blipFill>
                <a:blip r:embed="rId366"/>
                <a:stretch>
                  <a:fillRect/>
                </a:stretch>
              </p:blipFill>
              <p:spPr>
                <a:xfrm>
                  <a:off x="5999005" y="4245108"/>
                  <a:ext cx="1728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50" name="Ink 249">
                  <a:extLst>
                    <a:ext uri="{FF2B5EF4-FFF2-40B4-BE49-F238E27FC236}">
                      <a16:creationId xmlns:a16="http://schemas.microsoft.com/office/drawing/2014/main" id="{E0B8EB10-CECD-3427-BA77-DF961A354F3B}"/>
                    </a:ext>
                  </a:extLst>
                </p14:cNvPr>
                <p14:cNvContentPartPr/>
                <p14:nvPr/>
              </p14:nvContentPartPr>
              <p14:xfrm>
                <a:off x="6299245" y="4138908"/>
                <a:ext cx="69840" cy="95400"/>
              </p14:xfrm>
            </p:contentPart>
          </mc:Choice>
          <mc:Fallback xmlns="">
            <p:pic>
              <p:nvPicPr>
                <p:cNvPr id="250" name="Ink 249">
                  <a:extLst>
                    <a:ext uri="{FF2B5EF4-FFF2-40B4-BE49-F238E27FC236}">
                      <a16:creationId xmlns:a16="http://schemas.microsoft.com/office/drawing/2014/main" id="{E0B8EB10-CECD-3427-BA77-DF961A354F3B}"/>
                    </a:ext>
                  </a:extLst>
                </p:cNvPr>
                <p:cNvPicPr/>
                <p:nvPr/>
              </p:nvPicPr>
              <p:blipFill>
                <a:blip r:embed="rId368"/>
                <a:stretch>
                  <a:fillRect/>
                </a:stretch>
              </p:blipFill>
              <p:spPr>
                <a:xfrm>
                  <a:off x="6281605" y="4120908"/>
                  <a:ext cx="105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51" name="Ink 250">
                  <a:extLst>
                    <a:ext uri="{FF2B5EF4-FFF2-40B4-BE49-F238E27FC236}">
                      <a16:creationId xmlns:a16="http://schemas.microsoft.com/office/drawing/2014/main" id="{8B3E70D1-C709-68E2-2F94-4C14474653F1}"/>
                    </a:ext>
                  </a:extLst>
                </p14:cNvPr>
                <p14:cNvContentPartPr/>
                <p14:nvPr/>
              </p14:nvContentPartPr>
              <p14:xfrm>
                <a:off x="6329485" y="4135308"/>
                <a:ext cx="152640" cy="220320"/>
              </p14:xfrm>
            </p:contentPart>
          </mc:Choice>
          <mc:Fallback xmlns="">
            <p:pic>
              <p:nvPicPr>
                <p:cNvPr id="251" name="Ink 250">
                  <a:extLst>
                    <a:ext uri="{FF2B5EF4-FFF2-40B4-BE49-F238E27FC236}">
                      <a16:creationId xmlns:a16="http://schemas.microsoft.com/office/drawing/2014/main" id="{8B3E70D1-C709-68E2-2F94-4C14474653F1}"/>
                    </a:ext>
                  </a:extLst>
                </p:cNvPr>
                <p:cNvPicPr/>
                <p:nvPr/>
              </p:nvPicPr>
              <p:blipFill>
                <a:blip r:embed="rId370"/>
                <a:stretch>
                  <a:fillRect/>
                </a:stretch>
              </p:blipFill>
              <p:spPr>
                <a:xfrm>
                  <a:off x="6311485" y="4117668"/>
                  <a:ext cx="1882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2" name="Ink 251">
                  <a:extLst>
                    <a:ext uri="{FF2B5EF4-FFF2-40B4-BE49-F238E27FC236}">
                      <a16:creationId xmlns:a16="http://schemas.microsoft.com/office/drawing/2014/main" id="{E160F68D-8773-410F-3EA7-92EBCCE53ECC}"/>
                    </a:ext>
                  </a:extLst>
                </p14:cNvPr>
                <p14:cNvContentPartPr/>
                <p14:nvPr/>
              </p14:nvContentPartPr>
              <p14:xfrm>
                <a:off x="6431005" y="4294428"/>
                <a:ext cx="22680" cy="90360"/>
              </p14:xfrm>
            </p:contentPart>
          </mc:Choice>
          <mc:Fallback xmlns="">
            <p:pic>
              <p:nvPicPr>
                <p:cNvPr id="252" name="Ink 251">
                  <a:extLst>
                    <a:ext uri="{FF2B5EF4-FFF2-40B4-BE49-F238E27FC236}">
                      <a16:creationId xmlns:a16="http://schemas.microsoft.com/office/drawing/2014/main" id="{E160F68D-8773-410F-3EA7-92EBCCE53ECC}"/>
                    </a:ext>
                  </a:extLst>
                </p:cNvPr>
                <p:cNvPicPr/>
                <p:nvPr/>
              </p:nvPicPr>
              <p:blipFill>
                <a:blip r:embed="rId372"/>
                <a:stretch>
                  <a:fillRect/>
                </a:stretch>
              </p:blipFill>
              <p:spPr>
                <a:xfrm>
                  <a:off x="6413365" y="4276428"/>
                  <a:ext cx="58320" cy="126000"/>
                </a:xfrm>
                <a:prstGeom prst="rect">
                  <a:avLst/>
                </a:prstGeom>
              </p:spPr>
            </p:pic>
          </mc:Fallback>
        </mc:AlternateContent>
      </p:grpSp>
      <p:grpSp>
        <p:nvGrpSpPr>
          <p:cNvPr id="256" name="Group 255">
            <a:extLst>
              <a:ext uri="{FF2B5EF4-FFF2-40B4-BE49-F238E27FC236}">
                <a16:creationId xmlns:a16="http://schemas.microsoft.com/office/drawing/2014/main" id="{6CCE3575-25D6-CD80-2C94-90BF96F1D03D}"/>
              </a:ext>
            </a:extLst>
          </p:cNvPr>
          <p:cNvGrpSpPr/>
          <p:nvPr/>
        </p:nvGrpSpPr>
        <p:grpSpPr>
          <a:xfrm>
            <a:off x="3610525" y="3876238"/>
            <a:ext cx="213480" cy="190800"/>
            <a:chOff x="2086525" y="3891228"/>
            <a:chExt cx="213480" cy="190800"/>
          </a:xfrm>
        </p:grpSpPr>
        <mc:AlternateContent xmlns:mc="http://schemas.openxmlformats.org/markup-compatibility/2006" xmlns:p14="http://schemas.microsoft.com/office/powerpoint/2010/main">
          <mc:Choice Requires="p14">
            <p:contentPart p14:bwMode="auto" r:id="rId373">
              <p14:nvContentPartPr>
                <p14:cNvPr id="254" name="Ink 253">
                  <a:extLst>
                    <a:ext uri="{FF2B5EF4-FFF2-40B4-BE49-F238E27FC236}">
                      <a16:creationId xmlns:a16="http://schemas.microsoft.com/office/drawing/2014/main" id="{4CCF8C0E-5F91-281F-6A9D-98247134FBD0}"/>
                    </a:ext>
                  </a:extLst>
                </p14:cNvPr>
                <p14:cNvContentPartPr/>
                <p14:nvPr/>
              </p14:nvContentPartPr>
              <p14:xfrm>
                <a:off x="2086525" y="3906348"/>
                <a:ext cx="68400" cy="175680"/>
              </p14:xfrm>
            </p:contentPart>
          </mc:Choice>
          <mc:Fallback xmlns="">
            <p:pic>
              <p:nvPicPr>
                <p:cNvPr id="254" name="Ink 253">
                  <a:extLst>
                    <a:ext uri="{FF2B5EF4-FFF2-40B4-BE49-F238E27FC236}">
                      <a16:creationId xmlns:a16="http://schemas.microsoft.com/office/drawing/2014/main" id="{4CCF8C0E-5F91-281F-6A9D-98247134FBD0}"/>
                    </a:ext>
                  </a:extLst>
                </p:cNvPr>
                <p:cNvPicPr/>
                <p:nvPr/>
              </p:nvPicPr>
              <p:blipFill>
                <a:blip r:embed="rId374"/>
                <a:stretch>
                  <a:fillRect/>
                </a:stretch>
              </p:blipFill>
              <p:spPr>
                <a:xfrm>
                  <a:off x="2068525" y="3888348"/>
                  <a:ext cx="104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5" name="Ink 254">
                  <a:extLst>
                    <a:ext uri="{FF2B5EF4-FFF2-40B4-BE49-F238E27FC236}">
                      <a16:creationId xmlns:a16="http://schemas.microsoft.com/office/drawing/2014/main" id="{C1BB821F-5BE2-9714-84AF-20B463984E96}"/>
                    </a:ext>
                  </a:extLst>
                </p14:cNvPr>
                <p14:cNvContentPartPr/>
                <p14:nvPr/>
              </p14:nvContentPartPr>
              <p14:xfrm>
                <a:off x="2130085" y="3891228"/>
                <a:ext cx="169920" cy="171000"/>
              </p14:xfrm>
            </p:contentPart>
          </mc:Choice>
          <mc:Fallback xmlns="">
            <p:pic>
              <p:nvPicPr>
                <p:cNvPr id="255" name="Ink 254">
                  <a:extLst>
                    <a:ext uri="{FF2B5EF4-FFF2-40B4-BE49-F238E27FC236}">
                      <a16:creationId xmlns:a16="http://schemas.microsoft.com/office/drawing/2014/main" id="{C1BB821F-5BE2-9714-84AF-20B463984E96}"/>
                    </a:ext>
                  </a:extLst>
                </p:cNvPr>
                <p:cNvPicPr/>
                <p:nvPr/>
              </p:nvPicPr>
              <p:blipFill>
                <a:blip r:embed="rId376"/>
                <a:stretch>
                  <a:fillRect/>
                </a:stretch>
              </p:blipFill>
              <p:spPr>
                <a:xfrm>
                  <a:off x="2112445" y="3873228"/>
                  <a:ext cx="205560" cy="20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7">
            <p14:nvContentPartPr>
              <p14:cNvPr id="263" name="Ink 262">
                <a:extLst>
                  <a:ext uri="{FF2B5EF4-FFF2-40B4-BE49-F238E27FC236}">
                    <a16:creationId xmlns:a16="http://schemas.microsoft.com/office/drawing/2014/main" id="{338336CB-B489-1497-16FD-DB447938159A}"/>
                  </a:ext>
                </a:extLst>
              </p14:cNvPr>
              <p14:cNvContentPartPr/>
              <p14:nvPr/>
            </p14:nvContentPartPr>
            <p14:xfrm>
              <a:off x="5003115" y="5296668"/>
              <a:ext cx="4322160" cy="360"/>
            </p14:xfrm>
          </p:contentPart>
        </mc:Choice>
        <mc:Fallback>
          <p:pic>
            <p:nvPicPr>
              <p:cNvPr id="263" name="Ink 262">
                <a:extLst>
                  <a:ext uri="{FF2B5EF4-FFF2-40B4-BE49-F238E27FC236}">
                    <a16:creationId xmlns:a16="http://schemas.microsoft.com/office/drawing/2014/main" id="{338336CB-B489-1497-16FD-DB447938159A}"/>
                  </a:ext>
                </a:extLst>
              </p:cNvPr>
              <p:cNvPicPr/>
              <p:nvPr/>
            </p:nvPicPr>
            <p:blipFill>
              <a:blip r:embed="rId378"/>
              <a:stretch>
                <a:fillRect/>
              </a:stretch>
            </p:blipFill>
            <p:spPr>
              <a:xfrm>
                <a:off x="4993755" y="5287308"/>
                <a:ext cx="4340880" cy="19080"/>
              </a:xfrm>
              <a:prstGeom prst="rect">
                <a:avLst/>
              </a:prstGeom>
            </p:spPr>
          </p:pic>
        </mc:Fallback>
      </mc:AlternateContent>
      <p:grpSp>
        <p:nvGrpSpPr>
          <p:cNvPr id="270" name="Group 269">
            <a:extLst>
              <a:ext uri="{FF2B5EF4-FFF2-40B4-BE49-F238E27FC236}">
                <a16:creationId xmlns:a16="http://schemas.microsoft.com/office/drawing/2014/main" id="{020176DE-A2B6-198C-4498-ABBB0FEF20D1}"/>
              </a:ext>
            </a:extLst>
          </p:cNvPr>
          <p:cNvGrpSpPr/>
          <p:nvPr/>
        </p:nvGrpSpPr>
        <p:grpSpPr>
          <a:xfrm rot="197401">
            <a:off x="3907165" y="5034548"/>
            <a:ext cx="286920" cy="293760"/>
            <a:chOff x="2383165" y="5154468"/>
            <a:chExt cx="286920" cy="293760"/>
          </a:xfrm>
        </p:grpSpPr>
        <mc:AlternateContent xmlns:mc="http://schemas.openxmlformats.org/markup-compatibility/2006" xmlns:p14="http://schemas.microsoft.com/office/powerpoint/2010/main">
          <mc:Choice Requires="p14">
            <p:contentPart p14:bwMode="auto" r:id="rId379">
              <p14:nvContentPartPr>
                <p14:cNvPr id="266" name="Ink 265">
                  <a:extLst>
                    <a:ext uri="{FF2B5EF4-FFF2-40B4-BE49-F238E27FC236}">
                      <a16:creationId xmlns:a16="http://schemas.microsoft.com/office/drawing/2014/main" id="{7BD4942C-5A40-18C8-D0E9-1D30FFCD587D}"/>
                    </a:ext>
                  </a:extLst>
                </p14:cNvPr>
                <p14:cNvContentPartPr/>
                <p14:nvPr/>
              </p14:nvContentPartPr>
              <p14:xfrm>
                <a:off x="2383165" y="5213868"/>
                <a:ext cx="79920" cy="234360"/>
              </p14:xfrm>
            </p:contentPart>
          </mc:Choice>
          <mc:Fallback xmlns="">
            <p:pic>
              <p:nvPicPr>
                <p:cNvPr id="266" name="Ink 265">
                  <a:extLst>
                    <a:ext uri="{FF2B5EF4-FFF2-40B4-BE49-F238E27FC236}">
                      <a16:creationId xmlns:a16="http://schemas.microsoft.com/office/drawing/2014/main" id="{7BD4942C-5A40-18C8-D0E9-1D30FFCD587D}"/>
                    </a:ext>
                  </a:extLst>
                </p:cNvPr>
                <p:cNvPicPr/>
                <p:nvPr/>
              </p:nvPicPr>
              <p:blipFill>
                <a:blip r:embed="rId380"/>
                <a:stretch>
                  <a:fillRect/>
                </a:stretch>
              </p:blipFill>
              <p:spPr>
                <a:xfrm>
                  <a:off x="2365525" y="5196228"/>
                  <a:ext cx="1155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67" name="Ink 266">
                  <a:extLst>
                    <a:ext uri="{FF2B5EF4-FFF2-40B4-BE49-F238E27FC236}">
                      <a16:creationId xmlns:a16="http://schemas.microsoft.com/office/drawing/2014/main" id="{B8435077-120E-4F56-EA98-93D6F12CE908}"/>
                    </a:ext>
                  </a:extLst>
                </p14:cNvPr>
                <p14:cNvContentPartPr/>
                <p14:nvPr/>
              </p14:nvContentPartPr>
              <p14:xfrm>
                <a:off x="2474245" y="5154468"/>
                <a:ext cx="195840" cy="273240"/>
              </p14:xfrm>
            </p:contentPart>
          </mc:Choice>
          <mc:Fallback xmlns="">
            <p:pic>
              <p:nvPicPr>
                <p:cNvPr id="267" name="Ink 266">
                  <a:extLst>
                    <a:ext uri="{FF2B5EF4-FFF2-40B4-BE49-F238E27FC236}">
                      <a16:creationId xmlns:a16="http://schemas.microsoft.com/office/drawing/2014/main" id="{B8435077-120E-4F56-EA98-93D6F12CE908}"/>
                    </a:ext>
                  </a:extLst>
                </p:cNvPr>
                <p:cNvPicPr/>
                <p:nvPr/>
              </p:nvPicPr>
              <p:blipFill>
                <a:blip r:embed="rId382"/>
                <a:stretch>
                  <a:fillRect/>
                </a:stretch>
              </p:blipFill>
              <p:spPr>
                <a:xfrm>
                  <a:off x="2456245" y="5136828"/>
                  <a:ext cx="231480" cy="30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3">
            <p14:nvContentPartPr>
              <p14:cNvPr id="268" name="Ink 267">
                <a:extLst>
                  <a:ext uri="{FF2B5EF4-FFF2-40B4-BE49-F238E27FC236}">
                    <a16:creationId xmlns:a16="http://schemas.microsoft.com/office/drawing/2014/main" id="{1464A309-6672-26B6-0582-BD88BE3CE594}"/>
                  </a:ext>
                </a:extLst>
              </p14:cNvPr>
              <p14:cNvContentPartPr/>
              <p14:nvPr/>
            </p14:nvContentPartPr>
            <p14:xfrm>
              <a:off x="4416565" y="5180388"/>
              <a:ext cx="118440" cy="20520"/>
            </p14:xfrm>
          </p:contentPart>
        </mc:Choice>
        <mc:Fallback>
          <p:pic>
            <p:nvPicPr>
              <p:cNvPr id="268" name="Ink 267">
                <a:extLst>
                  <a:ext uri="{FF2B5EF4-FFF2-40B4-BE49-F238E27FC236}">
                    <a16:creationId xmlns:a16="http://schemas.microsoft.com/office/drawing/2014/main" id="{1464A309-6672-26B6-0582-BD88BE3CE594}"/>
                  </a:ext>
                </a:extLst>
              </p:cNvPr>
              <p:cNvPicPr/>
              <p:nvPr/>
            </p:nvPicPr>
            <p:blipFill>
              <a:blip r:embed="rId384"/>
              <a:stretch>
                <a:fillRect/>
              </a:stretch>
            </p:blipFill>
            <p:spPr>
              <a:xfrm>
                <a:off x="4398565" y="5162067"/>
                <a:ext cx="154080" cy="56796"/>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69" name="Ink 268">
                <a:extLst>
                  <a:ext uri="{FF2B5EF4-FFF2-40B4-BE49-F238E27FC236}">
                    <a16:creationId xmlns:a16="http://schemas.microsoft.com/office/drawing/2014/main" id="{A94D29D9-7D1D-2A86-C194-B35E838760D2}"/>
                  </a:ext>
                </a:extLst>
              </p14:cNvPr>
              <p14:cNvContentPartPr/>
              <p14:nvPr/>
            </p14:nvContentPartPr>
            <p14:xfrm>
              <a:off x="4416565" y="5296668"/>
              <a:ext cx="124920" cy="12600"/>
            </p14:xfrm>
          </p:contentPart>
        </mc:Choice>
        <mc:Fallback>
          <p:pic>
            <p:nvPicPr>
              <p:cNvPr id="269" name="Ink 268">
                <a:extLst>
                  <a:ext uri="{FF2B5EF4-FFF2-40B4-BE49-F238E27FC236}">
                    <a16:creationId xmlns:a16="http://schemas.microsoft.com/office/drawing/2014/main" id="{A94D29D9-7D1D-2A86-C194-B35E838760D2}"/>
                  </a:ext>
                </a:extLst>
              </p:cNvPr>
              <p:cNvPicPr/>
              <p:nvPr/>
            </p:nvPicPr>
            <p:blipFill>
              <a:blip r:embed="rId386"/>
              <a:stretch>
                <a:fillRect/>
              </a:stretch>
            </p:blipFill>
            <p:spPr>
              <a:xfrm>
                <a:off x="4398565" y="5278139"/>
                <a:ext cx="160560" cy="49288"/>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77" name="Ink 276">
                <a:extLst>
                  <a:ext uri="{FF2B5EF4-FFF2-40B4-BE49-F238E27FC236}">
                    <a16:creationId xmlns:a16="http://schemas.microsoft.com/office/drawing/2014/main" id="{28B1A35D-65F5-824F-8524-377511E2473B}"/>
                  </a:ext>
                </a:extLst>
              </p14:cNvPr>
              <p14:cNvContentPartPr/>
              <p14:nvPr/>
            </p14:nvContentPartPr>
            <p14:xfrm>
              <a:off x="5612125" y="4751628"/>
              <a:ext cx="77040" cy="419040"/>
            </p14:xfrm>
          </p:contentPart>
        </mc:Choice>
        <mc:Fallback>
          <p:pic>
            <p:nvPicPr>
              <p:cNvPr id="277" name="Ink 276">
                <a:extLst>
                  <a:ext uri="{FF2B5EF4-FFF2-40B4-BE49-F238E27FC236}">
                    <a16:creationId xmlns:a16="http://schemas.microsoft.com/office/drawing/2014/main" id="{28B1A35D-65F5-824F-8524-377511E2473B}"/>
                  </a:ext>
                </a:extLst>
              </p:cNvPr>
              <p:cNvPicPr/>
              <p:nvPr/>
            </p:nvPicPr>
            <p:blipFill>
              <a:blip r:embed="rId388"/>
              <a:stretch>
                <a:fillRect/>
              </a:stretch>
            </p:blipFill>
            <p:spPr>
              <a:xfrm>
                <a:off x="5594125" y="4733628"/>
                <a:ext cx="11268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71" name="Ink 270">
                <a:extLst>
                  <a:ext uri="{FF2B5EF4-FFF2-40B4-BE49-F238E27FC236}">
                    <a16:creationId xmlns:a16="http://schemas.microsoft.com/office/drawing/2014/main" id="{475665E4-563F-E3D0-7D50-1EE5D22E47C0}"/>
                  </a:ext>
                </a:extLst>
              </p14:cNvPr>
              <p14:cNvContentPartPr/>
              <p14:nvPr/>
            </p14:nvContentPartPr>
            <p14:xfrm>
              <a:off x="5149673" y="4868808"/>
              <a:ext cx="152640" cy="231120"/>
            </p14:xfrm>
          </p:contentPart>
        </mc:Choice>
        <mc:Fallback>
          <p:pic>
            <p:nvPicPr>
              <p:cNvPr id="271" name="Ink 270">
                <a:extLst>
                  <a:ext uri="{FF2B5EF4-FFF2-40B4-BE49-F238E27FC236}">
                    <a16:creationId xmlns:a16="http://schemas.microsoft.com/office/drawing/2014/main" id="{475665E4-563F-E3D0-7D50-1EE5D22E47C0}"/>
                  </a:ext>
                </a:extLst>
              </p:cNvPr>
              <p:cNvPicPr/>
              <p:nvPr/>
            </p:nvPicPr>
            <p:blipFill>
              <a:blip r:embed="rId390"/>
              <a:stretch>
                <a:fillRect/>
              </a:stretch>
            </p:blipFill>
            <p:spPr>
              <a:xfrm>
                <a:off x="5131673" y="4850808"/>
                <a:ext cx="1882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72" name="Ink 271">
                <a:extLst>
                  <a:ext uri="{FF2B5EF4-FFF2-40B4-BE49-F238E27FC236}">
                    <a16:creationId xmlns:a16="http://schemas.microsoft.com/office/drawing/2014/main" id="{FB618537-A830-F8E1-6451-8C004A3EE0B9}"/>
                  </a:ext>
                </a:extLst>
              </p14:cNvPr>
              <p14:cNvContentPartPr/>
              <p14:nvPr/>
            </p14:nvContentPartPr>
            <p14:xfrm>
              <a:off x="5311528" y="4942248"/>
              <a:ext cx="236520" cy="278280"/>
            </p14:xfrm>
          </p:contentPart>
        </mc:Choice>
        <mc:Fallback>
          <p:pic>
            <p:nvPicPr>
              <p:cNvPr id="272" name="Ink 271">
                <a:extLst>
                  <a:ext uri="{FF2B5EF4-FFF2-40B4-BE49-F238E27FC236}">
                    <a16:creationId xmlns:a16="http://schemas.microsoft.com/office/drawing/2014/main" id="{FB618537-A830-F8E1-6451-8C004A3EE0B9}"/>
                  </a:ext>
                </a:extLst>
              </p:cNvPr>
              <p:cNvPicPr/>
              <p:nvPr/>
            </p:nvPicPr>
            <p:blipFill>
              <a:blip r:embed="rId392"/>
              <a:stretch>
                <a:fillRect/>
              </a:stretch>
            </p:blipFill>
            <p:spPr>
              <a:xfrm>
                <a:off x="5293528" y="4924248"/>
                <a:ext cx="2721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73" name="Ink 272">
                <a:extLst>
                  <a:ext uri="{FF2B5EF4-FFF2-40B4-BE49-F238E27FC236}">
                    <a16:creationId xmlns:a16="http://schemas.microsoft.com/office/drawing/2014/main" id="{00BCD813-F777-2A53-38DF-BC53CCA53166}"/>
                  </a:ext>
                </a:extLst>
              </p14:cNvPr>
              <p14:cNvContentPartPr/>
              <p14:nvPr/>
            </p14:nvContentPartPr>
            <p14:xfrm>
              <a:off x="5439685" y="4987068"/>
              <a:ext cx="71280" cy="38880"/>
            </p14:xfrm>
          </p:contentPart>
        </mc:Choice>
        <mc:Fallback>
          <p:pic>
            <p:nvPicPr>
              <p:cNvPr id="273" name="Ink 272">
                <a:extLst>
                  <a:ext uri="{FF2B5EF4-FFF2-40B4-BE49-F238E27FC236}">
                    <a16:creationId xmlns:a16="http://schemas.microsoft.com/office/drawing/2014/main" id="{00BCD813-F777-2A53-38DF-BC53CCA53166}"/>
                  </a:ext>
                </a:extLst>
              </p:cNvPr>
              <p:cNvPicPr/>
              <p:nvPr/>
            </p:nvPicPr>
            <p:blipFill>
              <a:blip r:embed="rId394"/>
              <a:stretch>
                <a:fillRect/>
              </a:stretch>
            </p:blipFill>
            <p:spPr>
              <a:xfrm>
                <a:off x="5421594" y="4969068"/>
                <a:ext cx="107101"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74" name="Ink 273">
                <a:extLst>
                  <a:ext uri="{FF2B5EF4-FFF2-40B4-BE49-F238E27FC236}">
                    <a16:creationId xmlns:a16="http://schemas.microsoft.com/office/drawing/2014/main" id="{70422A90-458B-12A2-2FB0-192EA5A8AA96}"/>
                  </a:ext>
                </a:extLst>
              </p14:cNvPr>
              <p14:cNvContentPartPr/>
              <p14:nvPr/>
            </p14:nvContentPartPr>
            <p14:xfrm>
              <a:off x="5367325" y="4977348"/>
              <a:ext cx="104400" cy="61200"/>
            </p14:xfrm>
          </p:contentPart>
        </mc:Choice>
        <mc:Fallback>
          <p:pic>
            <p:nvPicPr>
              <p:cNvPr id="274" name="Ink 273">
                <a:extLst>
                  <a:ext uri="{FF2B5EF4-FFF2-40B4-BE49-F238E27FC236}">
                    <a16:creationId xmlns:a16="http://schemas.microsoft.com/office/drawing/2014/main" id="{70422A90-458B-12A2-2FB0-192EA5A8AA96}"/>
                  </a:ext>
                </a:extLst>
              </p:cNvPr>
              <p:cNvPicPr/>
              <p:nvPr/>
            </p:nvPicPr>
            <p:blipFill>
              <a:blip r:embed="rId396"/>
              <a:stretch>
                <a:fillRect/>
              </a:stretch>
            </p:blipFill>
            <p:spPr>
              <a:xfrm>
                <a:off x="5349325" y="4959241"/>
                <a:ext cx="140040" cy="97051"/>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78" name="Ink 277">
                <a:extLst>
                  <a:ext uri="{FF2B5EF4-FFF2-40B4-BE49-F238E27FC236}">
                    <a16:creationId xmlns:a16="http://schemas.microsoft.com/office/drawing/2014/main" id="{1445F6D7-4AE1-34A8-135A-3CA82EC74A8D}"/>
                  </a:ext>
                </a:extLst>
              </p14:cNvPr>
              <p14:cNvContentPartPr/>
              <p14:nvPr/>
            </p14:nvContentPartPr>
            <p14:xfrm>
              <a:off x="5619685" y="5180388"/>
              <a:ext cx="136080" cy="23400"/>
            </p14:xfrm>
          </p:contentPart>
        </mc:Choice>
        <mc:Fallback>
          <p:pic>
            <p:nvPicPr>
              <p:cNvPr id="278" name="Ink 277">
                <a:extLst>
                  <a:ext uri="{FF2B5EF4-FFF2-40B4-BE49-F238E27FC236}">
                    <a16:creationId xmlns:a16="http://schemas.microsoft.com/office/drawing/2014/main" id="{1445F6D7-4AE1-34A8-135A-3CA82EC74A8D}"/>
                  </a:ext>
                </a:extLst>
              </p:cNvPr>
              <p:cNvPicPr/>
              <p:nvPr/>
            </p:nvPicPr>
            <p:blipFill>
              <a:blip r:embed="rId398"/>
              <a:stretch>
                <a:fillRect/>
              </a:stretch>
            </p:blipFill>
            <p:spPr>
              <a:xfrm>
                <a:off x="5601685" y="5162661"/>
                <a:ext cx="171720" cy="585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79" name="Ink 278">
                <a:extLst>
                  <a:ext uri="{FF2B5EF4-FFF2-40B4-BE49-F238E27FC236}">
                    <a16:creationId xmlns:a16="http://schemas.microsoft.com/office/drawing/2014/main" id="{46AD5CC9-D1C2-F297-FA61-C355ABD451AA}"/>
                  </a:ext>
                </a:extLst>
              </p14:cNvPr>
              <p14:cNvContentPartPr/>
              <p14:nvPr/>
            </p14:nvContentPartPr>
            <p14:xfrm>
              <a:off x="5682325" y="4732908"/>
              <a:ext cx="163440" cy="11160"/>
            </p14:xfrm>
          </p:contentPart>
        </mc:Choice>
        <mc:Fallback>
          <p:pic>
            <p:nvPicPr>
              <p:cNvPr id="279" name="Ink 278">
                <a:extLst>
                  <a:ext uri="{FF2B5EF4-FFF2-40B4-BE49-F238E27FC236}">
                    <a16:creationId xmlns:a16="http://schemas.microsoft.com/office/drawing/2014/main" id="{46AD5CC9-D1C2-F297-FA61-C355ABD451AA}"/>
                  </a:ext>
                </a:extLst>
              </p:cNvPr>
              <p:cNvPicPr/>
              <p:nvPr/>
            </p:nvPicPr>
            <p:blipFill>
              <a:blip r:embed="rId400"/>
              <a:stretch>
                <a:fillRect/>
              </a:stretch>
            </p:blipFill>
            <p:spPr>
              <a:xfrm>
                <a:off x="5664325" y="4715470"/>
                <a:ext cx="199080" cy="45686"/>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80" name="Ink 279">
                <a:extLst>
                  <a:ext uri="{FF2B5EF4-FFF2-40B4-BE49-F238E27FC236}">
                    <a16:creationId xmlns:a16="http://schemas.microsoft.com/office/drawing/2014/main" id="{93F35472-C6F2-1499-17A0-9D7904FDCEE7}"/>
                  </a:ext>
                </a:extLst>
              </p14:cNvPr>
              <p14:cNvContentPartPr/>
              <p14:nvPr/>
            </p14:nvContentPartPr>
            <p14:xfrm>
              <a:off x="5969965" y="4837668"/>
              <a:ext cx="57960" cy="55440"/>
            </p14:xfrm>
          </p:contentPart>
        </mc:Choice>
        <mc:Fallback>
          <p:pic>
            <p:nvPicPr>
              <p:cNvPr id="280" name="Ink 279">
                <a:extLst>
                  <a:ext uri="{FF2B5EF4-FFF2-40B4-BE49-F238E27FC236}">
                    <a16:creationId xmlns:a16="http://schemas.microsoft.com/office/drawing/2014/main" id="{93F35472-C6F2-1499-17A0-9D7904FDCEE7}"/>
                  </a:ext>
                </a:extLst>
              </p:cNvPr>
              <p:cNvPicPr/>
              <p:nvPr/>
            </p:nvPicPr>
            <p:blipFill>
              <a:blip r:embed="rId402"/>
              <a:stretch>
                <a:fillRect/>
              </a:stretch>
            </p:blipFill>
            <p:spPr>
              <a:xfrm>
                <a:off x="5951852" y="4819668"/>
                <a:ext cx="93823"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81" name="Ink 280">
                <a:extLst>
                  <a:ext uri="{FF2B5EF4-FFF2-40B4-BE49-F238E27FC236}">
                    <a16:creationId xmlns:a16="http://schemas.microsoft.com/office/drawing/2014/main" id="{49D058B4-B4BB-4E09-FE67-8ABE7C10E180}"/>
                  </a:ext>
                </a:extLst>
              </p14:cNvPr>
              <p14:cNvContentPartPr/>
              <p14:nvPr/>
            </p14:nvContentPartPr>
            <p14:xfrm>
              <a:off x="5985445" y="4777188"/>
              <a:ext cx="131040" cy="241920"/>
            </p14:xfrm>
          </p:contentPart>
        </mc:Choice>
        <mc:Fallback>
          <p:pic>
            <p:nvPicPr>
              <p:cNvPr id="281" name="Ink 280">
                <a:extLst>
                  <a:ext uri="{FF2B5EF4-FFF2-40B4-BE49-F238E27FC236}">
                    <a16:creationId xmlns:a16="http://schemas.microsoft.com/office/drawing/2014/main" id="{49D058B4-B4BB-4E09-FE67-8ABE7C10E180}"/>
                  </a:ext>
                </a:extLst>
              </p:cNvPr>
              <p:cNvPicPr/>
              <p:nvPr/>
            </p:nvPicPr>
            <p:blipFill>
              <a:blip r:embed="rId404"/>
              <a:stretch>
                <a:fillRect/>
              </a:stretch>
            </p:blipFill>
            <p:spPr>
              <a:xfrm>
                <a:off x="5967494" y="4759188"/>
                <a:ext cx="166582"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82" name="Ink 281">
                <a:extLst>
                  <a:ext uri="{FF2B5EF4-FFF2-40B4-BE49-F238E27FC236}">
                    <a16:creationId xmlns:a16="http://schemas.microsoft.com/office/drawing/2014/main" id="{9D8521C0-DF65-88B8-BEA5-1E6244C190EF}"/>
                  </a:ext>
                </a:extLst>
              </p14:cNvPr>
              <p14:cNvContentPartPr/>
              <p14:nvPr/>
            </p14:nvContentPartPr>
            <p14:xfrm>
              <a:off x="6045205" y="4961508"/>
              <a:ext cx="45000" cy="111240"/>
            </p14:xfrm>
          </p:contentPart>
        </mc:Choice>
        <mc:Fallback>
          <p:pic>
            <p:nvPicPr>
              <p:cNvPr id="282" name="Ink 281">
                <a:extLst>
                  <a:ext uri="{FF2B5EF4-FFF2-40B4-BE49-F238E27FC236}">
                    <a16:creationId xmlns:a16="http://schemas.microsoft.com/office/drawing/2014/main" id="{9D8521C0-DF65-88B8-BEA5-1E6244C190EF}"/>
                  </a:ext>
                </a:extLst>
              </p:cNvPr>
              <p:cNvPicPr/>
              <p:nvPr/>
            </p:nvPicPr>
            <p:blipFill>
              <a:blip r:embed="rId406"/>
              <a:stretch>
                <a:fillRect/>
              </a:stretch>
            </p:blipFill>
            <p:spPr>
              <a:xfrm>
                <a:off x="6027060" y="4943508"/>
                <a:ext cx="80927"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83" name="Ink 282">
                <a:extLst>
                  <a:ext uri="{FF2B5EF4-FFF2-40B4-BE49-F238E27FC236}">
                    <a16:creationId xmlns:a16="http://schemas.microsoft.com/office/drawing/2014/main" id="{524839B4-9213-3BFB-BB6E-00ECC33517FD}"/>
                  </a:ext>
                </a:extLst>
              </p14:cNvPr>
              <p14:cNvContentPartPr/>
              <p14:nvPr/>
            </p14:nvContentPartPr>
            <p14:xfrm>
              <a:off x="6069325" y="4894548"/>
              <a:ext cx="133920" cy="147600"/>
            </p14:xfrm>
          </p:contentPart>
        </mc:Choice>
        <mc:Fallback>
          <p:pic>
            <p:nvPicPr>
              <p:cNvPr id="283" name="Ink 282">
                <a:extLst>
                  <a:ext uri="{FF2B5EF4-FFF2-40B4-BE49-F238E27FC236}">
                    <a16:creationId xmlns:a16="http://schemas.microsoft.com/office/drawing/2014/main" id="{524839B4-9213-3BFB-BB6E-00ECC33517FD}"/>
                  </a:ext>
                </a:extLst>
              </p:cNvPr>
              <p:cNvPicPr/>
              <p:nvPr/>
            </p:nvPicPr>
            <p:blipFill>
              <a:blip r:embed="rId408"/>
              <a:stretch>
                <a:fillRect/>
              </a:stretch>
            </p:blipFill>
            <p:spPr>
              <a:xfrm>
                <a:off x="6051325" y="4876548"/>
                <a:ext cx="169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84" name="Ink 283">
                <a:extLst>
                  <a:ext uri="{FF2B5EF4-FFF2-40B4-BE49-F238E27FC236}">
                    <a16:creationId xmlns:a16="http://schemas.microsoft.com/office/drawing/2014/main" id="{27D3D611-D847-AB6F-C5F7-32F1DE37C599}"/>
                  </a:ext>
                </a:extLst>
              </p14:cNvPr>
              <p14:cNvContentPartPr/>
              <p14:nvPr/>
            </p14:nvContentPartPr>
            <p14:xfrm>
              <a:off x="6243565" y="4930188"/>
              <a:ext cx="36000" cy="118800"/>
            </p14:xfrm>
          </p:contentPart>
        </mc:Choice>
        <mc:Fallback>
          <p:pic>
            <p:nvPicPr>
              <p:cNvPr id="284" name="Ink 283">
                <a:extLst>
                  <a:ext uri="{FF2B5EF4-FFF2-40B4-BE49-F238E27FC236}">
                    <a16:creationId xmlns:a16="http://schemas.microsoft.com/office/drawing/2014/main" id="{27D3D611-D847-AB6F-C5F7-32F1DE37C599}"/>
                  </a:ext>
                </a:extLst>
              </p:cNvPr>
              <p:cNvPicPr/>
              <p:nvPr/>
            </p:nvPicPr>
            <p:blipFill>
              <a:blip r:embed="rId410"/>
              <a:stretch>
                <a:fillRect/>
              </a:stretch>
            </p:blipFill>
            <p:spPr>
              <a:xfrm>
                <a:off x="6225565" y="4912242"/>
                <a:ext cx="71640" cy="154332"/>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85" name="Ink 284">
                <a:extLst>
                  <a:ext uri="{FF2B5EF4-FFF2-40B4-BE49-F238E27FC236}">
                    <a16:creationId xmlns:a16="http://schemas.microsoft.com/office/drawing/2014/main" id="{A266E457-73C5-4C53-F9A0-8D5DE07B9E80}"/>
                  </a:ext>
                </a:extLst>
              </p14:cNvPr>
              <p14:cNvContentPartPr/>
              <p14:nvPr/>
            </p14:nvContentPartPr>
            <p14:xfrm>
              <a:off x="6209725" y="4999668"/>
              <a:ext cx="78480" cy="16200"/>
            </p14:xfrm>
          </p:contentPart>
        </mc:Choice>
        <mc:Fallback>
          <p:pic>
            <p:nvPicPr>
              <p:cNvPr id="285" name="Ink 284">
                <a:extLst>
                  <a:ext uri="{FF2B5EF4-FFF2-40B4-BE49-F238E27FC236}">
                    <a16:creationId xmlns:a16="http://schemas.microsoft.com/office/drawing/2014/main" id="{A266E457-73C5-4C53-F9A0-8D5DE07B9E80}"/>
                  </a:ext>
                </a:extLst>
              </p:cNvPr>
              <p:cNvPicPr/>
              <p:nvPr/>
            </p:nvPicPr>
            <p:blipFill>
              <a:blip r:embed="rId412"/>
              <a:stretch>
                <a:fillRect/>
              </a:stretch>
            </p:blipFill>
            <p:spPr>
              <a:xfrm>
                <a:off x="6191642" y="4981668"/>
                <a:ext cx="114284"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86" name="Ink 285">
                <a:extLst>
                  <a:ext uri="{FF2B5EF4-FFF2-40B4-BE49-F238E27FC236}">
                    <a16:creationId xmlns:a16="http://schemas.microsoft.com/office/drawing/2014/main" id="{9B145398-6F05-D55D-8D64-0655442BFBA5}"/>
                  </a:ext>
                </a:extLst>
              </p14:cNvPr>
              <p14:cNvContentPartPr/>
              <p14:nvPr/>
            </p14:nvContentPartPr>
            <p14:xfrm>
              <a:off x="6354805" y="4944228"/>
              <a:ext cx="27720" cy="95400"/>
            </p14:xfrm>
          </p:contentPart>
        </mc:Choice>
        <mc:Fallback>
          <p:pic>
            <p:nvPicPr>
              <p:cNvPr id="286" name="Ink 285">
                <a:extLst>
                  <a:ext uri="{FF2B5EF4-FFF2-40B4-BE49-F238E27FC236}">
                    <a16:creationId xmlns:a16="http://schemas.microsoft.com/office/drawing/2014/main" id="{9B145398-6F05-D55D-8D64-0655442BFBA5}"/>
                  </a:ext>
                </a:extLst>
              </p:cNvPr>
              <p:cNvPicPr/>
              <p:nvPr/>
            </p:nvPicPr>
            <p:blipFill>
              <a:blip r:embed="rId414"/>
              <a:stretch>
                <a:fillRect/>
              </a:stretch>
            </p:blipFill>
            <p:spPr>
              <a:xfrm>
                <a:off x="6336568" y="4926228"/>
                <a:ext cx="63829"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88" name="Ink 287">
                <a:extLst>
                  <a:ext uri="{FF2B5EF4-FFF2-40B4-BE49-F238E27FC236}">
                    <a16:creationId xmlns:a16="http://schemas.microsoft.com/office/drawing/2014/main" id="{AF42AC2E-BF21-F6E1-7C09-75BADCE9942B}"/>
                  </a:ext>
                </a:extLst>
              </p14:cNvPr>
              <p14:cNvContentPartPr/>
              <p14:nvPr/>
            </p14:nvContentPartPr>
            <p14:xfrm>
              <a:off x="6425005" y="4705908"/>
              <a:ext cx="153360" cy="410760"/>
            </p14:xfrm>
          </p:contentPart>
        </mc:Choice>
        <mc:Fallback>
          <p:pic>
            <p:nvPicPr>
              <p:cNvPr id="288" name="Ink 287">
                <a:extLst>
                  <a:ext uri="{FF2B5EF4-FFF2-40B4-BE49-F238E27FC236}">
                    <a16:creationId xmlns:a16="http://schemas.microsoft.com/office/drawing/2014/main" id="{AF42AC2E-BF21-F6E1-7C09-75BADCE9942B}"/>
                  </a:ext>
                </a:extLst>
              </p:cNvPr>
              <p:cNvPicPr/>
              <p:nvPr/>
            </p:nvPicPr>
            <p:blipFill>
              <a:blip r:embed="rId416"/>
              <a:stretch>
                <a:fillRect/>
              </a:stretch>
            </p:blipFill>
            <p:spPr>
              <a:xfrm>
                <a:off x="6407047" y="4687908"/>
                <a:ext cx="188917"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89" name="Ink 288">
                <a:extLst>
                  <a:ext uri="{FF2B5EF4-FFF2-40B4-BE49-F238E27FC236}">
                    <a16:creationId xmlns:a16="http://schemas.microsoft.com/office/drawing/2014/main" id="{3CC0A072-84F5-DE78-C8A6-2F041195E7ED}"/>
                  </a:ext>
                </a:extLst>
              </p14:cNvPr>
              <p14:cNvContentPartPr/>
              <p14:nvPr/>
            </p14:nvContentPartPr>
            <p14:xfrm>
              <a:off x="6696445" y="4685748"/>
              <a:ext cx="24480" cy="171360"/>
            </p14:xfrm>
          </p:contentPart>
        </mc:Choice>
        <mc:Fallback>
          <p:pic>
            <p:nvPicPr>
              <p:cNvPr id="289" name="Ink 288">
                <a:extLst>
                  <a:ext uri="{FF2B5EF4-FFF2-40B4-BE49-F238E27FC236}">
                    <a16:creationId xmlns:a16="http://schemas.microsoft.com/office/drawing/2014/main" id="{3CC0A072-84F5-DE78-C8A6-2F041195E7ED}"/>
                  </a:ext>
                </a:extLst>
              </p:cNvPr>
              <p:cNvPicPr/>
              <p:nvPr/>
            </p:nvPicPr>
            <p:blipFill>
              <a:blip r:embed="rId418"/>
              <a:stretch>
                <a:fillRect/>
              </a:stretch>
            </p:blipFill>
            <p:spPr>
              <a:xfrm>
                <a:off x="6678445" y="4667748"/>
                <a:ext cx="601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91" name="Ink 290">
                <a:extLst>
                  <a:ext uri="{FF2B5EF4-FFF2-40B4-BE49-F238E27FC236}">
                    <a16:creationId xmlns:a16="http://schemas.microsoft.com/office/drawing/2014/main" id="{E053BF21-980D-74E2-D8DC-54EAC0FFE4E0}"/>
                  </a:ext>
                </a:extLst>
              </p14:cNvPr>
              <p14:cNvContentPartPr/>
              <p14:nvPr/>
            </p14:nvContentPartPr>
            <p14:xfrm>
              <a:off x="6588445" y="4889148"/>
              <a:ext cx="195840" cy="17280"/>
            </p14:xfrm>
          </p:contentPart>
        </mc:Choice>
        <mc:Fallback>
          <p:pic>
            <p:nvPicPr>
              <p:cNvPr id="291" name="Ink 290">
                <a:extLst>
                  <a:ext uri="{FF2B5EF4-FFF2-40B4-BE49-F238E27FC236}">
                    <a16:creationId xmlns:a16="http://schemas.microsoft.com/office/drawing/2014/main" id="{E053BF21-980D-74E2-D8DC-54EAC0FFE4E0}"/>
                  </a:ext>
                </a:extLst>
              </p:cNvPr>
              <p:cNvPicPr/>
              <p:nvPr/>
            </p:nvPicPr>
            <p:blipFill>
              <a:blip r:embed="rId420"/>
              <a:stretch>
                <a:fillRect/>
              </a:stretch>
            </p:blipFill>
            <p:spPr>
              <a:xfrm>
                <a:off x="6570445" y="4871148"/>
                <a:ext cx="2314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92" name="Ink 291">
                <a:extLst>
                  <a:ext uri="{FF2B5EF4-FFF2-40B4-BE49-F238E27FC236}">
                    <a16:creationId xmlns:a16="http://schemas.microsoft.com/office/drawing/2014/main" id="{1086D261-8C28-2E33-C524-CDAD06FDB2CD}"/>
                  </a:ext>
                </a:extLst>
              </p14:cNvPr>
              <p14:cNvContentPartPr/>
              <p14:nvPr/>
            </p14:nvContentPartPr>
            <p14:xfrm>
              <a:off x="6598165" y="4975548"/>
              <a:ext cx="85320" cy="131760"/>
            </p14:xfrm>
          </p:contentPart>
        </mc:Choice>
        <mc:Fallback>
          <p:pic>
            <p:nvPicPr>
              <p:cNvPr id="292" name="Ink 291">
                <a:extLst>
                  <a:ext uri="{FF2B5EF4-FFF2-40B4-BE49-F238E27FC236}">
                    <a16:creationId xmlns:a16="http://schemas.microsoft.com/office/drawing/2014/main" id="{1086D261-8C28-2E33-C524-CDAD06FDB2CD}"/>
                  </a:ext>
                </a:extLst>
              </p:cNvPr>
              <p:cNvPicPr/>
              <p:nvPr/>
            </p:nvPicPr>
            <p:blipFill>
              <a:blip r:embed="rId422"/>
              <a:stretch>
                <a:fillRect/>
              </a:stretch>
            </p:blipFill>
            <p:spPr>
              <a:xfrm>
                <a:off x="6580165" y="4957548"/>
                <a:ext cx="120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93" name="Ink 292">
                <a:extLst>
                  <a:ext uri="{FF2B5EF4-FFF2-40B4-BE49-F238E27FC236}">
                    <a16:creationId xmlns:a16="http://schemas.microsoft.com/office/drawing/2014/main" id="{7250399E-4D5B-C72C-C736-A83CE41B9D47}"/>
                  </a:ext>
                </a:extLst>
              </p14:cNvPr>
              <p14:cNvContentPartPr/>
              <p14:nvPr/>
            </p14:nvContentPartPr>
            <p14:xfrm>
              <a:off x="6632725" y="5048988"/>
              <a:ext cx="68040" cy="11880"/>
            </p14:xfrm>
          </p:contentPart>
        </mc:Choice>
        <mc:Fallback>
          <p:pic>
            <p:nvPicPr>
              <p:cNvPr id="293" name="Ink 292">
                <a:extLst>
                  <a:ext uri="{FF2B5EF4-FFF2-40B4-BE49-F238E27FC236}">
                    <a16:creationId xmlns:a16="http://schemas.microsoft.com/office/drawing/2014/main" id="{7250399E-4D5B-C72C-C736-A83CE41B9D47}"/>
                  </a:ext>
                </a:extLst>
              </p:cNvPr>
              <p:cNvPicPr/>
              <p:nvPr/>
            </p:nvPicPr>
            <p:blipFill>
              <a:blip r:embed="rId424"/>
              <a:stretch>
                <a:fillRect/>
              </a:stretch>
            </p:blipFill>
            <p:spPr>
              <a:xfrm>
                <a:off x="6614725" y="5030988"/>
                <a:ext cx="1036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95" name="Ink 294">
                <a:extLst>
                  <a:ext uri="{FF2B5EF4-FFF2-40B4-BE49-F238E27FC236}">
                    <a16:creationId xmlns:a16="http://schemas.microsoft.com/office/drawing/2014/main" id="{DEB979CD-448E-F9E0-30F4-08DCF5220715}"/>
                  </a:ext>
                </a:extLst>
              </p14:cNvPr>
              <p14:cNvContentPartPr/>
              <p14:nvPr/>
            </p14:nvContentPartPr>
            <p14:xfrm>
              <a:off x="6949885" y="4888788"/>
              <a:ext cx="150120" cy="14400"/>
            </p14:xfrm>
          </p:contentPart>
        </mc:Choice>
        <mc:Fallback>
          <p:pic>
            <p:nvPicPr>
              <p:cNvPr id="295" name="Ink 294">
                <a:extLst>
                  <a:ext uri="{FF2B5EF4-FFF2-40B4-BE49-F238E27FC236}">
                    <a16:creationId xmlns:a16="http://schemas.microsoft.com/office/drawing/2014/main" id="{DEB979CD-448E-F9E0-30F4-08DCF5220715}"/>
                  </a:ext>
                </a:extLst>
              </p:cNvPr>
              <p:cNvPicPr/>
              <p:nvPr/>
            </p:nvPicPr>
            <p:blipFill>
              <a:blip r:embed="rId426"/>
              <a:stretch>
                <a:fillRect/>
              </a:stretch>
            </p:blipFill>
            <p:spPr>
              <a:xfrm>
                <a:off x="6931885" y="4870788"/>
                <a:ext cx="1857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96" name="Ink 295">
                <a:extLst>
                  <a:ext uri="{FF2B5EF4-FFF2-40B4-BE49-F238E27FC236}">
                    <a16:creationId xmlns:a16="http://schemas.microsoft.com/office/drawing/2014/main" id="{D4179C00-803C-61E7-69E3-65A92BD4E75D}"/>
                  </a:ext>
                </a:extLst>
              </p14:cNvPr>
              <p14:cNvContentPartPr/>
              <p14:nvPr/>
            </p14:nvContentPartPr>
            <p14:xfrm>
              <a:off x="7163365" y="4794108"/>
              <a:ext cx="19440" cy="158760"/>
            </p14:xfrm>
          </p:contentPart>
        </mc:Choice>
        <mc:Fallback>
          <p:pic>
            <p:nvPicPr>
              <p:cNvPr id="296" name="Ink 295">
                <a:extLst>
                  <a:ext uri="{FF2B5EF4-FFF2-40B4-BE49-F238E27FC236}">
                    <a16:creationId xmlns:a16="http://schemas.microsoft.com/office/drawing/2014/main" id="{D4179C00-803C-61E7-69E3-65A92BD4E75D}"/>
                  </a:ext>
                </a:extLst>
              </p:cNvPr>
              <p:cNvPicPr/>
              <p:nvPr/>
            </p:nvPicPr>
            <p:blipFill>
              <a:blip r:embed="rId428"/>
              <a:stretch>
                <a:fillRect/>
              </a:stretch>
            </p:blipFill>
            <p:spPr>
              <a:xfrm>
                <a:off x="7145365" y="4776149"/>
                <a:ext cx="55080" cy="194319"/>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98" name="Ink 297">
                <a:extLst>
                  <a:ext uri="{FF2B5EF4-FFF2-40B4-BE49-F238E27FC236}">
                    <a16:creationId xmlns:a16="http://schemas.microsoft.com/office/drawing/2014/main" id="{15B12535-A739-8E8A-032E-8EA590EF70A1}"/>
                  </a:ext>
                </a:extLst>
              </p14:cNvPr>
              <p14:cNvContentPartPr/>
              <p14:nvPr/>
            </p14:nvContentPartPr>
            <p14:xfrm>
              <a:off x="7131685" y="4650828"/>
              <a:ext cx="151560" cy="477000"/>
            </p14:xfrm>
          </p:contentPart>
        </mc:Choice>
        <mc:Fallback>
          <p:pic>
            <p:nvPicPr>
              <p:cNvPr id="298" name="Ink 297">
                <a:extLst>
                  <a:ext uri="{FF2B5EF4-FFF2-40B4-BE49-F238E27FC236}">
                    <a16:creationId xmlns:a16="http://schemas.microsoft.com/office/drawing/2014/main" id="{15B12535-A739-8E8A-032E-8EA590EF70A1}"/>
                  </a:ext>
                </a:extLst>
              </p:cNvPr>
              <p:cNvPicPr/>
              <p:nvPr/>
            </p:nvPicPr>
            <p:blipFill>
              <a:blip r:embed="rId430"/>
              <a:stretch>
                <a:fillRect/>
              </a:stretch>
            </p:blipFill>
            <p:spPr>
              <a:xfrm>
                <a:off x="7113685" y="4632828"/>
                <a:ext cx="187200" cy="512640"/>
              </a:xfrm>
              <a:prstGeom prst="rect">
                <a:avLst/>
              </a:prstGeom>
            </p:spPr>
          </p:pic>
        </mc:Fallback>
      </mc:AlternateContent>
      <p:grpSp>
        <p:nvGrpSpPr>
          <p:cNvPr id="318" name="Group 317">
            <a:extLst>
              <a:ext uri="{FF2B5EF4-FFF2-40B4-BE49-F238E27FC236}">
                <a16:creationId xmlns:a16="http://schemas.microsoft.com/office/drawing/2014/main" id="{FB82A2F8-3920-DC8E-3131-4477100486E7}"/>
              </a:ext>
            </a:extLst>
          </p:cNvPr>
          <p:cNvGrpSpPr/>
          <p:nvPr/>
        </p:nvGrpSpPr>
        <p:grpSpPr>
          <a:xfrm>
            <a:off x="7488085" y="4632468"/>
            <a:ext cx="1824840" cy="563400"/>
            <a:chOff x="5964085" y="4632468"/>
            <a:chExt cx="1824840" cy="563400"/>
          </a:xfrm>
        </p:grpSpPr>
        <mc:AlternateContent xmlns:mc="http://schemas.openxmlformats.org/markup-compatibility/2006" xmlns:p14="http://schemas.microsoft.com/office/powerpoint/2010/main">
          <mc:Choice Requires="p14">
            <p:contentPart p14:bwMode="auto" r:id="rId431">
              <p14:nvContentPartPr>
                <p14:cNvPr id="300" name="Ink 299">
                  <a:extLst>
                    <a:ext uri="{FF2B5EF4-FFF2-40B4-BE49-F238E27FC236}">
                      <a16:creationId xmlns:a16="http://schemas.microsoft.com/office/drawing/2014/main" id="{E389EA5E-665E-E4FF-EF4F-6C28910F9F54}"/>
                    </a:ext>
                  </a:extLst>
                </p14:cNvPr>
                <p14:cNvContentPartPr/>
                <p14:nvPr/>
              </p14:nvContentPartPr>
              <p14:xfrm>
                <a:off x="5964085" y="4888068"/>
                <a:ext cx="125280" cy="12600"/>
              </p14:xfrm>
            </p:contentPart>
          </mc:Choice>
          <mc:Fallback xmlns="">
            <p:pic>
              <p:nvPicPr>
                <p:cNvPr id="300" name="Ink 299">
                  <a:extLst>
                    <a:ext uri="{FF2B5EF4-FFF2-40B4-BE49-F238E27FC236}">
                      <a16:creationId xmlns:a16="http://schemas.microsoft.com/office/drawing/2014/main" id="{E389EA5E-665E-E4FF-EF4F-6C28910F9F54}"/>
                    </a:ext>
                  </a:extLst>
                </p:cNvPr>
                <p:cNvPicPr/>
                <p:nvPr/>
              </p:nvPicPr>
              <p:blipFill>
                <a:blip r:embed="rId432"/>
                <a:stretch>
                  <a:fillRect/>
                </a:stretch>
              </p:blipFill>
              <p:spPr>
                <a:xfrm>
                  <a:off x="5946445" y="4870068"/>
                  <a:ext cx="1609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01" name="Ink 300">
                  <a:extLst>
                    <a:ext uri="{FF2B5EF4-FFF2-40B4-BE49-F238E27FC236}">
                      <a16:creationId xmlns:a16="http://schemas.microsoft.com/office/drawing/2014/main" id="{D7BC90B4-DE22-0F52-C5A5-632E648EC23C}"/>
                    </a:ext>
                  </a:extLst>
                </p14:cNvPr>
                <p14:cNvContentPartPr/>
                <p14:nvPr/>
              </p14:nvContentPartPr>
              <p14:xfrm>
                <a:off x="6163165" y="4669908"/>
                <a:ext cx="142920" cy="438480"/>
              </p14:xfrm>
            </p:contentPart>
          </mc:Choice>
          <mc:Fallback xmlns="">
            <p:pic>
              <p:nvPicPr>
                <p:cNvPr id="301" name="Ink 300">
                  <a:extLst>
                    <a:ext uri="{FF2B5EF4-FFF2-40B4-BE49-F238E27FC236}">
                      <a16:creationId xmlns:a16="http://schemas.microsoft.com/office/drawing/2014/main" id="{D7BC90B4-DE22-0F52-C5A5-632E648EC23C}"/>
                    </a:ext>
                  </a:extLst>
                </p:cNvPr>
                <p:cNvPicPr/>
                <p:nvPr/>
              </p:nvPicPr>
              <p:blipFill>
                <a:blip r:embed="rId434"/>
                <a:stretch>
                  <a:fillRect/>
                </a:stretch>
              </p:blipFill>
              <p:spPr>
                <a:xfrm>
                  <a:off x="6145525" y="4651908"/>
                  <a:ext cx="17856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02" name="Ink 301">
                  <a:extLst>
                    <a:ext uri="{FF2B5EF4-FFF2-40B4-BE49-F238E27FC236}">
                      <a16:creationId xmlns:a16="http://schemas.microsoft.com/office/drawing/2014/main" id="{56A327F9-B8C3-439F-48F9-289B20066AFD}"/>
                    </a:ext>
                  </a:extLst>
                </p14:cNvPr>
                <p14:cNvContentPartPr/>
                <p14:nvPr/>
              </p14:nvContentPartPr>
              <p14:xfrm>
                <a:off x="6389965" y="4740828"/>
                <a:ext cx="72000" cy="105120"/>
              </p14:xfrm>
            </p:contentPart>
          </mc:Choice>
          <mc:Fallback xmlns="">
            <p:pic>
              <p:nvPicPr>
                <p:cNvPr id="302" name="Ink 301">
                  <a:extLst>
                    <a:ext uri="{FF2B5EF4-FFF2-40B4-BE49-F238E27FC236}">
                      <a16:creationId xmlns:a16="http://schemas.microsoft.com/office/drawing/2014/main" id="{56A327F9-B8C3-439F-48F9-289B20066AFD}"/>
                    </a:ext>
                  </a:extLst>
                </p:cNvPr>
                <p:cNvPicPr/>
                <p:nvPr/>
              </p:nvPicPr>
              <p:blipFill>
                <a:blip r:embed="rId436"/>
                <a:stretch>
                  <a:fillRect/>
                </a:stretch>
              </p:blipFill>
              <p:spPr>
                <a:xfrm>
                  <a:off x="6371965" y="4723188"/>
                  <a:ext cx="107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03" name="Ink 302">
                  <a:extLst>
                    <a:ext uri="{FF2B5EF4-FFF2-40B4-BE49-F238E27FC236}">
                      <a16:creationId xmlns:a16="http://schemas.microsoft.com/office/drawing/2014/main" id="{859E5225-5C90-8883-605A-C0C5715725D5}"/>
                    </a:ext>
                  </a:extLst>
                </p14:cNvPr>
                <p14:cNvContentPartPr/>
                <p14:nvPr/>
              </p14:nvContentPartPr>
              <p14:xfrm>
                <a:off x="6428125" y="4722108"/>
                <a:ext cx="125640" cy="224280"/>
              </p14:xfrm>
            </p:contentPart>
          </mc:Choice>
          <mc:Fallback xmlns="">
            <p:pic>
              <p:nvPicPr>
                <p:cNvPr id="303" name="Ink 302">
                  <a:extLst>
                    <a:ext uri="{FF2B5EF4-FFF2-40B4-BE49-F238E27FC236}">
                      <a16:creationId xmlns:a16="http://schemas.microsoft.com/office/drawing/2014/main" id="{859E5225-5C90-8883-605A-C0C5715725D5}"/>
                    </a:ext>
                  </a:extLst>
                </p:cNvPr>
                <p:cNvPicPr/>
                <p:nvPr/>
              </p:nvPicPr>
              <p:blipFill>
                <a:blip r:embed="rId438"/>
                <a:stretch>
                  <a:fillRect/>
                </a:stretch>
              </p:blipFill>
              <p:spPr>
                <a:xfrm>
                  <a:off x="6410485" y="4704108"/>
                  <a:ext cx="1612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04" name="Ink 303">
                  <a:extLst>
                    <a:ext uri="{FF2B5EF4-FFF2-40B4-BE49-F238E27FC236}">
                      <a16:creationId xmlns:a16="http://schemas.microsoft.com/office/drawing/2014/main" id="{A00CF81E-53D7-7EBB-CDCF-539DEC4F73C5}"/>
                    </a:ext>
                  </a:extLst>
                </p14:cNvPr>
                <p14:cNvContentPartPr/>
                <p14:nvPr/>
              </p14:nvContentPartPr>
              <p14:xfrm>
                <a:off x="6548005" y="4844148"/>
                <a:ext cx="19080" cy="107280"/>
              </p14:xfrm>
            </p:contentPart>
          </mc:Choice>
          <mc:Fallback xmlns="">
            <p:pic>
              <p:nvPicPr>
                <p:cNvPr id="304" name="Ink 303">
                  <a:extLst>
                    <a:ext uri="{FF2B5EF4-FFF2-40B4-BE49-F238E27FC236}">
                      <a16:creationId xmlns:a16="http://schemas.microsoft.com/office/drawing/2014/main" id="{A00CF81E-53D7-7EBB-CDCF-539DEC4F73C5}"/>
                    </a:ext>
                  </a:extLst>
                </p:cNvPr>
                <p:cNvPicPr/>
                <p:nvPr/>
              </p:nvPicPr>
              <p:blipFill>
                <a:blip r:embed="rId440"/>
                <a:stretch>
                  <a:fillRect/>
                </a:stretch>
              </p:blipFill>
              <p:spPr>
                <a:xfrm>
                  <a:off x="6530005" y="4826508"/>
                  <a:ext cx="54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05" name="Ink 304">
                  <a:extLst>
                    <a:ext uri="{FF2B5EF4-FFF2-40B4-BE49-F238E27FC236}">
                      <a16:creationId xmlns:a16="http://schemas.microsoft.com/office/drawing/2014/main" id="{3AC8583F-A69F-63B5-1722-F339881F4D6C}"/>
                    </a:ext>
                  </a:extLst>
                </p14:cNvPr>
                <p14:cNvContentPartPr/>
                <p14:nvPr/>
              </p14:nvContentPartPr>
              <p14:xfrm>
                <a:off x="6350365" y="5024148"/>
                <a:ext cx="194760" cy="7200"/>
              </p14:xfrm>
            </p:contentPart>
          </mc:Choice>
          <mc:Fallback xmlns="">
            <p:pic>
              <p:nvPicPr>
                <p:cNvPr id="305" name="Ink 304">
                  <a:extLst>
                    <a:ext uri="{FF2B5EF4-FFF2-40B4-BE49-F238E27FC236}">
                      <a16:creationId xmlns:a16="http://schemas.microsoft.com/office/drawing/2014/main" id="{3AC8583F-A69F-63B5-1722-F339881F4D6C}"/>
                    </a:ext>
                  </a:extLst>
                </p:cNvPr>
                <p:cNvPicPr/>
                <p:nvPr/>
              </p:nvPicPr>
              <p:blipFill>
                <a:blip r:embed="rId442"/>
                <a:stretch>
                  <a:fillRect/>
                </a:stretch>
              </p:blipFill>
              <p:spPr>
                <a:xfrm>
                  <a:off x="6332365" y="5006148"/>
                  <a:ext cx="230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06" name="Ink 305">
                  <a:extLst>
                    <a:ext uri="{FF2B5EF4-FFF2-40B4-BE49-F238E27FC236}">
                      <a16:creationId xmlns:a16="http://schemas.microsoft.com/office/drawing/2014/main" id="{5FC12989-0272-B6BD-4E53-F3972DF0E034}"/>
                    </a:ext>
                  </a:extLst>
                </p14:cNvPr>
                <p14:cNvContentPartPr/>
                <p14:nvPr/>
              </p14:nvContentPartPr>
              <p14:xfrm>
                <a:off x="6394285" y="5063388"/>
                <a:ext cx="80280" cy="132480"/>
              </p14:xfrm>
            </p:contentPart>
          </mc:Choice>
          <mc:Fallback xmlns="">
            <p:pic>
              <p:nvPicPr>
                <p:cNvPr id="306" name="Ink 305">
                  <a:extLst>
                    <a:ext uri="{FF2B5EF4-FFF2-40B4-BE49-F238E27FC236}">
                      <a16:creationId xmlns:a16="http://schemas.microsoft.com/office/drawing/2014/main" id="{5FC12989-0272-B6BD-4E53-F3972DF0E034}"/>
                    </a:ext>
                  </a:extLst>
                </p:cNvPr>
                <p:cNvPicPr/>
                <p:nvPr/>
              </p:nvPicPr>
              <p:blipFill>
                <a:blip r:embed="rId444"/>
                <a:stretch>
                  <a:fillRect/>
                </a:stretch>
              </p:blipFill>
              <p:spPr>
                <a:xfrm>
                  <a:off x="6376285" y="5045748"/>
                  <a:ext cx="1159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07" name="Ink 306">
                  <a:extLst>
                    <a:ext uri="{FF2B5EF4-FFF2-40B4-BE49-F238E27FC236}">
                      <a16:creationId xmlns:a16="http://schemas.microsoft.com/office/drawing/2014/main" id="{59CA623A-D6F5-E787-BF90-EF6E7690B448}"/>
                    </a:ext>
                  </a:extLst>
                </p14:cNvPr>
                <p14:cNvContentPartPr/>
                <p14:nvPr/>
              </p14:nvContentPartPr>
              <p14:xfrm>
                <a:off x="6425965" y="5132508"/>
                <a:ext cx="73080" cy="19080"/>
              </p14:xfrm>
            </p:contentPart>
          </mc:Choice>
          <mc:Fallback xmlns="">
            <p:pic>
              <p:nvPicPr>
                <p:cNvPr id="307" name="Ink 306">
                  <a:extLst>
                    <a:ext uri="{FF2B5EF4-FFF2-40B4-BE49-F238E27FC236}">
                      <a16:creationId xmlns:a16="http://schemas.microsoft.com/office/drawing/2014/main" id="{59CA623A-D6F5-E787-BF90-EF6E7690B448}"/>
                    </a:ext>
                  </a:extLst>
                </p:cNvPr>
                <p:cNvPicPr/>
                <p:nvPr/>
              </p:nvPicPr>
              <p:blipFill>
                <a:blip r:embed="rId446"/>
                <a:stretch>
                  <a:fillRect/>
                </a:stretch>
              </p:blipFill>
              <p:spPr>
                <a:xfrm>
                  <a:off x="6408325" y="5114508"/>
                  <a:ext cx="108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09" name="Ink 308">
                  <a:extLst>
                    <a:ext uri="{FF2B5EF4-FFF2-40B4-BE49-F238E27FC236}">
                      <a16:creationId xmlns:a16="http://schemas.microsoft.com/office/drawing/2014/main" id="{498F33FB-51A6-C90D-4D0E-BD373DF443F8}"/>
                    </a:ext>
                  </a:extLst>
                </p14:cNvPr>
                <p14:cNvContentPartPr/>
                <p14:nvPr/>
              </p14:nvContentPartPr>
              <p14:xfrm>
                <a:off x="6725845" y="4970148"/>
                <a:ext cx="151920" cy="19080"/>
              </p14:xfrm>
            </p:contentPart>
          </mc:Choice>
          <mc:Fallback xmlns="">
            <p:pic>
              <p:nvPicPr>
                <p:cNvPr id="309" name="Ink 308">
                  <a:extLst>
                    <a:ext uri="{FF2B5EF4-FFF2-40B4-BE49-F238E27FC236}">
                      <a16:creationId xmlns:a16="http://schemas.microsoft.com/office/drawing/2014/main" id="{498F33FB-51A6-C90D-4D0E-BD373DF443F8}"/>
                    </a:ext>
                  </a:extLst>
                </p:cNvPr>
                <p:cNvPicPr/>
                <p:nvPr/>
              </p:nvPicPr>
              <p:blipFill>
                <a:blip r:embed="rId448"/>
                <a:stretch>
                  <a:fillRect/>
                </a:stretch>
              </p:blipFill>
              <p:spPr>
                <a:xfrm>
                  <a:off x="6708205" y="4952148"/>
                  <a:ext cx="1875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10" name="Ink 309">
                  <a:extLst>
                    <a:ext uri="{FF2B5EF4-FFF2-40B4-BE49-F238E27FC236}">
                      <a16:creationId xmlns:a16="http://schemas.microsoft.com/office/drawing/2014/main" id="{201358B4-7BC0-FEA2-AEC5-7AD4D2FF0A89}"/>
                    </a:ext>
                  </a:extLst>
                </p14:cNvPr>
                <p14:cNvContentPartPr/>
                <p14:nvPr/>
              </p14:nvContentPartPr>
              <p14:xfrm>
                <a:off x="6965605" y="4867908"/>
                <a:ext cx="186480" cy="164160"/>
              </p14:xfrm>
            </p:contentPart>
          </mc:Choice>
          <mc:Fallback xmlns="">
            <p:pic>
              <p:nvPicPr>
                <p:cNvPr id="310" name="Ink 309">
                  <a:extLst>
                    <a:ext uri="{FF2B5EF4-FFF2-40B4-BE49-F238E27FC236}">
                      <a16:creationId xmlns:a16="http://schemas.microsoft.com/office/drawing/2014/main" id="{201358B4-7BC0-FEA2-AEC5-7AD4D2FF0A89}"/>
                    </a:ext>
                  </a:extLst>
                </p:cNvPr>
                <p:cNvPicPr/>
                <p:nvPr/>
              </p:nvPicPr>
              <p:blipFill>
                <a:blip r:embed="rId450"/>
                <a:stretch>
                  <a:fillRect/>
                </a:stretch>
              </p:blipFill>
              <p:spPr>
                <a:xfrm>
                  <a:off x="6947965" y="4849908"/>
                  <a:ext cx="2221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11" name="Ink 310">
                  <a:extLst>
                    <a:ext uri="{FF2B5EF4-FFF2-40B4-BE49-F238E27FC236}">
                      <a16:creationId xmlns:a16="http://schemas.microsoft.com/office/drawing/2014/main" id="{8709C508-0A36-1B29-2E0B-D5F643F06CAA}"/>
                    </a:ext>
                  </a:extLst>
                </p14:cNvPr>
                <p14:cNvContentPartPr/>
                <p14:nvPr/>
              </p14:nvContentPartPr>
              <p14:xfrm>
                <a:off x="7237045" y="4863948"/>
                <a:ext cx="92160" cy="127080"/>
              </p14:xfrm>
            </p:contentPart>
          </mc:Choice>
          <mc:Fallback xmlns="">
            <p:pic>
              <p:nvPicPr>
                <p:cNvPr id="311" name="Ink 310">
                  <a:extLst>
                    <a:ext uri="{FF2B5EF4-FFF2-40B4-BE49-F238E27FC236}">
                      <a16:creationId xmlns:a16="http://schemas.microsoft.com/office/drawing/2014/main" id="{8709C508-0A36-1B29-2E0B-D5F643F06CAA}"/>
                    </a:ext>
                  </a:extLst>
                </p:cNvPr>
                <p:cNvPicPr/>
                <p:nvPr/>
              </p:nvPicPr>
              <p:blipFill>
                <a:blip r:embed="rId452"/>
                <a:stretch>
                  <a:fillRect/>
                </a:stretch>
              </p:blipFill>
              <p:spPr>
                <a:xfrm>
                  <a:off x="7219405" y="4846308"/>
                  <a:ext cx="127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12" name="Ink 311">
                  <a:extLst>
                    <a:ext uri="{FF2B5EF4-FFF2-40B4-BE49-F238E27FC236}">
                      <a16:creationId xmlns:a16="http://schemas.microsoft.com/office/drawing/2014/main" id="{5ABDAF76-D2D6-C0FC-1B2E-0301246BDF37}"/>
                    </a:ext>
                  </a:extLst>
                </p14:cNvPr>
                <p14:cNvContentPartPr/>
                <p14:nvPr/>
              </p14:nvContentPartPr>
              <p14:xfrm>
                <a:off x="7234525" y="4845228"/>
                <a:ext cx="154440" cy="175320"/>
              </p14:xfrm>
            </p:contentPart>
          </mc:Choice>
          <mc:Fallback xmlns="">
            <p:pic>
              <p:nvPicPr>
                <p:cNvPr id="312" name="Ink 311">
                  <a:extLst>
                    <a:ext uri="{FF2B5EF4-FFF2-40B4-BE49-F238E27FC236}">
                      <a16:creationId xmlns:a16="http://schemas.microsoft.com/office/drawing/2014/main" id="{5ABDAF76-D2D6-C0FC-1B2E-0301246BDF37}"/>
                    </a:ext>
                  </a:extLst>
                </p:cNvPr>
                <p:cNvPicPr/>
                <p:nvPr/>
              </p:nvPicPr>
              <p:blipFill>
                <a:blip r:embed="rId454"/>
                <a:stretch>
                  <a:fillRect/>
                </a:stretch>
              </p:blipFill>
              <p:spPr>
                <a:xfrm>
                  <a:off x="7216885" y="4827588"/>
                  <a:ext cx="1900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13" name="Ink 312">
                  <a:extLst>
                    <a:ext uri="{FF2B5EF4-FFF2-40B4-BE49-F238E27FC236}">
                      <a16:creationId xmlns:a16="http://schemas.microsoft.com/office/drawing/2014/main" id="{80F659C0-58DE-E8AE-8107-DBD34C875B12}"/>
                    </a:ext>
                  </a:extLst>
                </p14:cNvPr>
                <p14:cNvContentPartPr/>
                <p14:nvPr/>
              </p14:nvContentPartPr>
              <p14:xfrm>
                <a:off x="7341085" y="4968708"/>
                <a:ext cx="111600" cy="97200"/>
              </p14:xfrm>
            </p:contentPart>
          </mc:Choice>
          <mc:Fallback xmlns="">
            <p:pic>
              <p:nvPicPr>
                <p:cNvPr id="313" name="Ink 312">
                  <a:extLst>
                    <a:ext uri="{FF2B5EF4-FFF2-40B4-BE49-F238E27FC236}">
                      <a16:creationId xmlns:a16="http://schemas.microsoft.com/office/drawing/2014/main" id="{80F659C0-58DE-E8AE-8107-DBD34C875B12}"/>
                    </a:ext>
                  </a:extLst>
                </p:cNvPr>
                <p:cNvPicPr/>
                <p:nvPr/>
              </p:nvPicPr>
              <p:blipFill>
                <a:blip r:embed="rId456"/>
                <a:stretch>
                  <a:fillRect/>
                </a:stretch>
              </p:blipFill>
              <p:spPr>
                <a:xfrm>
                  <a:off x="7323085" y="4950708"/>
                  <a:ext cx="147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15" name="Ink 314">
                  <a:extLst>
                    <a:ext uri="{FF2B5EF4-FFF2-40B4-BE49-F238E27FC236}">
                      <a16:creationId xmlns:a16="http://schemas.microsoft.com/office/drawing/2014/main" id="{7D00F876-310D-3EC5-27F1-BB2C0F6AF998}"/>
                    </a:ext>
                  </a:extLst>
                </p14:cNvPr>
                <p14:cNvContentPartPr/>
                <p14:nvPr/>
              </p14:nvContentPartPr>
              <p14:xfrm>
                <a:off x="7473565" y="4714908"/>
                <a:ext cx="83880" cy="466200"/>
              </p14:xfrm>
            </p:contentPart>
          </mc:Choice>
          <mc:Fallback xmlns="">
            <p:pic>
              <p:nvPicPr>
                <p:cNvPr id="315" name="Ink 314">
                  <a:extLst>
                    <a:ext uri="{FF2B5EF4-FFF2-40B4-BE49-F238E27FC236}">
                      <a16:creationId xmlns:a16="http://schemas.microsoft.com/office/drawing/2014/main" id="{7D00F876-310D-3EC5-27F1-BB2C0F6AF998}"/>
                    </a:ext>
                  </a:extLst>
                </p:cNvPr>
                <p:cNvPicPr/>
                <p:nvPr/>
              </p:nvPicPr>
              <p:blipFill>
                <a:blip r:embed="rId458"/>
                <a:stretch>
                  <a:fillRect/>
                </a:stretch>
              </p:blipFill>
              <p:spPr>
                <a:xfrm>
                  <a:off x="7455925" y="4696908"/>
                  <a:ext cx="11952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17" name="Ink 316">
                  <a:extLst>
                    <a:ext uri="{FF2B5EF4-FFF2-40B4-BE49-F238E27FC236}">
                      <a16:creationId xmlns:a16="http://schemas.microsoft.com/office/drawing/2014/main" id="{E5BE78F4-EB9F-4296-7515-3C1558201A40}"/>
                    </a:ext>
                  </a:extLst>
                </p14:cNvPr>
                <p14:cNvContentPartPr/>
                <p14:nvPr/>
              </p14:nvContentPartPr>
              <p14:xfrm>
                <a:off x="7583725" y="4632468"/>
                <a:ext cx="205200" cy="546120"/>
              </p14:xfrm>
            </p:contentPart>
          </mc:Choice>
          <mc:Fallback xmlns="">
            <p:pic>
              <p:nvPicPr>
                <p:cNvPr id="317" name="Ink 316">
                  <a:extLst>
                    <a:ext uri="{FF2B5EF4-FFF2-40B4-BE49-F238E27FC236}">
                      <a16:creationId xmlns:a16="http://schemas.microsoft.com/office/drawing/2014/main" id="{E5BE78F4-EB9F-4296-7515-3C1558201A40}"/>
                    </a:ext>
                  </a:extLst>
                </p:cNvPr>
                <p:cNvPicPr/>
                <p:nvPr/>
              </p:nvPicPr>
              <p:blipFill>
                <a:blip r:embed="rId460"/>
                <a:stretch>
                  <a:fillRect/>
                </a:stretch>
              </p:blipFill>
              <p:spPr>
                <a:xfrm>
                  <a:off x="7565725" y="4614468"/>
                  <a:ext cx="240840" cy="581760"/>
                </a:xfrm>
                <a:prstGeom prst="rect">
                  <a:avLst/>
                </a:prstGeom>
              </p:spPr>
            </p:pic>
          </mc:Fallback>
        </mc:AlternateContent>
      </p:grpSp>
      <p:grpSp>
        <p:nvGrpSpPr>
          <p:cNvPr id="324" name="Group 323">
            <a:extLst>
              <a:ext uri="{FF2B5EF4-FFF2-40B4-BE49-F238E27FC236}">
                <a16:creationId xmlns:a16="http://schemas.microsoft.com/office/drawing/2014/main" id="{199A306F-6BC2-F2AC-4AC7-A9B01E8199A6}"/>
              </a:ext>
            </a:extLst>
          </p:cNvPr>
          <p:cNvGrpSpPr/>
          <p:nvPr/>
        </p:nvGrpSpPr>
        <p:grpSpPr>
          <a:xfrm>
            <a:off x="6525805" y="5409348"/>
            <a:ext cx="675720" cy="375840"/>
            <a:chOff x="5001805" y="5409348"/>
            <a:chExt cx="675720" cy="375840"/>
          </a:xfrm>
        </p:grpSpPr>
        <mc:AlternateContent xmlns:mc="http://schemas.openxmlformats.org/markup-compatibility/2006" xmlns:p14="http://schemas.microsoft.com/office/powerpoint/2010/main">
          <mc:Choice Requires="p14">
            <p:contentPart p14:bwMode="auto" r:id="rId461">
              <p14:nvContentPartPr>
                <p14:cNvPr id="319" name="Ink 318">
                  <a:extLst>
                    <a:ext uri="{FF2B5EF4-FFF2-40B4-BE49-F238E27FC236}">
                      <a16:creationId xmlns:a16="http://schemas.microsoft.com/office/drawing/2014/main" id="{CF7F9541-9A9A-177B-62B3-DAC1AB1C5187}"/>
                    </a:ext>
                  </a:extLst>
                </p14:cNvPr>
                <p14:cNvContentPartPr/>
                <p14:nvPr/>
              </p14:nvContentPartPr>
              <p14:xfrm>
                <a:off x="5001805" y="5409348"/>
                <a:ext cx="217080" cy="298800"/>
              </p14:xfrm>
            </p:contentPart>
          </mc:Choice>
          <mc:Fallback xmlns="">
            <p:pic>
              <p:nvPicPr>
                <p:cNvPr id="319" name="Ink 318">
                  <a:extLst>
                    <a:ext uri="{FF2B5EF4-FFF2-40B4-BE49-F238E27FC236}">
                      <a16:creationId xmlns:a16="http://schemas.microsoft.com/office/drawing/2014/main" id="{CF7F9541-9A9A-177B-62B3-DAC1AB1C5187}"/>
                    </a:ext>
                  </a:extLst>
                </p:cNvPr>
                <p:cNvPicPr/>
                <p:nvPr/>
              </p:nvPicPr>
              <p:blipFill>
                <a:blip r:embed="rId462"/>
                <a:stretch>
                  <a:fillRect/>
                </a:stretch>
              </p:blipFill>
              <p:spPr>
                <a:xfrm>
                  <a:off x="4983805" y="5391708"/>
                  <a:ext cx="25272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20" name="Ink 319">
                  <a:extLst>
                    <a:ext uri="{FF2B5EF4-FFF2-40B4-BE49-F238E27FC236}">
                      <a16:creationId xmlns:a16="http://schemas.microsoft.com/office/drawing/2014/main" id="{8218FFD8-0D7F-D2FE-1D7B-1F8549CD1A94}"/>
                    </a:ext>
                  </a:extLst>
                </p14:cNvPr>
                <p14:cNvContentPartPr/>
                <p14:nvPr/>
              </p14:nvContentPartPr>
              <p14:xfrm>
                <a:off x="5254885" y="5545428"/>
                <a:ext cx="144360" cy="239760"/>
              </p14:xfrm>
            </p:contentPart>
          </mc:Choice>
          <mc:Fallback xmlns="">
            <p:pic>
              <p:nvPicPr>
                <p:cNvPr id="320" name="Ink 319">
                  <a:extLst>
                    <a:ext uri="{FF2B5EF4-FFF2-40B4-BE49-F238E27FC236}">
                      <a16:creationId xmlns:a16="http://schemas.microsoft.com/office/drawing/2014/main" id="{8218FFD8-0D7F-D2FE-1D7B-1F8549CD1A94}"/>
                    </a:ext>
                  </a:extLst>
                </p:cNvPr>
                <p:cNvPicPr/>
                <p:nvPr/>
              </p:nvPicPr>
              <p:blipFill>
                <a:blip r:embed="rId464"/>
                <a:stretch>
                  <a:fillRect/>
                </a:stretch>
              </p:blipFill>
              <p:spPr>
                <a:xfrm>
                  <a:off x="5237245" y="5527428"/>
                  <a:ext cx="1800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21" name="Ink 320">
                  <a:extLst>
                    <a:ext uri="{FF2B5EF4-FFF2-40B4-BE49-F238E27FC236}">
                      <a16:creationId xmlns:a16="http://schemas.microsoft.com/office/drawing/2014/main" id="{1C04DB32-494B-2F4F-6F79-CFEAA030A376}"/>
                    </a:ext>
                  </a:extLst>
                </p14:cNvPr>
                <p14:cNvContentPartPr/>
                <p14:nvPr/>
              </p14:nvContentPartPr>
              <p14:xfrm>
                <a:off x="5537845" y="5474508"/>
                <a:ext cx="79200" cy="203400"/>
              </p14:xfrm>
            </p:contentPart>
          </mc:Choice>
          <mc:Fallback xmlns="">
            <p:pic>
              <p:nvPicPr>
                <p:cNvPr id="321" name="Ink 320">
                  <a:extLst>
                    <a:ext uri="{FF2B5EF4-FFF2-40B4-BE49-F238E27FC236}">
                      <a16:creationId xmlns:a16="http://schemas.microsoft.com/office/drawing/2014/main" id="{1C04DB32-494B-2F4F-6F79-CFEAA030A376}"/>
                    </a:ext>
                  </a:extLst>
                </p:cNvPr>
                <p:cNvPicPr/>
                <p:nvPr/>
              </p:nvPicPr>
              <p:blipFill>
                <a:blip r:embed="rId466"/>
                <a:stretch>
                  <a:fillRect/>
                </a:stretch>
              </p:blipFill>
              <p:spPr>
                <a:xfrm>
                  <a:off x="5519845" y="5456868"/>
                  <a:ext cx="1148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22" name="Ink 321">
                  <a:extLst>
                    <a:ext uri="{FF2B5EF4-FFF2-40B4-BE49-F238E27FC236}">
                      <a16:creationId xmlns:a16="http://schemas.microsoft.com/office/drawing/2014/main" id="{6C3196EA-A3DF-5F0D-6178-4B42D8CFB111}"/>
                    </a:ext>
                  </a:extLst>
                </p14:cNvPr>
                <p14:cNvContentPartPr/>
                <p14:nvPr/>
              </p14:nvContentPartPr>
              <p14:xfrm>
                <a:off x="5600485" y="5464428"/>
                <a:ext cx="65520" cy="210240"/>
              </p14:xfrm>
            </p:contentPart>
          </mc:Choice>
          <mc:Fallback xmlns="">
            <p:pic>
              <p:nvPicPr>
                <p:cNvPr id="322" name="Ink 321">
                  <a:extLst>
                    <a:ext uri="{FF2B5EF4-FFF2-40B4-BE49-F238E27FC236}">
                      <a16:creationId xmlns:a16="http://schemas.microsoft.com/office/drawing/2014/main" id="{6C3196EA-A3DF-5F0D-6178-4B42D8CFB111}"/>
                    </a:ext>
                  </a:extLst>
                </p:cNvPr>
                <p:cNvPicPr/>
                <p:nvPr/>
              </p:nvPicPr>
              <p:blipFill>
                <a:blip r:embed="rId468"/>
                <a:stretch>
                  <a:fillRect/>
                </a:stretch>
              </p:blipFill>
              <p:spPr>
                <a:xfrm>
                  <a:off x="5582845" y="5446788"/>
                  <a:ext cx="1011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23" name="Ink 322">
                  <a:extLst>
                    <a:ext uri="{FF2B5EF4-FFF2-40B4-BE49-F238E27FC236}">
                      <a16:creationId xmlns:a16="http://schemas.microsoft.com/office/drawing/2014/main" id="{9E3009A9-6A1D-F61C-3758-2D46FD4BFCD7}"/>
                    </a:ext>
                  </a:extLst>
                </p14:cNvPr>
                <p14:cNvContentPartPr/>
                <p14:nvPr/>
              </p14:nvContentPartPr>
              <p14:xfrm>
                <a:off x="5572405" y="5604468"/>
                <a:ext cx="105120" cy="20160"/>
              </p14:xfrm>
            </p:contentPart>
          </mc:Choice>
          <mc:Fallback xmlns="">
            <p:pic>
              <p:nvPicPr>
                <p:cNvPr id="323" name="Ink 322">
                  <a:extLst>
                    <a:ext uri="{FF2B5EF4-FFF2-40B4-BE49-F238E27FC236}">
                      <a16:creationId xmlns:a16="http://schemas.microsoft.com/office/drawing/2014/main" id="{9E3009A9-6A1D-F61C-3758-2D46FD4BFCD7}"/>
                    </a:ext>
                  </a:extLst>
                </p:cNvPr>
                <p:cNvPicPr/>
                <p:nvPr/>
              </p:nvPicPr>
              <p:blipFill>
                <a:blip r:embed="rId470"/>
                <a:stretch>
                  <a:fillRect/>
                </a:stretch>
              </p:blipFill>
              <p:spPr>
                <a:xfrm>
                  <a:off x="5554405" y="5586828"/>
                  <a:ext cx="140760" cy="55800"/>
                </a:xfrm>
                <a:prstGeom prst="rect">
                  <a:avLst/>
                </a:prstGeom>
              </p:spPr>
            </p:pic>
          </mc:Fallback>
        </mc:AlternateContent>
      </p:grpSp>
      <p:grpSp>
        <p:nvGrpSpPr>
          <p:cNvPr id="341" name="Group 340">
            <a:extLst>
              <a:ext uri="{FF2B5EF4-FFF2-40B4-BE49-F238E27FC236}">
                <a16:creationId xmlns:a16="http://schemas.microsoft.com/office/drawing/2014/main" id="{C52CC0D0-0E82-98E5-6D3F-7D0693F7D831}"/>
              </a:ext>
            </a:extLst>
          </p:cNvPr>
          <p:cNvGrpSpPr/>
          <p:nvPr/>
        </p:nvGrpSpPr>
        <p:grpSpPr>
          <a:xfrm rot="341698">
            <a:off x="9707845" y="5123148"/>
            <a:ext cx="707760" cy="370080"/>
            <a:chOff x="8183845" y="5123148"/>
            <a:chExt cx="707760" cy="370080"/>
          </a:xfrm>
        </p:grpSpPr>
        <mc:AlternateContent xmlns:mc="http://schemas.openxmlformats.org/markup-compatibility/2006" xmlns:p14="http://schemas.microsoft.com/office/powerpoint/2010/main">
          <mc:Choice Requires="p14">
            <p:contentPart p14:bwMode="auto" r:id="rId471">
              <p14:nvContentPartPr>
                <p14:cNvPr id="331" name="Ink 330">
                  <a:extLst>
                    <a:ext uri="{FF2B5EF4-FFF2-40B4-BE49-F238E27FC236}">
                      <a16:creationId xmlns:a16="http://schemas.microsoft.com/office/drawing/2014/main" id="{56A96291-BEB4-45AC-D45B-3AF9B77635E0}"/>
                    </a:ext>
                  </a:extLst>
                </p14:cNvPr>
                <p14:cNvContentPartPr/>
                <p14:nvPr/>
              </p14:nvContentPartPr>
              <p14:xfrm>
                <a:off x="8183845" y="5265708"/>
                <a:ext cx="41040" cy="183600"/>
              </p14:xfrm>
            </p:contentPart>
          </mc:Choice>
          <mc:Fallback xmlns="">
            <p:pic>
              <p:nvPicPr>
                <p:cNvPr id="331" name="Ink 330">
                  <a:extLst>
                    <a:ext uri="{FF2B5EF4-FFF2-40B4-BE49-F238E27FC236}">
                      <a16:creationId xmlns:a16="http://schemas.microsoft.com/office/drawing/2014/main" id="{56A96291-BEB4-45AC-D45B-3AF9B77635E0}"/>
                    </a:ext>
                  </a:extLst>
                </p:cNvPr>
                <p:cNvPicPr/>
                <p:nvPr/>
              </p:nvPicPr>
              <p:blipFill>
                <a:blip r:embed="rId472"/>
                <a:stretch>
                  <a:fillRect/>
                </a:stretch>
              </p:blipFill>
              <p:spPr>
                <a:xfrm>
                  <a:off x="8166205" y="5248068"/>
                  <a:ext cx="766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32" name="Ink 331">
                  <a:extLst>
                    <a:ext uri="{FF2B5EF4-FFF2-40B4-BE49-F238E27FC236}">
                      <a16:creationId xmlns:a16="http://schemas.microsoft.com/office/drawing/2014/main" id="{452AF8FC-7823-9451-0C6B-7D952593B8F4}"/>
                    </a:ext>
                  </a:extLst>
                </p14:cNvPr>
                <p14:cNvContentPartPr/>
                <p14:nvPr/>
              </p14:nvContentPartPr>
              <p14:xfrm>
                <a:off x="8187445" y="5243748"/>
                <a:ext cx="70560" cy="27360"/>
              </p14:xfrm>
            </p:contentPart>
          </mc:Choice>
          <mc:Fallback xmlns="">
            <p:pic>
              <p:nvPicPr>
                <p:cNvPr id="332" name="Ink 331">
                  <a:extLst>
                    <a:ext uri="{FF2B5EF4-FFF2-40B4-BE49-F238E27FC236}">
                      <a16:creationId xmlns:a16="http://schemas.microsoft.com/office/drawing/2014/main" id="{452AF8FC-7823-9451-0C6B-7D952593B8F4}"/>
                    </a:ext>
                  </a:extLst>
                </p:cNvPr>
                <p:cNvPicPr/>
                <p:nvPr/>
              </p:nvPicPr>
              <p:blipFill>
                <a:blip r:embed="rId474"/>
                <a:stretch>
                  <a:fillRect/>
                </a:stretch>
              </p:blipFill>
              <p:spPr>
                <a:xfrm>
                  <a:off x="8169805" y="5226108"/>
                  <a:ext cx="1062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33" name="Ink 332">
                  <a:extLst>
                    <a:ext uri="{FF2B5EF4-FFF2-40B4-BE49-F238E27FC236}">
                      <a16:creationId xmlns:a16="http://schemas.microsoft.com/office/drawing/2014/main" id="{960BC6B6-5C84-E3A4-DE05-8BB396BF744A}"/>
                    </a:ext>
                  </a:extLst>
                </p14:cNvPr>
                <p14:cNvContentPartPr/>
                <p14:nvPr/>
              </p14:nvContentPartPr>
              <p14:xfrm>
                <a:off x="8206525" y="5353548"/>
                <a:ext cx="64440" cy="22680"/>
              </p14:xfrm>
            </p:contentPart>
          </mc:Choice>
          <mc:Fallback xmlns="">
            <p:pic>
              <p:nvPicPr>
                <p:cNvPr id="333" name="Ink 332">
                  <a:extLst>
                    <a:ext uri="{FF2B5EF4-FFF2-40B4-BE49-F238E27FC236}">
                      <a16:creationId xmlns:a16="http://schemas.microsoft.com/office/drawing/2014/main" id="{960BC6B6-5C84-E3A4-DE05-8BB396BF744A}"/>
                    </a:ext>
                  </a:extLst>
                </p:cNvPr>
                <p:cNvPicPr/>
                <p:nvPr/>
              </p:nvPicPr>
              <p:blipFill>
                <a:blip r:embed="rId476"/>
                <a:stretch>
                  <a:fillRect/>
                </a:stretch>
              </p:blipFill>
              <p:spPr>
                <a:xfrm>
                  <a:off x="8188885" y="5335908"/>
                  <a:ext cx="1000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34" name="Ink 333">
                  <a:extLst>
                    <a:ext uri="{FF2B5EF4-FFF2-40B4-BE49-F238E27FC236}">
                      <a16:creationId xmlns:a16="http://schemas.microsoft.com/office/drawing/2014/main" id="{B1C1B2EB-42D6-CDF4-E9A3-E7A123EF8809}"/>
                    </a:ext>
                  </a:extLst>
                </p14:cNvPr>
                <p14:cNvContentPartPr/>
                <p14:nvPr/>
              </p14:nvContentPartPr>
              <p14:xfrm>
                <a:off x="8288245" y="5292708"/>
                <a:ext cx="153000" cy="128880"/>
              </p14:xfrm>
            </p:contentPart>
          </mc:Choice>
          <mc:Fallback xmlns="">
            <p:pic>
              <p:nvPicPr>
                <p:cNvPr id="334" name="Ink 333">
                  <a:extLst>
                    <a:ext uri="{FF2B5EF4-FFF2-40B4-BE49-F238E27FC236}">
                      <a16:creationId xmlns:a16="http://schemas.microsoft.com/office/drawing/2014/main" id="{B1C1B2EB-42D6-CDF4-E9A3-E7A123EF8809}"/>
                    </a:ext>
                  </a:extLst>
                </p:cNvPr>
                <p:cNvPicPr/>
                <p:nvPr/>
              </p:nvPicPr>
              <p:blipFill>
                <a:blip r:embed="rId478"/>
                <a:stretch>
                  <a:fillRect/>
                </a:stretch>
              </p:blipFill>
              <p:spPr>
                <a:xfrm>
                  <a:off x="8270245" y="5274708"/>
                  <a:ext cx="1886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35" name="Ink 334">
                  <a:extLst>
                    <a:ext uri="{FF2B5EF4-FFF2-40B4-BE49-F238E27FC236}">
                      <a16:creationId xmlns:a16="http://schemas.microsoft.com/office/drawing/2014/main" id="{C3736B3A-3DA8-FB1A-CE64-7DEAC529CFCA}"/>
                    </a:ext>
                  </a:extLst>
                </p14:cNvPr>
                <p14:cNvContentPartPr/>
                <p14:nvPr/>
              </p14:nvContentPartPr>
              <p14:xfrm>
                <a:off x="8512525" y="5229708"/>
                <a:ext cx="81720" cy="163440"/>
              </p14:xfrm>
            </p:contentPart>
          </mc:Choice>
          <mc:Fallback xmlns="">
            <p:pic>
              <p:nvPicPr>
                <p:cNvPr id="335" name="Ink 334">
                  <a:extLst>
                    <a:ext uri="{FF2B5EF4-FFF2-40B4-BE49-F238E27FC236}">
                      <a16:creationId xmlns:a16="http://schemas.microsoft.com/office/drawing/2014/main" id="{C3736B3A-3DA8-FB1A-CE64-7DEAC529CFCA}"/>
                    </a:ext>
                  </a:extLst>
                </p:cNvPr>
                <p:cNvPicPr/>
                <p:nvPr/>
              </p:nvPicPr>
              <p:blipFill>
                <a:blip r:embed="rId480"/>
                <a:stretch>
                  <a:fillRect/>
                </a:stretch>
              </p:blipFill>
              <p:spPr>
                <a:xfrm>
                  <a:off x="8494885" y="5211708"/>
                  <a:ext cx="1173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36" name="Ink 335">
                  <a:extLst>
                    <a:ext uri="{FF2B5EF4-FFF2-40B4-BE49-F238E27FC236}">
                      <a16:creationId xmlns:a16="http://schemas.microsoft.com/office/drawing/2014/main" id="{4AF3014B-6FA3-0AE9-90A3-41EBA533DF4D}"/>
                    </a:ext>
                  </a:extLst>
                </p14:cNvPr>
                <p14:cNvContentPartPr/>
                <p14:nvPr/>
              </p14:nvContentPartPr>
              <p14:xfrm>
                <a:off x="8546005" y="5335548"/>
                <a:ext cx="45000" cy="24120"/>
              </p14:xfrm>
            </p:contentPart>
          </mc:Choice>
          <mc:Fallback xmlns="">
            <p:pic>
              <p:nvPicPr>
                <p:cNvPr id="336" name="Ink 335">
                  <a:extLst>
                    <a:ext uri="{FF2B5EF4-FFF2-40B4-BE49-F238E27FC236}">
                      <a16:creationId xmlns:a16="http://schemas.microsoft.com/office/drawing/2014/main" id="{4AF3014B-6FA3-0AE9-90A3-41EBA533DF4D}"/>
                    </a:ext>
                  </a:extLst>
                </p:cNvPr>
                <p:cNvPicPr/>
                <p:nvPr/>
              </p:nvPicPr>
              <p:blipFill>
                <a:blip r:embed="rId482"/>
                <a:stretch>
                  <a:fillRect/>
                </a:stretch>
              </p:blipFill>
              <p:spPr>
                <a:xfrm>
                  <a:off x="8528005" y="5317548"/>
                  <a:ext cx="806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37" name="Ink 336">
                  <a:extLst>
                    <a:ext uri="{FF2B5EF4-FFF2-40B4-BE49-F238E27FC236}">
                      <a16:creationId xmlns:a16="http://schemas.microsoft.com/office/drawing/2014/main" id="{8CF9C7BF-8A45-8968-A2CD-2CC28DF02BEC}"/>
                    </a:ext>
                  </a:extLst>
                </p14:cNvPr>
                <p14:cNvContentPartPr/>
                <p14:nvPr/>
              </p14:nvContentPartPr>
              <p14:xfrm>
                <a:off x="8665525" y="5251308"/>
                <a:ext cx="106560" cy="27720"/>
              </p14:xfrm>
            </p:contentPart>
          </mc:Choice>
          <mc:Fallback xmlns="">
            <p:pic>
              <p:nvPicPr>
                <p:cNvPr id="337" name="Ink 336">
                  <a:extLst>
                    <a:ext uri="{FF2B5EF4-FFF2-40B4-BE49-F238E27FC236}">
                      <a16:creationId xmlns:a16="http://schemas.microsoft.com/office/drawing/2014/main" id="{8CF9C7BF-8A45-8968-A2CD-2CC28DF02BEC}"/>
                    </a:ext>
                  </a:extLst>
                </p:cNvPr>
                <p:cNvPicPr/>
                <p:nvPr/>
              </p:nvPicPr>
              <p:blipFill>
                <a:blip r:embed="rId484"/>
                <a:stretch>
                  <a:fillRect/>
                </a:stretch>
              </p:blipFill>
              <p:spPr>
                <a:xfrm>
                  <a:off x="8647525" y="5233668"/>
                  <a:ext cx="142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38" name="Ink 337">
                  <a:extLst>
                    <a:ext uri="{FF2B5EF4-FFF2-40B4-BE49-F238E27FC236}">
                      <a16:creationId xmlns:a16="http://schemas.microsoft.com/office/drawing/2014/main" id="{5CC0ABBB-4A44-6478-1BC1-03CB1B84539D}"/>
                    </a:ext>
                  </a:extLst>
                </p14:cNvPr>
                <p14:cNvContentPartPr/>
                <p14:nvPr/>
              </p14:nvContentPartPr>
              <p14:xfrm>
                <a:off x="8701165" y="5342028"/>
                <a:ext cx="85680" cy="27360"/>
              </p14:xfrm>
            </p:contentPart>
          </mc:Choice>
          <mc:Fallback xmlns="">
            <p:pic>
              <p:nvPicPr>
                <p:cNvPr id="338" name="Ink 337">
                  <a:extLst>
                    <a:ext uri="{FF2B5EF4-FFF2-40B4-BE49-F238E27FC236}">
                      <a16:creationId xmlns:a16="http://schemas.microsoft.com/office/drawing/2014/main" id="{5CC0ABBB-4A44-6478-1BC1-03CB1B84539D}"/>
                    </a:ext>
                  </a:extLst>
                </p:cNvPr>
                <p:cNvPicPr/>
                <p:nvPr/>
              </p:nvPicPr>
              <p:blipFill>
                <a:blip r:embed="rId486"/>
                <a:stretch>
                  <a:fillRect/>
                </a:stretch>
              </p:blipFill>
              <p:spPr>
                <a:xfrm>
                  <a:off x="8683165" y="5324028"/>
                  <a:ext cx="1213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39" name="Ink 338">
                  <a:extLst>
                    <a:ext uri="{FF2B5EF4-FFF2-40B4-BE49-F238E27FC236}">
                      <a16:creationId xmlns:a16="http://schemas.microsoft.com/office/drawing/2014/main" id="{88A44EDE-0A9C-16B9-3F6A-AB8B14077060}"/>
                    </a:ext>
                  </a:extLst>
                </p14:cNvPr>
                <p14:cNvContentPartPr/>
                <p14:nvPr/>
              </p14:nvContentPartPr>
              <p14:xfrm>
                <a:off x="8700085" y="5123148"/>
                <a:ext cx="57600" cy="370080"/>
              </p14:xfrm>
            </p:contentPart>
          </mc:Choice>
          <mc:Fallback xmlns="">
            <p:pic>
              <p:nvPicPr>
                <p:cNvPr id="339" name="Ink 338">
                  <a:extLst>
                    <a:ext uri="{FF2B5EF4-FFF2-40B4-BE49-F238E27FC236}">
                      <a16:creationId xmlns:a16="http://schemas.microsoft.com/office/drawing/2014/main" id="{88A44EDE-0A9C-16B9-3F6A-AB8B14077060}"/>
                    </a:ext>
                  </a:extLst>
                </p:cNvPr>
                <p:cNvPicPr/>
                <p:nvPr/>
              </p:nvPicPr>
              <p:blipFill>
                <a:blip r:embed="rId488"/>
                <a:stretch>
                  <a:fillRect/>
                </a:stretch>
              </p:blipFill>
              <p:spPr>
                <a:xfrm>
                  <a:off x="8682445" y="5105148"/>
                  <a:ext cx="9324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40" name="Ink 339">
                  <a:extLst>
                    <a:ext uri="{FF2B5EF4-FFF2-40B4-BE49-F238E27FC236}">
                      <a16:creationId xmlns:a16="http://schemas.microsoft.com/office/drawing/2014/main" id="{F37B4051-3024-E925-ABC9-9C76001D988D}"/>
                    </a:ext>
                  </a:extLst>
                </p14:cNvPr>
                <p14:cNvContentPartPr/>
                <p14:nvPr/>
              </p14:nvContentPartPr>
              <p14:xfrm>
                <a:off x="8879725" y="5207748"/>
                <a:ext cx="11880" cy="173880"/>
              </p14:xfrm>
            </p:contentPart>
          </mc:Choice>
          <mc:Fallback xmlns="">
            <p:pic>
              <p:nvPicPr>
                <p:cNvPr id="340" name="Ink 339">
                  <a:extLst>
                    <a:ext uri="{FF2B5EF4-FFF2-40B4-BE49-F238E27FC236}">
                      <a16:creationId xmlns:a16="http://schemas.microsoft.com/office/drawing/2014/main" id="{F37B4051-3024-E925-ABC9-9C76001D988D}"/>
                    </a:ext>
                  </a:extLst>
                </p:cNvPr>
                <p:cNvPicPr/>
                <p:nvPr/>
              </p:nvPicPr>
              <p:blipFill>
                <a:blip r:embed="rId490"/>
                <a:stretch>
                  <a:fillRect/>
                </a:stretch>
              </p:blipFill>
              <p:spPr>
                <a:xfrm>
                  <a:off x="8861725" y="5189748"/>
                  <a:ext cx="47520" cy="209520"/>
                </a:xfrm>
                <a:prstGeom prst="rect">
                  <a:avLst/>
                </a:prstGeom>
              </p:spPr>
            </p:pic>
          </mc:Fallback>
        </mc:AlternateContent>
      </p:grpSp>
    </p:spTree>
    <p:extLst>
      <p:ext uri="{BB962C8B-B14F-4D97-AF65-F5344CB8AC3E}">
        <p14:creationId xmlns:p14="http://schemas.microsoft.com/office/powerpoint/2010/main" val="4281312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DFDABEBA-27E4-6E49-2527-AEF8EECC24F3}"/>
              </a:ext>
            </a:extLst>
          </p:cNvPr>
          <p:cNvPicPr>
            <a:picLocks noGrp="1" noChangeAspect="1"/>
          </p:cNvPicPr>
          <p:nvPr>
            <p:ph idx="1"/>
          </p:nvPr>
        </p:nvPicPr>
        <p:blipFill>
          <a:blip r:embed="rId2"/>
          <a:stretch>
            <a:fillRect/>
          </a:stretch>
        </p:blipFill>
        <p:spPr>
          <a:xfrm>
            <a:off x="2410032" y="1202929"/>
            <a:ext cx="5349877" cy="3120027"/>
          </a:xfrm>
        </p:spPr>
      </p:pic>
      <p:sp>
        <p:nvSpPr>
          <p:cNvPr id="4" name="Slide Number Placeholder 3">
            <a:extLst>
              <a:ext uri="{FF2B5EF4-FFF2-40B4-BE49-F238E27FC236}">
                <a16:creationId xmlns:a16="http://schemas.microsoft.com/office/drawing/2014/main" id="{2528BAAF-8068-D685-FE4B-84F6638AF6BD}"/>
              </a:ext>
            </a:extLst>
          </p:cNvPr>
          <p:cNvSpPr>
            <a:spLocks noGrp="1"/>
          </p:cNvSpPr>
          <p:nvPr>
            <p:ph type="sldNum" sz="quarter" idx="12"/>
          </p:nvPr>
        </p:nvSpPr>
        <p:spPr/>
        <p:txBody>
          <a:bodyPr/>
          <a:lstStyle/>
          <a:p>
            <a:pPr>
              <a:defRPr/>
            </a:pPr>
            <a:fld id="{DD2C1E9A-D4BC-49F6-BCAF-D0866D26C672}" type="slidenum">
              <a:rPr lang="en-US" altLang="en-US" smtClean="0"/>
              <a:pPr>
                <a:defRPr/>
              </a:pPr>
              <a:t>17</a:t>
            </a:fld>
            <a:endParaRPr lang="en-US" altLang="en-US"/>
          </a:p>
        </p:txBody>
      </p:sp>
      <p:pic>
        <p:nvPicPr>
          <p:cNvPr id="10" name="Picture 9">
            <a:extLst>
              <a:ext uri="{FF2B5EF4-FFF2-40B4-BE49-F238E27FC236}">
                <a16:creationId xmlns:a16="http://schemas.microsoft.com/office/drawing/2014/main" id="{EA30FFAC-3491-64AE-348C-B5979427434A}"/>
              </a:ext>
            </a:extLst>
          </p:cNvPr>
          <p:cNvPicPr>
            <a:picLocks noChangeAspect="1"/>
          </p:cNvPicPr>
          <p:nvPr/>
        </p:nvPicPr>
        <p:blipFill>
          <a:blip r:embed="rId3"/>
          <a:stretch>
            <a:fillRect/>
          </a:stretch>
        </p:blipFill>
        <p:spPr>
          <a:xfrm>
            <a:off x="1524001" y="4802589"/>
            <a:ext cx="8994913" cy="434973"/>
          </a:xfrm>
          <a:prstGeom prst="rect">
            <a:avLst/>
          </a:prstGeom>
        </p:spPr>
      </p:pic>
      <p:sp>
        <p:nvSpPr>
          <p:cNvPr id="2" name="TextBox 1">
            <a:extLst>
              <a:ext uri="{FF2B5EF4-FFF2-40B4-BE49-F238E27FC236}">
                <a16:creationId xmlns:a16="http://schemas.microsoft.com/office/drawing/2014/main" id="{CC4B303F-38AB-369C-D0D6-9327129D69AF}"/>
              </a:ext>
            </a:extLst>
          </p:cNvPr>
          <p:cNvSpPr txBox="1"/>
          <p:nvPr/>
        </p:nvSpPr>
        <p:spPr>
          <a:xfrm>
            <a:off x="1651418" y="291180"/>
            <a:ext cx="8559383" cy="1200329"/>
          </a:xfrm>
          <a:prstGeom prst="rect">
            <a:avLst/>
          </a:prstGeom>
          <a:noFill/>
        </p:spPr>
        <p:txBody>
          <a:bodyPr wrap="square" rtlCol="0">
            <a:spAutoFit/>
          </a:bodyPr>
          <a:lstStyle/>
          <a:p>
            <a:r>
              <a:rPr lang="en-US" sz="2400" dirty="0"/>
              <a:t>Kremser equation for the condition when operating line and equilibrium line are straight and parallel i.e., both are having same slope</a:t>
            </a:r>
            <a:endParaRPr lang="en-IN" sz="2400" dirty="0"/>
          </a:p>
        </p:txBody>
      </p:sp>
    </p:spTree>
    <p:extLst>
      <p:ext uri="{BB962C8B-B14F-4D97-AF65-F5344CB8AC3E}">
        <p14:creationId xmlns:p14="http://schemas.microsoft.com/office/powerpoint/2010/main" val="750372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961C62-ABA8-BC85-47A5-AD95A3B9C1D1}"/>
              </a:ext>
            </a:extLst>
          </p:cNvPr>
          <p:cNvSpPr>
            <a:spLocks noGrp="1"/>
          </p:cNvSpPr>
          <p:nvPr>
            <p:ph type="sldNum" sz="quarter" idx="12"/>
          </p:nvPr>
        </p:nvSpPr>
        <p:spPr/>
        <p:txBody>
          <a:bodyPr/>
          <a:lstStyle/>
          <a:p>
            <a:pPr>
              <a:defRPr/>
            </a:pPr>
            <a:fld id="{DD2C1E9A-D4BC-49F6-BCAF-D0866D26C672}" type="slidenum">
              <a:rPr lang="en-US" altLang="en-US" smtClean="0"/>
              <a:pPr>
                <a:defRPr/>
              </a:pPr>
              <a:t>18</a:t>
            </a:fld>
            <a:endParaRPr lang="en-US" altLang="en-US"/>
          </a:p>
        </p:txBody>
      </p:sp>
      <p:pic>
        <p:nvPicPr>
          <p:cNvPr id="5" name="Content Placeholder 4">
            <a:extLst>
              <a:ext uri="{FF2B5EF4-FFF2-40B4-BE49-F238E27FC236}">
                <a16:creationId xmlns:a16="http://schemas.microsoft.com/office/drawing/2014/main" id="{E217215E-C1D7-3470-3C11-3A6316EC5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24000" y="1371600"/>
            <a:ext cx="4356004" cy="5486400"/>
          </a:xfrm>
          <a:prstGeom prst="rect">
            <a:avLst/>
          </a:prstGeom>
        </p:spPr>
      </p:pic>
      <p:pic>
        <p:nvPicPr>
          <p:cNvPr id="7" name="Picture 6">
            <a:extLst>
              <a:ext uri="{FF2B5EF4-FFF2-40B4-BE49-F238E27FC236}">
                <a16:creationId xmlns:a16="http://schemas.microsoft.com/office/drawing/2014/main" id="{8B153B88-6172-45BC-FCC3-D9440BA2DD18}"/>
              </a:ext>
            </a:extLst>
          </p:cNvPr>
          <p:cNvPicPr>
            <a:picLocks noChangeAspect="1"/>
          </p:cNvPicPr>
          <p:nvPr/>
        </p:nvPicPr>
        <p:blipFill>
          <a:blip r:embed="rId3"/>
          <a:stretch>
            <a:fillRect/>
          </a:stretch>
        </p:blipFill>
        <p:spPr>
          <a:xfrm>
            <a:off x="6010076" y="1830989"/>
            <a:ext cx="4439048" cy="3490988"/>
          </a:xfrm>
          <a:prstGeom prst="rect">
            <a:avLst/>
          </a:prstGeom>
        </p:spPr>
      </p:pic>
      <p:sp>
        <p:nvSpPr>
          <p:cNvPr id="6" name="Title 1">
            <a:extLst>
              <a:ext uri="{FF2B5EF4-FFF2-40B4-BE49-F238E27FC236}">
                <a16:creationId xmlns:a16="http://schemas.microsoft.com/office/drawing/2014/main" id="{A3419119-20DB-19A4-BC6B-AE9D9E28AD04}"/>
              </a:ext>
            </a:extLst>
          </p:cNvPr>
          <p:cNvSpPr txBox="1">
            <a:spLocks/>
          </p:cNvSpPr>
          <p:nvPr/>
        </p:nvSpPr>
        <p:spPr>
          <a:xfrm>
            <a:off x="1524000" y="47190"/>
            <a:ext cx="9144000" cy="77872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altLang="en-US" sz="2800" dirty="0">
                <a:solidFill>
                  <a:srgbClr val="0070C0"/>
                </a:solidFill>
              </a:rPr>
              <a:t>Determination of ideal no. of stages in counter current contact</a:t>
            </a:r>
          </a:p>
        </p:txBody>
      </p:sp>
    </p:spTree>
    <p:extLst>
      <p:ext uri="{BB962C8B-B14F-4D97-AF65-F5344CB8AC3E}">
        <p14:creationId xmlns:p14="http://schemas.microsoft.com/office/powerpoint/2010/main" val="678225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E718DA3B-457D-2765-D4AD-17472577CE64}"/>
              </a:ext>
            </a:extLst>
          </p:cNvPr>
          <p:cNvSpPr>
            <a:spLocks noGrp="1"/>
          </p:cNvSpPr>
          <p:nvPr>
            <p:ph type="title"/>
          </p:nvPr>
        </p:nvSpPr>
        <p:spPr>
          <a:xfrm>
            <a:off x="1752600" y="138214"/>
            <a:ext cx="8915400" cy="1143000"/>
          </a:xfrm>
        </p:spPr>
        <p:txBody>
          <a:bodyPr/>
          <a:lstStyle/>
          <a:p>
            <a:pPr algn="l" eaLnBrk="1" hangingPunct="1"/>
            <a:r>
              <a:rPr lang="en-US" altLang="en-US" sz="3200" dirty="0">
                <a:solidFill>
                  <a:srgbClr val="0070C0"/>
                </a:solidFill>
              </a:rPr>
              <a:t>Determination of ideal no. of stages in counter current contact</a:t>
            </a:r>
          </a:p>
        </p:txBody>
      </p:sp>
      <p:sp>
        <p:nvSpPr>
          <p:cNvPr id="134148" name="Slide Number Placeholder 3">
            <a:extLst>
              <a:ext uri="{FF2B5EF4-FFF2-40B4-BE49-F238E27FC236}">
                <a16:creationId xmlns:a16="http://schemas.microsoft.com/office/drawing/2014/main" id="{AA8D97B3-53AC-BC7B-A429-048431FC1EF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8F6A81D-3006-48E4-BD80-E7C109FED117}" type="slidenum">
              <a:rPr lang="en-US" altLang="en-US" sz="1200">
                <a:solidFill>
                  <a:srgbClr val="898989"/>
                </a:solidFill>
              </a:rPr>
              <a:pPr>
                <a:spcBef>
                  <a:spcPct val="0"/>
                </a:spcBef>
                <a:buFontTx/>
                <a:buNone/>
              </a:pPr>
              <a:t>19</a:t>
            </a:fld>
            <a:endParaRPr lang="en-US" altLang="en-US" sz="1200">
              <a:solidFill>
                <a:srgbClr val="898989"/>
              </a:solidFill>
            </a:endParaRP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B4BB04E9-3CD4-FD20-29EA-D963F7EC852F}"/>
                  </a:ext>
                </a:extLst>
              </p14:cNvPr>
              <p14:cNvContentPartPr/>
              <p14:nvPr/>
            </p14:nvContentPartPr>
            <p14:xfrm>
              <a:off x="2746023" y="1748173"/>
              <a:ext cx="360" cy="4587840"/>
            </p14:xfrm>
          </p:contentPart>
        </mc:Choice>
        <mc:Fallback>
          <p:pic>
            <p:nvPicPr>
              <p:cNvPr id="2" name="Ink 1">
                <a:extLst>
                  <a:ext uri="{FF2B5EF4-FFF2-40B4-BE49-F238E27FC236}">
                    <a16:creationId xmlns:a16="http://schemas.microsoft.com/office/drawing/2014/main" id="{B4BB04E9-3CD4-FD20-29EA-D963F7EC852F}"/>
                  </a:ext>
                </a:extLst>
              </p:cNvPr>
              <p:cNvPicPr/>
              <p:nvPr/>
            </p:nvPicPr>
            <p:blipFill>
              <a:blip r:embed="rId3"/>
              <a:stretch>
                <a:fillRect/>
              </a:stretch>
            </p:blipFill>
            <p:spPr>
              <a:xfrm>
                <a:off x="2728023" y="1730173"/>
                <a:ext cx="36000" cy="4623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95BE70C-A2A1-451C-00F7-D26EA189C617}"/>
                  </a:ext>
                </a:extLst>
              </p14:cNvPr>
              <p14:cNvContentPartPr/>
              <p14:nvPr/>
            </p14:nvContentPartPr>
            <p14:xfrm>
              <a:off x="2550543" y="6240973"/>
              <a:ext cx="7346160" cy="360"/>
            </p14:xfrm>
          </p:contentPart>
        </mc:Choice>
        <mc:Fallback>
          <p:pic>
            <p:nvPicPr>
              <p:cNvPr id="3" name="Ink 2">
                <a:extLst>
                  <a:ext uri="{FF2B5EF4-FFF2-40B4-BE49-F238E27FC236}">
                    <a16:creationId xmlns:a16="http://schemas.microsoft.com/office/drawing/2014/main" id="{D95BE70C-A2A1-451C-00F7-D26EA189C617}"/>
                  </a:ext>
                </a:extLst>
              </p:cNvPr>
              <p:cNvPicPr/>
              <p:nvPr/>
            </p:nvPicPr>
            <p:blipFill>
              <a:blip r:embed="rId5"/>
              <a:stretch>
                <a:fillRect/>
              </a:stretch>
            </p:blipFill>
            <p:spPr>
              <a:xfrm>
                <a:off x="2532544" y="6222973"/>
                <a:ext cx="7381798"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AFF1E001-CD90-1196-D3C7-F53AB4112732}"/>
                  </a:ext>
                </a:extLst>
              </p14:cNvPr>
              <p14:cNvContentPartPr/>
              <p14:nvPr/>
            </p14:nvContentPartPr>
            <p14:xfrm>
              <a:off x="3006663" y="2372773"/>
              <a:ext cx="4415400" cy="3091680"/>
            </p14:xfrm>
          </p:contentPart>
        </mc:Choice>
        <mc:Fallback>
          <p:pic>
            <p:nvPicPr>
              <p:cNvPr id="5" name="Ink 4">
                <a:extLst>
                  <a:ext uri="{FF2B5EF4-FFF2-40B4-BE49-F238E27FC236}">
                    <a16:creationId xmlns:a16="http://schemas.microsoft.com/office/drawing/2014/main" id="{AFF1E001-CD90-1196-D3C7-F53AB4112732}"/>
                  </a:ext>
                </a:extLst>
              </p:cNvPr>
              <p:cNvPicPr/>
              <p:nvPr/>
            </p:nvPicPr>
            <p:blipFill>
              <a:blip r:embed="rId7"/>
              <a:stretch>
                <a:fillRect/>
              </a:stretch>
            </p:blipFill>
            <p:spPr>
              <a:xfrm>
                <a:off x="2997663" y="2363773"/>
                <a:ext cx="4433040" cy="3109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2C4A9141-D1F4-CF73-626A-B31AD3E4D685}"/>
                  </a:ext>
                </a:extLst>
              </p14:cNvPr>
              <p14:cNvContentPartPr/>
              <p14:nvPr/>
            </p14:nvContentPartPr>
            <p14:xfrm>
              <a:off x="2774823" y="2089813"/>
              <a:ext cx="5684040" cy="4134600"/>
            </p14:xfrm>
          </p:contentPart>
        </mc:Choice>
        <mc:Fallback>
          <p:pic>
            <p:nvPicPr>
              <p:cNvPr id="6" name="Ink 5">
                <a:extLst>
                  <a:ext uri="{FF2B5EF4-FFF2-40B4-BE49-F238E27FC236}">
                    <a16:creationId xmlns:a16="http://schemas.microsoft.com/office/drawing/2014/main" id="{2C4A9141-D1F4-CF73-626A-B31AD3E4D685}"/>
                  </a:ext>
                </a:extLst>
              </p:cNvPr>
              <p:cNvPicPr/>
              <p:nvPr/>
            </p:nvPicPr>
            <p:blipFill>
              <a:blip r:embed="rId9"/>
              <a:stretch>
                <a:fillRect/>
              </a:stretch>
            </p:blipFill>
            <p:spPr>
              <a:xfrm>
                <a:off x="2765464" y="2080454"/>
                <a:ext cx="5702759" cy="4153318"/>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4B524C12-A91E-A87B-2B70-C5F8185BE88D}"/>
                  </a:ext>
                </a:extLst>
              </p14:cNvPr>
              <p14:cNvContentPartPr/>
              <p14:nvPr/>
            </p14:nvContentPartPr>
            <p14:xfrm>
              <a:off x="7394703" y="2421733"/>
              <a:ext cx="360" cy="912960"/>
            </p14:xfrm>
          </p:contentPart>
        </mc:Choice>
        <mc:Fallback>
          <p:pic>
            <p:nvPicPr>
              <p:cNvPr id="10" name="Ink 9">
                <a:extLst>
                  <a:ext uri="{FF2B5EF4-FFF2-40B4-BE49-F238E27FC236}">
                    <a16:creationId xmlns:a16="http://schemas.microsoft.com/office/drawing/2014/main" id="{4B524C12-A91E-A87B-2B70-C5F8185BE88D}"/>
                  </a:ext>
                </a:extLst>
              </p:cNvPr>
              <p:cNvPicPr/>
              <p:nvPr/>
            </p:nvPicPr>
            <p:blipFill>
              <a:blip r:embed="rId11"/>
              <a:stretch>
                <a:fillRect/>
              </a:stretch>
            </p:blipFill>
            <p:spPr>
              <a:xfrm>
                <a:off x="7385703" y="2412733"/>
                <a:ext cx="18000" cy="930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4C8E7375-5710-F7F3-99C7-03CF621C3A8A}"/>
                  </a:ext>
                </a:extLst>
              </p14:cNvPr>
              <p14:cNvContentPartPr/>
              <p14:nvPr/>
            </p14:nvContentPartPr>
            <p14:xfrm>
              <a:off x="6065583" y="3324973"/>
              <a:ext cx="1378440" cy="360"/>
            </p14:xfrm>
          </p:contentPart>
        </mc:Choice>
        <mc:Fallback>
          <p:pic>
            <p:nvPicPr>
              <p:cNvPr id="11" name="Ink 10">
                <a:extLst>
                  <a:ext uri="{FF2B5EF4-FFF2-40B4-BE49-F238E27FC236}">
                    <a16:creationId xmlns:a16="http://schemas.microsoft.com/office/drawing/2014/main" id="{4C8E7375-5710-F7F3-99C7-03CF621C3A8A}"/>
                  </a:ext>
                </a:extLst>
              </p:cNvPr>
              <p:cNvPicPr/>
              <p:nvPr/>
            </p:nvPicPr>
            <p:blipFill>
              <a:blip r:embed="rId13"/>
              <a:stretch>
                <a:fillRect/>
              </a:stretch>
            </p:blipFill>
            <p:spPr>
              <a:xfrm>
                <a:off x="6056583" y="3315973"/>
                <a:ext cx="1396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66B5CC6B-C4CE-4AD8-2E28-819F8D897CA4}"/>
                  </a:ext>
                </a:extLst>
              </p14:cNvPr>
              <p14:cNvContentPartPr/>
              <p14:nvPr/>
            </p14:nvContentPartPr>
            <p14:xfrm>
              <a:off x="6090783" y="3336133"/>
              <a:ext cx="360" cy="812880"/>
            </p14:xfrm>
          </p:contentPart>
        </mc:Choice>
        <mc:Fallback>
          <p:pic>
            <p:nvPicPr>
              <p:cNvPr id="12" name="Ink 11">
                <a:extLst>
                  <a:ext uri="{FF2B5EF4-FFF2-40B4-BE49-F238E27FC236}">
                    <a16:creationId xmlns:a16="http://schemas.microsoft.com/office/drawing/2014/main" id="{66B5CC6B-C4CE-4AD8-2E28-819F8D897CA4}"/>
                  </a:ext>
                </a:extLst>
              </p:cNvPr>
              <p:cNvPicPr/>
              <p:nvPr/>
            </p:nvPicPr>
            <p:blipFill>
              <a:blip r:embed="rId15"/>
              <a:stretch>
                <a:fillRect/>
              </a:stretch>
            </p:blipFill>
            <p:spPr>
              <a:xfrm>
                <a:off x="6081783" y="3327133"/>
                <a:ext cx="18000" cy="830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FB40EB29-716E-4F15-6013-437F68E8AC69}"/>
                  </a:ext>
                </a:extLst>
              </p14:cNvPr>
              <p14:cNvContentPartPr/>
              <p14:nvPr/>
            </p14:nvContentPartPr>
            <p14:xfrm>
              <a:off x="4954983" y="4125613"/>
              <a:ext cx="1168560" cy="360"/>
            </p14:xfrm>
          </p:contentPart>
        </mc:Choice>
        <mc:Fallback>
          <p:pic>
            <p:nvPicPr>
              <p:cNvPr id="13" name="Ink 12">
                <a:extLst>
                  <a:ext uri="{FF2B5EF4-FFF2-40B4-BE49-F238E27FC236}">
                    <a16:creationId xmlns:a16="http://schemas.microsoft.com/office/drawing/2014/main" id="{FB40EB29-716E-4F15-6013-437F68E8AC69}"/>
                  </a:ext>
                </a:extLst>
              </p:cNvPr>
              <p:cNvPicPr/>
              <p:nvPr/>
            </p:nvPicPr>
            <p:blipFill>
              <a:blip r:embed="rId17"/>
              <a:stretch>
                <a:fillRect/>
              </a:stretch>
            </p:blipFill>
            <p:spPr>
              <a:xfrm>
                <a:off x="4945983" y="4116613"/>
                <a:ext cx="11862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CD489DB7-1F8D-F705-AA57-8D512E982527}"/>
                  </a:ext>
                </a:extLst>
              </p14:cNvPr>
              <p14:cNvContentPartPr/>
              <p14:nvPr/>
            </p14:nvContentPartPr>
            <p14:xfrm>
              <a:off x="4967223" y="4106173"/>
              <a:ext cx="360" cy="671400"/>
            </p14:xfrm>
          </p:contentPart>
        </mc:Choice>
        <mc:Fallback>
          <p:pic>
            <p:nvPicPr>
              <p:cNvPr id="14" name="Ink 13">
                <a:extLst>
                  <a:ext uri="{FF2B5EF4-FFF2-40B4-BE49-F238E27FC236}">
                    <a16:creationId xmlns:a16="http://schemas.microsoft.com/office/drawing/2014/main" id="{CD489DB7-1F8D-F705-AA57-8D512E982527}"/>
                  </a:ext>
                </a:extLst>
              </p:cNvPr>
              <p:cNvPicPr/>
              <p:nvPr/>
            </p:nvPicPr>
            <p:blipFill>
              <a:blip r:embed="rId19"/>
              <a:stretch>
                <a:fillRect/>
              </a:stretch>
            </p:blipFill>
            <p:spPr>
              <a:xfrm>
                <a:off x="4958223" y="4097173"/>
                <a:ext cx="18000" cy="689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25C8AA75-052E-6DA9-1EDE-1B881B3FCE94}"/>
                  </a:ext>
                </a:extLst>
              </p14:cNvPr>
              <p14:cNvContentPartPr/>
              <p14:nvPr/>
            </p14:nvContentPartPr>
            <p14:xfrm>
              <a:off x="4012503" y="4771453"/>
              <a:ext cx="960480" cy="360"/>
            </p14:xfrm>
          </p:contentPart>
        </mc:Choice>
        <mc:Fallback>
          <p:pic>
            <p:nvPicPr>
              <p:cNvPr id="15" name="Ink 14">
                <a:extLst>
                  <a:ext uri="{FF2B5EF4-FFF2-40B4-BE49-F238E27FC236}">
                    <a16:creationId xmlns:a16="http://schemas.microsoft.com/office/drawing/2014/main" id="{25C8AA75-052E-6DA9-1EDE-1B881B3FCE94}"/>
                  </a:ext>
                </a:extLst>
              </p:cNvPr>
              <p:cNvPicPr/>
              <p:nvPr/>
            </p:nvPicPr>
            <p:blipFill>
              <a:blip r:embed="rId21"/>
              <a:stretch>
                <a:fillRect/>
              </a:stretch>
            </p:blipFill>
            <p:spPr>
              <a:xfrm>
                <a:off x="4003506" y="4762453"/>
                <a:ext cx="978113"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F657548E-E152-3CF6-CF17-F0F346DA6249}"/>
                  </a:ext>
                </a:extLst>
              </p14:cNvPr>
              <p14:cNvContentPartPr/>
              <p14:nvPr/>
            </p14:nvContentPartPr>
            <p14:xfrm>
              <a:off x="4032303" y="4779733"/>
              <a:ext cx="360" cy="528120"/>
            </p14:xfrm>
          </p:contentPart>
        </mc:Choice>
        <mc:Fallback>
          <p:pic>
            <p:nvPicPr>
              <p:cNvPr id="16" name="Ink 15">
                <a:extLst>
                  <a:ext uri="{FF2B5EF4-FFF2-40B4-BE49-F238E27FC236}">
                    <a16:creationId xmlns:a16="http://schemas.microsoft.com/office/drawing/2014/main" id="{F657548E-E152-3CF6-CF17-F0F346DA6249}"/>
                  </a:ext>
                </a:extLst>
              </p:cNvPr>
              <p:cNvPicPr/>
              <p:nvPr/>
            </p:nvPicPr>
            <p:blipFill>
              <a:blip r:embed="rId23"/>
              <a:stretch>
                <a:fillRect/>
              </a:stretch>
            </p:blipFill>
            <p:spPr>
              <a:xfrm>
                <a:off x="4023303" y="4770733"/>
                <a:ext cx="18000" cy="545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612033B2-82CB-329E-E1D4-31FE84975BB6}"/>
                  </a:ext>
                </a:extLst>
              </p14:cNvPr>
              <p14:cNvContentPartPr/>
              <p14:nvPr/>
            </p14:nvContentPartPr>
            <p14:xfrm>
              <a:off x="3193863" y="5331613"/>
              <a:ext cx="848520" cy="360"/>
            </p14:xfrm>
          </p:contentPart>
        </mc:Choice>
        <mc:Fallback>
          <p:pic>
            <p:nvPicPr>
              <p:cNvPr id="17" name="Ink 16">
                <a:extLst>
                  <a:ext uri="{FF2B5EF4-FFF2-40B4-BE49-F238E27FC236}">
                    <a16:creationId xmlns:a16="http://schemas.microsoft.com/office/drawing/2014/main" id="{612033B2-82CB-329E-E1D4-31FE84975BB6}"/>
                  </a:ext>
                </a:extLst>
              </p:cNvPr>
              <p:cNvPicPr/>
              <p:nvPr/>
            </p:nvPicPr>
            <p:blipFill>
              <a:blip r:embed="rId25"/>
              <a:stretch>
                <a:fillRect/>
              </a:stretch>
            </p:blipFill>
            <p:spPr>
              <a:xfrm>
                <a:off x="3184863" y="5322613"/>
                <a:ext cx="8661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76E4F710-6C03-D1A6-823D-53FBDB49EBAE}"/>
                  </a:ext>
                </a:extLst>
              </p14:cNvPr>
              <p14:cNvContentPartPr/>
              <p14:nvPr/>
            </p14:nvContentPartPr>
            <p14:xfrm>
              <a:off x="3255423" y="5325493"/>
              <a:ext cx="360" cy="468720"/>
            </p14:xfrm>
          </p:contentPart>
        </mc:Choice>
        <mc:Fallback>
          <p:pic>
            <p:nvPicPr>
              <p:cNvPr id="18" name="Ink 17">
                <a:extLst>
                  <a:ext uri="{FF2B5EF4-FFF2-40B4-BE49-F238E27FC236}">
                    <a16:creationId xmlns:a16="http://schemas.microsoft.com/office/drawing/2014/main" id="{76E4F710-6C03-D1A6-823D-53FBDB49EBAE}"/>
                  </a:ext>
                </a:extLst>
              </p:cNvPr>
              <p:cNvPicPr/>
              <p:nvPr/>
            </p:nvPicPr>
            <p:blipFill>
              <a:blip r:embed="rId27"/>
              <a:stretch>
                <a:fillRect/>
              </a:stretch>
            </p:blipFill>
            <p:spPr>
              <a:xfrm>
                <a:off x="3246423" y="5316493"/>
                <a:ext cx="18000" cy="486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B023531F-DDB0-1384-5994-70802D733338}"/>
                  </a:ext>
                </a:extLst>
              </p14:cNvPr>
              <p14:cNvContentPartPr/>
              <p14:nvPr/>
            </p14:nvContentPartPr>
            <p14:xfrm>
              <a:off x="2850783" y="5798893"/>
              <a:ext cx="405720" cy="360"/>
            </p14:xfrm>
          </p:contentPart>
        </mc:Choice>
        <mc:Fallback>
          <p:pic>
            <p:nvPicPr>
              <p:cNvPr id="19" name="Ink 18">
                <a:extLst>
                  <a:ext uri="{FF2B5EF4-FFF2-40B4-BE49-F238E27FC236}">
                    <a16:creationId xmlns:a16="http://schemas.microsoft.com/office/drawing/2014/main" id="{B023531F-DDB0-1384-5994-70802D733338}"/>
                  </a:ext>
                </a:extLst>
              </p:cNvPr>
              <p:cNvPicPr/>
              <p:nvPr/>
            </p:nvPicPr>
            <p:blipFill>
              <a:blip r:embed="rId29"/>
              <a:stretch>
                <a:fillRect/>
              </a:stretch>
            </p:blipFill>
            <p:spPr>
              <a:xfrm>
                <a:off x="2841783" y="5789893"/>
                <a:ext cx="4233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EDC33D6F-57DF-BEC1-BDFA-ECAA60E37603}"/>
                  </a:ext>
                </a:extLst>
              </p14:cNvPr>
              <p14:cNvContentPartPr/>
              <p14:nvPr/>
            </p14:nvContentPartPr>
            <p14:xfrm>
              <a:off x="9384063" y="3576973"/>
              <a:ext cx="360" cy="360"/>
            </p14:xfrm>
          </p:contentPart>
        </mc:Choice>
        <mc:Fallback>
          <p:pic>
            <p:nvPicPr>
              <p:cNvPr id="20" name="Ink 19">
                <a:extLst>
                  <a:ext uri="{FF2B5EF4-FFF2-40B4-BE49-F238E27FC236}">
                    <a16:creationId xmlns:a16="http://schemas.microsoft.com/office/drawing/2014/main" id="{EDC33D6F-57DF-BEC1-BDFA-ECAA60E37603}"/>
                  </a:ext>
                </a:extLst>
              </p:cNvPr>
              <p:cNvPicPr/>
              <p:nvPr/>
            </p:nvPicPr>
            <p:blipFill>
              <a:blip r:embed="rId31"/>
              <a:stretch>
                <a:fillRect/>
              </a:stretch>
            </p:blipFill>
            <p:spPr>
              <a:xfrm>
                <a:off x="9375063" y="3567973"/>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E9B71EA2-BF6C-481A-6F8F-D61F21F6654B}"/>
                  </a:ext>
                </a:extLst>
              </p14:cNvPr>
              <p14:cNvContentPartPr/>
              <p14:nvPr/>
            </p14:nvContentPartPr>
            <p14:xfrm>
              <a:off x="4082703" y="5460853"/>
              <a:ext cx="185400" cy="280080"/>
            </p14:xfrm>
          </p:contentPart>
        </mc:Choice>
        <mc:Fallback>
          <p:pic>
            <p:nvPicPr>
              <p:cNvPr id="26" name="Ink 25">
                <a:extLst>
                  <a:ext uri="{FF2B5EF4-FFF2-40B4-BE49-F238E27FC236}">
                    <a16:creationId xmlns:a16="http://schemas.microsoft.com/office/drawing/2014/main" id="{E9B71EA2-BF6C-481A-6F8F-D61F21F6654B}"/>
                  </a:ext>
                </a:extLst>
              </p:cNvPr>
              <p:cNvPicPr/>
              <p:nvPr/>
            </p:nvPicPr>
            <p:blipFill>
              <a:blip r:embed="rId33"/>
              <a:stretch>
                <a:fillRect/>
              </a:stretch>
            </p:blipFill>
            <p:spPr>
              <a:xfrm>
                <a:off x="4073685" y="5451853"/>
                <a:ext cx="203074" cy="297720"/>
              </a:xfrm>
              <a:prstGeom prst="rect">
                <a:avLst/>
              </a:prstGeom>
            </p:spPr>
          </p:pic>
        </mc:Fallback>
      </mc:AlternateContent>
      <p:grpSp>
        <p:nvGrpSpPr>
          <p:cNvPr id="29" name="Group 28">
            <a:extLst>
              <a:ext uri="{FF2B5EF4-FFF2-40B4-BE49-F238E27FC236}">
                <a16:creationId xmlns:a16="http://schemas.microsoft.com/office/drawing/2014/main" id="{2AAC3E55-20F7-1100-D724-06B77908FABB}"/>
              </a:ext>
            </a:extLst>
          </p:cNvPr>
          <p:cNvGrpSpPr/>
          <p:nvPr/>
        </p:nvGrpSpPr>
        <p:grpSpPr>
          <a:xfrm>
            <a:off x="3304023" y="5812933"/>
            <a:ext cx="163800" cy="292680"/>
            <a:chOff x="1780023" y="5812933"/>
            <a:chExt cx="163800" cy="292680"/>
          </a:xfrm>
        </p:grpSpPr>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5BCF0D48-20E1-A4D9-C224-73F1D4968709}"/>
                    </a:ext>
                  </a:extLst>
                </p14:cNvPr>
                <p14:cNvContentPartPr/>
                <p14:nvPr/>
              </p14:nvContentPartPr>
              <p14:xfrm>
                <a:off x="1780023" y="5934613"/>
                <a:ext cx="163800" cy="171000"/>
              </p14:xfrm>
            </p:contentPart>
          </mc:Choice>
          <mc:Fallback xmlns="">
            <p:pic>
              <p:nvPicPr>
                <p:cNvPr id="27" name="Ink 26">
                  <a:extLst>
                    <a:ext uri="{FF2B5EF4-FFF2-40B4-BE49-F238E27FC236}">
                      <a16:creationId xmlns:a16="http://schemas.microsoft.com/office/drawing/2014/main" id="{5BCF0D48-20E1-A4D9-C224-73F1D4968709}"/>
                    </a:ext>
                  </a:extLst>
                </p:cNvPr>
                <p:cNvPicPr/>
                <p:nvPr/>
              </p:nvPicPr>
              <p:blipFill>
                <a:blip r:embed="rId35"/>
                <a:stretch>
                  <a:fillRect/>
                </a:stretch>
              </p:blipFill>
              <p:spPr>
                <a:xfrm>
                  <a:off x="1771383" y="5925973"/>
                  <a:ext cx="1814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0504F455-D896-58BF-746A-175F1EABE66B}"/>
                    </a:ext>
                  </a:extLst>
                </p14:cNvPr>
                <p14:cNvContentPartPr/>
                <p14:nvPr/>
              </p14:nvContentPartPr>
              <p14:xfrm>
                <a:off x="1796583" y="5812933"/>
                <a:ext cx="116640" cy="106560"/>
              </p14:xfrm>
            </p:contentPart>
          </mc:Choice>
          <mc:Fallback xmlns="">
            <p:pic>
              <p:nvPicPr>
                <p:cNvPr id="28" name="Ink 27">
                  <a:extLst>
                    <a:ext uri="{FF2B5EF4-FFF2-40B4-BE49-F238E27FC236}">
                      <a16:creationId xmlns:a16="http://schemas.microsoft.com/office/drawing/2014/main" id="{0504F455-D896-58BF-746A-175F1EABE66B}"/>
                    </a:ext>
                  </a:extLst>
                </p:cNvPr>
                <p:cNvPicPr/>
                <p:nvPr/>
              </p:nvPicPr>
              <p:blipFill>
                <a:blip r:embed="rId37"/>
                <a:stretch>
                  <a:fillRect/>
                </a:stretch>
              </p:blipFill>
              <p:spPr>
                <a:xfrm>
                  <a:off x="1787583" y="5803933"/>
                  <a:ext cx="134280" cy="12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30" name="Ink 29">
                <a:extLst>
                  <a:ext uri="{FF2B5EF4-FFF2-40B4-BE49-F238E27FC236}">
                    <a16:creationId xmlns:a16="http://schemas.microsoft.com/office/drawing/2014/main" id="{90685786-E6DA-C601-DC16-7BD6742CA10E}"/>
                  </a:ext>
                </a:extLst>
              </p14:cNvPr>
              <p14:cNvContentPartPr/>
              <p14:nvPr/>
            </p14:nvContentPartPr>
            <p14:xfrm>
              <a:off x="7459143" y="3448453"/>
              <a:ext cx="16560" cy="133200"/>
            </p14:xfrm>
          </p:contentPart>
        </mc:Choice>
        <mc:Fallback>
          <p:pic>
            <p:nvPicPr>
              <p:cNvPr id="30" name="Ink 29">
                <a:extLst>
                  <a:ext uri="{FF2B5EF4-FFF2-40B4-BE49-F238E27FC236}">
                    <a16:creationId xmlns:a16="http://schemas.microsoft.com/office/drawing/2014/main" id="{90685786-E6DA-C601-DC16-7BD6742CA10E}"/>
                  </a:ext>
                </a:extLst>
              </p:cNvPr>
              <p:cNvPicPr/>
              <p:nvPr/>
            </p:nvPicPr>
            <p:blipFill>
              <a:blip r:embed="rId39"/>
              <a:stretch>
                <a:fillRect/>
              </a:stretch>
            </p:blipFill>
            <p:spPr>
              <a:xfrm>
                <a:off x="7450143" y="3439453"/>
                <a:ext cx="342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2" name="Ink 31">
                <a:extLst>
                  <a:ext uri="{FF2B5EF4-FFF2-40B4-BE49-F238E27FC236}">
                    <a16:creationId xmlns:a16="http://schemas.microsoft.com/office/drawing/2014/main" id="{2B25AC73-EC6F-427F-4D31-0A7BA8F8C60D}"/>
                  </a:ext>
                </a:extLst>
              </p14:cNvPr>
              <p14:cNvContentPartPr/>
              <p14:nvPr/>
            </p14:nvContentPartPr>
            <p14:xfrm>
              <a:off x="6095463" y="4266013"/>
              <a:ext cx="152640" cy="201240"/>
            </p14:xfrm>
          </p:contentPart>
        </mc:Choice>
        <mc:Fallback>
          <p:pic>
            <p:nvPicPr>
              <p:cNvPr id="32" name="Ink 31">
                <a:extLst>
                  <a:ext uri="{FF2B5EF4-FFF2-40B4-BE49-F238E27FC236}">
                    <a16:creationId xmlns:a16="http://schemas.microsoft.com/office/drawing/2014/main" id="{2B25AC73-EC6F-427F-4D31-0A7BA8F8C60D}"/>
                  </a:ext>
                </a:extLst>
              </p:cNvPr>
              <p:cNvPicPr/>
              <p:nvPr/>
            </p:nvPicPr>
            <p:blipFill>
              <a:blip r:embed="rId41"/>
              <a:stretch>
                <a:fillRect/>
              </a:stretch>
            </p:blipFill>
            <p:spPr>
              <a:xfrm>
                <a:off x="6086463" y="4257013"/>
                <a:ext cx="1702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Ink 32">
                <a:extLst>
                  <a:ext uri="{FF2B5EF4-FFF2-40B4-BE49-F238E27FC236}">
                    <a16:creationId xmlns:a16="http://schemas.microsoft.com/office/drawing/2014/main" id="{1D35068A-77A1-C150-2289-1D67383C6CD7}"/>
                  </a:ext>
                </a:extLst>
              </p14:cNvPr>
              <p14:cNvContentPartPr/>
              <p14:nvPr/>
            </p14:nvContentPartPr>
            <p14:xfrm>
              <a:off x="4940583" y="4898173"/>
              <a:ext cx="204120" cy="283680"/>
            </p14:xfrm>
          </p:contentPart>
        </mc:Choice>
        <mc:Fallback>
          <p:pic>
            <p:nvPicPr>
              <p:cNvPr id="33" name="Ink 32">
                <a:extLst>
                  <a:ext uri="{FF2B5EF4-FFF2-40B4-BE49-F238E27FC236}">
                    <a16:creationId xmlns:a16="http://schemas.microsoft.com/office/drawing/2014/main" id="{1D35068A-77A1-C150-2289-1D67383C6CD7}"/>
                  </a:ext>
                </a:extLst>
              </p:cNvPr>
              <p:cNvPicPr/>
              <p:nvPr/>
            </p:nvPicPr>
            <p:blipFill>
              <a:blip r:embed="rId43"/>
              <a:stretch>
                <a:fillRect/>
              </a:stretch>
            </p:blipFill>
            <p:spPr>
              <a:xfrm>
                <a:off x="4931583" y="4889173"/>
                <a:ext cx="221760" cy="301320"/>
              </a:xfrm>
              <a:prstGeom prst="rect">
                <a:avLst/>
              </a:prstGeom>
            </p:spPr>
          </p:pic>
        </mc:Fallback>
      </mc:AlternateContent>
      <p:grpSp>
        <p:nvGrpSpPr>
          <p:cNvPr id="21" name="Group 20">
            <a:extLst>
              <a:ext uri="{FF2B5EF4-FFF2-40B4-BE49-F238E27FC236}">
                <a16:creationId xmlns:a16="http://schemas.microsoft.com/office/drawing/2014/main" id="{AB1EAA0A-1475-6D5F-BF7C-2B7075C574E1}"/>
              </a:ext>
            </a:extLst>
          </p:cNvPr>
          <p:cNvGrpSpPr/>
          <p:nvPr/>
        </p:nvGrpSpPr>
        <p:grpSpPr>
          <a:xfrm>
            <a:off x="2882210" y="5164351"/>
            <a:ext cx="102600" cy="196200"/>
            <a:chOff x="1358210" y="5164351"/>
            <a:chExt cx="102600" cy="196200"/>
          </a:xfrm>
        </p:grpSpPr>
        <mc:AlternateContent xmlns:mc="http://schemas.openxmlformats.org/markup-compatibility/2006" xmlns:p14="http://schemas.microsoft.com/office/powerpoint/2010/main">
          <mc:Choice Requires="p14">
            <p:contentPart p14:bwMode="auto" r:id="rId44">
              <p14:nvContentPartPr>
                <p14:cNvPr id="8" name="Ink 7">
                  <a:extLst>
                    <a:ext uri="{FF2B5EF4-FFF2-40B4-BE49-F238E27FC236}">
                      <a16:creationId xmlns:a16="http://schemas.microsoft.com/office/drawing/2014/main" id="{D672499A-1ED2-B1C7-6B17-341A8DEDDB72}"/>
                    </a:ext>
                  </a:extLst>
                </p14:cNvPr>
                <p14:cNvContentPartPr/>
                <p14:nvPr/>
              </p14:nvContentPartPr>
              <p14:xfrm>
                <a:off x="1362890" y="5196751"/>
                <a:ext cx="74880" cy="163800"/>
              </p14:xfrm>
            </p:contentPart>
          </mc:Choice>
          <mc:Fallback xmlns="">
            <p:pic>
              <p:nvPicPr>
                <p:cNvPr id="8" name="Ink 7">
                  <a:extLst>
                    <a:ext uri="{FF2B5EF4-FFF2-40B4-BE49-F238E27FC236}">
                      <a16:creationId xmlns:a16="http://schemas.microsoft.com/office/drawing/2014/main" id="{D672499A-1ED2-B1C7-6B17-341A8DEDDB72}"/>
                    </a:ext>
                  </a:extLst>
                </p:cNvPr>
                <p:cNvPicPr/>
                <p:nvPr/>
              </p:nvPicPr>
              <p:blipFill>
                <a:blip r:embed="rId45"/>
                <a:stretch>
                  <a:fillRect/>
                </a:stretch>
              </p:blipFill>
              <p:spPr>
                <a:xfrm>
                  <a:off x="1344890" y="5178751"/>
                  <a:ext cx="1105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9" name="Ink 8">
                  <a:extLst>
                    <a:ext uri="{FF2B5EF4-FFF2-40B4-BE49-F238E27FC236}">
                      <a16:creationId xmlns:a16="http://schemas.microsoft.com/office/drawing/2014/main" id="{15ACAF26-F8C0-9BB1-9DC2-C082B9971307}"/>
                    </a:ext>
                  </a:extLst>
                </p14:cNvPr>
                <p14:cNvContentPartPr/>
                <p14:nvPr/>
              </p14:nvContentPartPr>
              <p14:xfrm>
                <a:off x="1358210" y="5164351"/>
                <a:ext cx="102600" cy="99720"/>
              </p14:xfrm>
            </p:contentPart>
          </mc:Choice>
          <mc:Fallback xmlns="">
            <p:pic>
              <p:nvPicPr>
                <p:cNvPr id="9" name="Ink 8">
                  <a:extLst>
                    <a:ext uri="{FF2B5EF4-FFF2-40B4-BE49-F238E27FC236}">
                      <a16:creationId xmlns:a16="http://schemas.microsoft.com/office/drawing/2014/main" id="{15ACAF26-F8C0-9BB1-9DC2-C082B9971307}"/>
                    </a:ext>
                  </a:extLst>
                </p:cNvPr>
                <p:cNvPicPr/>
                <p:nvPr/>
              </p:nvPicPr>
              <p:blipFill>
                <a:blip r:embed="rId47"/>
                <a:stretch>
                  <a:fillRect/>
                </a:stretch>
              </p:blipFill>
              <p:spPr>
                <a:xfrm>
                  <a:off x="1340210" y="5146351"/>
                  <a:ext cx="138240" cy="13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23" name="Ink 22">
                <a:extLst>
                  <a:ext uri="{FF2B5EF4-FFF2-40B4-BE49-F238E27FC236}">
                    <a16:creationId xmlns:a16="http://schemas.microsoft.com/office/drawing/2014/main" id="{2A69BC02-99C3-D98F-6006-C954A69F782E}"/>
                  </a:ext>
                </a:extLst>
              </p14:cNvPr>
              <p14:cNvContentPartPr/>
              <p14:nvPr/>
            </p14:nvContentPartPr>
            <p14:xfrm>
              <a:off x="7380770" y="2054311"/>
              <a:ext cx="126720" cy="290520"/>
            </p14:xfrm>
          </p:contentPart>
        </mc:Choice>
        <mc:Fallback>
          <p:pic>
            <p:nvPicPr>
              <p:cNvPr id="23" name="Ink 22">
                <a:extLst>
                  <a:ext uri="{FF2B5EF4-FFF2-40B4-BE49-F238E27FC236}">
                    <a16:creationId xmlns:a16="http://schemas.microsoft.com/office/drawing/2014/main" id="{2A69BC02-99C3-D98F-6006-C954A69F782E}"/>
                  </a:ext>
                </a:extLst>
              </p:cNvPr>
              <p:cNvPicPr/>
              <p:nvPr/>
            </p:nvPicPr>
            <p:blipFill>
              <a:blip r:embed="rId49"/>
              <a:stretch>
                <a:fillRect/>
              </a:stretch>
            </p:blipFill>
            <p:spPr>
              <a:xfrm>
                <a:off x="7362770" y="2036311"/>
                <a:ext cx="162360" cy="326160"/>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251C485B-77C4-503F-EC4D-17FF0FAB5CDB}"/>
              </a:ext>
            </a:extLst>
          </p:cNvPr>
          <p:cNvSpPr>
            <a:spLocks noGrp="1"/>
          </p:cNvSpPr>
          <p:nvPr>
            <p:ph type="title"/>
          </p:nvPr>
        </p:nvSpPr>
        <p:spPr>
          <a:xfrm>
            <a:off x="1790699" y="218658"/>
            <a:ext cx="8229600" cy="1143000"/>
          </a:xfrm>
        </p:spPr>
        <p:txBody>
          <a:bodyPr/>
          <a:lstStyle/>
          <a:p>
            <a:pPr eaLnBrk="1" hangingPunct="1"/>
            <a:r>
              <a:rPr lang="en-US" altLang="en-US" sz="3800" b="1" dirty="0">
                <a:solidFill>
                  <a:srgbClr val="0070C0"/>
                </a:solidFill>
              </a:rPr>
              <a:t>The stage and the Tray</a:t>
            </a:r>
          </a:p>
        </p:txBody>
      </p:sp>
      <p:sp>
        <p:nvSpPr>
          <p:cNvPr id="99331" name="Slide Number Placeholder 4">
            <a:extLst>
              <a:ext uri="{FF2B5EF4-FFF2-40B4-BE49-F238E27FC236}">
                <a16:creationId xmlns:a16="http://schemas.microsoft.com/office/drawing/2014/main" id="{253E8667-DAF9-ABCB-2D59-59DCC70F2E9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7FD479E-F88F-4A27-BFC7-756FFDFA33DB}" type="slidenum">
              <a:rPr lang="en-US" altLang="en-US" sz="1200">
                <a:solidFill>
                  <a:srgbClr val="898989"/>
                </a:solidFill>
              </a:rPr>
              <a:pPr>
                <a:spcBef>
                  <a:spcPct val="0"/>
                </a:spcBef>
                <a:buFontTx/>
                <a:buNone/>
              </a:pPr>
              <a:t>2</a:t>
            </a:fld>
            <a:endParaRPr lang="en-US" altLang="en-US" sz="1200">
              <a:solidFill>
                <a:srgbClr val="898989"/>
              </a:solidFill>
            </a:endParaRPr>
          </a:p>
        </p:txBody>
      </p:sp>
      <p:pic>
        <p:nvPicPr>
          <p:cNvPr id="99332" name="Picture 3">
            <a:extLst>
              <a:ext uri="{FF2B5EF4-FFF2-40B4-BE49-F238E27FC236}">
                <a16:creationId xmlns:a16="http://schemas.microsoft.com/office/drawing/2014/main" id="{00FCF4D7-1692-5A74-B7DB-F6E93AA44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047" y="2979821"/>
            <a:ext cx="8610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5EDD661-07D9-2F59-314F-5D16C7EDFB08}"/>
              </a:ext>
            </a:extLst>
          </p:cNvPr>
          <p:cNvSpPr txBox="1"/>
          <p:nvPr/>
        </p:nvSpPr>
        <p:spPr>
          <a:xfrm>
            <a:off x="1600200" y="1358827"/>
            <a:ext cx="8494295" cy="923330"/>
          </a:xfrm>
          <a:prstGeom prst="rect">
            <a:avLst/>
          </a:prstGeom>
          <a:noFill/>
        </p:spPr>
        <p:txBody>
          <a:bodyPr wrap="square" rtlCol="0">
            <a:spAutoFit/>
          </a:bodyPr>
          <a:lstStyle/>
          <a:p>
            <a:r>
              <a:rPr lang="en-US" dirty="0"/>
              <a:t>Stage: any device or combination of devices in which two immiscible  phases are brought into  intimate contact in order to  achieve mass transfer of one or more components from one phase to another is called ‘Stage’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4FE2B4A3-855B-3536-5F86-AFD473394748}"/>
              </a:ext>
            </a:extLst>
          </p:cNvPr>
          <p:cNvSpPr>
            <a:spLocks noGrp="1"/>
          </p:cNvSpPr>
          <p:nvPr>
            <p:ph type="title"/>
          </p:nvPr>
        </p:nvSpPr>
        <p:spPr>
          <a:xfrm>
            <a:off x="1981200" y="134989"/>
            <a:ext cx="8229600" cy="1019254"/>
          </a:xfrm>
        </p:spPr>
        <p:txBody>
          <a:bodyPr/>
          <a:lstStyle/>
          <a:p>
            <a:r>
              <a:rPr lang="en-US" altLang="en-US" dirty="0">
                <a:solidFill>
                  <a:srgbClr val="0070C0"/>
                </a:solidFill>
              </a:rPr>
              <a:t>Kremser chart</a:t>
            </a:r>
          </a:p>
        </p:txBody>
      </p:sp>
      <p:pic>
        <p:nvPicPr>
          <p:cNvPr id="137219" name="Content Placeholder 4">
            <a:extLst>
              <a:ext uri="{FF2B5EF4-FFF2-40B4-BE49-F238E27FC236}">
                <a16:creationId xmlns:a16="http://schemas.microsoft.com/office/drawing/2014/main" id="{AF105470-187D-FF24-CE83-39D82C1141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52998" y="1002859"/>
            <a:ext cx="5633803" cy="5586855"/>
          </a:xfrm>
        </p:spPr>
      </p:pic>
      <p:sp>
        <p:nvSpPr>
          <p:cNvPr id="137220" name="Slide Number Placeholder 3">
            <a:extLst>
              <a:ext uri="{FF2B5EF4-FFF2-40B4-BE49-F238E27FC236}">
                <a16:creationId xmlns:a16="http://schemas.microsoft.com/office/drawing/2014/main" id="{1BCBBD67-6F2D-672F-73F7-2B0210FBBCF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2D04400-2748-4B68-8E2B-5FDE984C476E}" type="slidenum">
              <a:rPr lang="en-US" altLang="en-US" sz="1200">
                <a:solidFill>
                  <a:srgbClr val="898989"/>
                </a:solidFill>
              </a:rPr>
              <a:pPr>
                <a:spcBef>
                  <a:spcPct val="0"/>
                </a:spcBef>
                <a:buFontTx/>
                <a:buNone/>
              </a:pPr>
              <a:t>20</a:t>
            </a:fld>
            <a:endParaRPr lang="en-US" altLang="en-US" sz="1200">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DF6D-0D16-50F9-AD42-ACCA8DC5C8D5}"/>
              </a:ext>
            </a:extLst>
          </p:cNvPr>
          <p:cNvSpPr>
            <a:spLocks noGrp="1"/>
          </p:cNvSpPr>
          <p:nvPr>
            <p:ph type="title"/>
          </p:nvPr>
        </p:nvSpPr>
        <p:spPr>
          <a:xfrm>
            <a:off x="1577861" y="67030"/>
            <a:ext cx="8865704" cy="1143000"/>
          </a:xfrm>
        </p:spPr>
        <p:txBody>
          <a:bodyPr/>
          <a:lstStyle/>
          <a:p>
            <a:r>
              <a:rPr lang="en-IN" sz="3600" b="1" dirty="0">
                <a:solidFill>
                  <a:srgbClr val="0070C0"/>
                </a:solidFill>
              </a:rPr>
              <a:t>No. of ideal stage in cross-current operation</a:t>
            </a:r>
          </a:p>
        </p:txBody>
      </p:sp>
      <p:pic>
        <p:nvPicPr>
          <p:cNvPr id="6" name="Content Placeholder 5">
            <a:extLst>
              <a:ext uri="{FF2B5EF4-FFF2-40B4-BE49-F238E27FC236}">
                <a16:creationId xmlns:a16="http://schemas.microsoft.com/office/drawing/2014/main" id="{A045987C-1972-9D9F-B466-91CCA17F0F18}"/>
              </a:ext>
            </a:extLst>
          </p:cNvPr>
          <p:cNvPicPr>
            <a:picLocks noGrp="1" noChangeAspect="1"/>
          </p:cNvPicPr>
          <p:nvPr>
            <p:ph idx="1"/>
          </p:nvPr>
        </p:nvPicPr>
        <p:blipFill>
          <a:blip r:embed="rId2"/>
          <a:stretch>
            <a:fillRect/>
          </a:stretch>
        </p:blipFill>
        <p:spPr>
          <a:xfrm>
            <a:off x="1524001" y="1279525"/>
            <a:ext cx="5775867" cy="2395330"/>
          </a:xfrm>
        </p:spPr>
      </p:pic>
      <p:sp>
        <p:nvSpPr>
          <p:cNvPr id="4" name="Slide Number Placeholder 3">
            <a:extLst>
              <a:ext uri="{FF2B5EF4-FFF2-40B4-BE49-F238E27FC236}">
                <a16:creationId xmlns:a16="http://schemas.microsoft.com/office/drawing/2014/main" id="{FF0DBEED-BDD2-D41C-E2F5-CBA1CE24B7F5}"/>
              </a:ext>
            </a:extLst>
          </p:cNvPr>
          <p:cNvSpPr>
            <a:spLocks noGrp="1"/>
          </p:cNvSpPr>
          <p:nvPr>
            <p:ph type="sldNum" sz="quarter" idx="12"/>
          </p:nvPr>
        </p:nvSpPr>
        <p:spPr/>
        <p:txBody>
          <a:bodyPr/>
          <a:lstStyle/>
          <a:p>
            <a:pPr>
              <a:defRPr/>
            </a:pPr>
            <a:fld id="{DD2C1E9A-D4BC-49F6-BCAF-D0866D26C672}" type="slidenum">
              <a:rPr lang="en-US" altLang="en-US" smtClean="0"/>
              <a:pPr>
                <a:defRPr/>
              </a:pPr>
              <a:t>21</a:t>
            </a:fld>
            <a:endParaRPr lang="en-US" altLang="en-US"/>
          </a:p>
        </p:txBody>
      </p:sp>
      <p:pic>
        <p:nvPicPr>
          <p:cNvPr id="8" name="Picture 7">
            <a:extLst>
              <a:ext uri="{FF2B5EF4-FFF2-40B4-BE49-F238E27FC236}">
                <a16:creationId xmlns:a16="http://schemas.microsoft.com/office/drawing/2014/main" id="{5F0A0505-4AD3-94A5-3266-CDF05C89C3CC}"/>
              </a:ext>
            </a:extLst>
          </p:cNvPr>
          <p:cNvPicPr>
            <a:picLocks noChangeAspect="1"/>
          </p:cNvPicPr>
          <p:nvPr/>
        </p:nvPicPr>
        <p:blipFill>
          <a:blip r:embed="rId3"/>
          <a:stretch>
            <a:fillRect/>
          </a:stretch>
        </p:blipFill>
        <p:spPr>
          <a:xfrm>
            <a:off x="6619502" y="2828136"/>
            <a:ext cx="3909351" cy="3979438"/>
          </a:xfrm>
          <a:prstGeom prst="rect">
            <a:avLst/>
          </a:prstGeom>
        </p:spPr>
      </p:pic>
    </p:spTree>
    <p:extLst>
      <p:ext uri="{BB962C8B-B14F-4D97-AF65-F5344CB8AC3E}">
        <p14:creationId xmlns:p14="http://schemas.microsoft.com/office/powerpoint/2010/main" val="35043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7DDF6-237A-E155-5D8C-13DDB4259BD9}"/>
              </a:ext>
            </a:extLst>
          </p:cNvPr>
          <p:cNvSpPr>
            <a:spLocks noGrp="1"/>
          </p:cNvSpPr>
          <p:nvPr>
            <p:ph type="title"/>
          </p:nvPr>
        </p:nvSpPr>
        <p:spPr>
          <a:xfrm>
            <a:off x="1981200" y="136526"/>
            <a:ext cx="8229600" cy="1143000"/>
          </a:xfrm>
        </p:spPr>
        <p:txBody>
          <a:bodyPr/>
          <a:lstStyle/>
          <a:p>
            <a:r>
              <a:rPr lang="en-IN" sz="4000" b="1" dirty="0">
                <a:solidFill>
                  <a:srgbClr val="0070C0"/>
                </a:solidFill>
              </a:rPr>
              <a:t>Cross-current stripping</a:t>
            </a:r>
          </a:p>
        </p:txBody>
      </p:sp>
      <p:pic>
        <p:nvPicPr>
          <p:cNvPr id="6" name="Content Placeholder 5">
            <a:extLst>
              <a:ext uri="{FF2B5EF4-FFF2-40B4-BE49-F238E27FC236}">
                <a16:creationId xmlns:a16="http://schemas.microsoft.com/office/drawing/2014/main" id="{190AE1E5-61D3-8055-59BD-0A5CFB79A5BE}"/>
              </a:ext>
            </a:extLst>
          </p:cNvPr>
          <p:cNvPicPr>
            <a:picLocks noGrp="1" noChangeAspect="1"/>
          </p:cNvPicPr>
          <p:nvPr>
            <p:ph idx="1"/>
          </p:nvPr>
        </p:nvPicPr>
        <p:blipFill>
          <a:blip r:embed="rId2"/>
          <a:stretch>
            <a:fillRect/>
          </a:stretch>
        </p:blipFill>
        <p:spPr>
          <a:xfrm>
            <a:off x="2854481" y="1277502"/>
            <a:ext cx="6793689" cy="5305860"/>
          </a:xfrm>
        </p:spPr>
      </p:pic>
      <p:sp>
        <p:nvSpPr>
          <p:cNvPr id="4" name="Slide Number Placeholder 3">
            <a:extLst>
              <a:ext uri="{FF2B5EF4-FFF2-40B4-BE49-F238E27FC236}">
                <a16:creationId xmlns:a16="http://schemas.microsoft.com/office/drawing/2014/main" id="{6366D034-9FC7-9D3D-0129-D5157232C385}"/>
              </a:ext>
            </a:extLst>
          </p:cNvPr>
          <p:cNvSpPr>
            <a:spLocks noGrp="1"/>
          </p:cNvSpPr>
          <p:nvPr>
            <p:ph type="sldNum" sz="quarter" idx="12"/>
          </p:nvPr>
        </p:nvSpPr>
        <p:spPr>
          <a:xfrm>
            <a:off x="8297810" y="6356350"/>
            <a:ext cx="2133600" cy="365125"/>
          </a:xfrm>
        </p:spPr>
        <p:txBody>
          <a:bodyPr/>
          <a:lstStyle/>
          <a:p>
            <a:pPr>
              <a:defRPr/>
            </a:pPr>
            <a:fld id="{DD2C1E9A-D4BC-49F6-BCAF-D0866D26C672}" type="slidenum">
              <a:rPr lang="en-US" altLang="en-US" smtClean="0"/>
              <a:pPr>
                <a:defRPr/>
              </a:pPr>
              <a:t>22</a:t>
            </a:fld>
            <a:endParaRPr lang="en-US" altLang="en-US"/>
          </a:p>
        </p:txBody>
      </p:sp>
    </p:spTree>
    <p:extLst>
      <p:ext uri="{BB962C8B-B14F-4D97-AF65-F5344CB8AC3E}">
        <p14:creationId xmlns:p14="http://schemas.microsoft.com/office/powerpoint/2010/main" val="258401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BD18E3FB-9C03-A450-D720-EE6121DB44F3}"/>
              </a:ext>
            </a:extLst>
          </p:cNvPr>
          <p:cNvSpPr>
            <a:spLocks noGrp="1"/>
          </p:cNvSpPr>
          <p:nvPr>
            <p:ph type="title"/>
          </p:nvPr>
        </p:nvSpPr>
        <p:spPr/>
        <p:txBody>
          <a:bodyPr/>
          <a:lstStyle/>
          <a:p>
            <a:pPr eaLnBrk="1" hangingPunct="1"/>
            <a:r>
              <a:rPr lang="en-US" altLang="en-US"/>
              <a:t>Problem </a:t>
            </a:r>
          </a:p>
        </p:txBody>
      </p:sp>
      <p:sp>
        <p:nvSpPr>
          <p:cNvPr id="138243" name="Slide Number Placeholder 3">
            <a:extLst>
              <a:ext uri="{FF2B5EF4-FFF2-40B4-BE49-F238E27FC236}">
                <a16:creationId xmlns:a16="http://schemas.microsoft.com/office/drawing/2014/main" id="{E1C9F143-703F-ADE1-305A-2E5FAF6D03E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2EB84B9-6401-4EC3-9E1D-032297B3B386}" type="slidenum">
              <a:rPr lang="en-US" altLang="en-US" sz="1200">
                <a:solidFill>
                  <a:srgbClr val="898989"/>
                </a:solidFill>
              </a:rPr>
              <a:pPr>
                <a:spcBef>
                  <a:spcPct val="0"/>
                </a:spcBef>
                <a:buFontTx/>
                <a:buNone/>
              </a:pPr>
              <a:t>23</a:t>
            </a:fld>
            <a:endParaRPr lang="en-US" altLang="en-US" sz="1200">
              <a:solidFill>
                <a:srgbClr val="898989"/>
              </a:solidFill>
            </a:endParaRPr>
          </a:p>
        </p:txBody>
      </p:sp>
      <p:pic>
        <p:nvPicPr>
          <p:cNvPr id="138244" name="Picture 3">
            <a:extLst>
              <a:ext uri="{FF2B5EF4-FFF2-40B4-BE49-F238E27FC236}">
                <a16:creationId xmlns:a16="http://schemas.microsoft.com/office/drawing/2014/main" id="{62ADC64A-727E-76E3-5664-9A39B0338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85280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367F-0644-9ADF-88A4-3BA01ADA791D}"/>
              </a:ext>
            </a:extLst>
          </p:cNvPr>
          <p:cNvSpPr>
            <a:spLocks noGrp="1"/>
          </p:cNvSpPr>
          <p:nvPr>
            <p:ph type="title"/>
          </p:nvPr>
        </p:nvSpPr>
        <p:spPr>
          <a:xfrm>
            <a:off x="1600200" y="274638"/>
            <a:ext cx="9144000" cy="1143000"/>
          </a:xfrm>
        </p:spPr>
        <p:txBody>
          <a:bodyPr/>
          <a:lstStyle/>
          <a:p>
            <a:pPr algn="l"/>
            <a:r>
              <a:rPr lang="en-IN" sz="4000" dirty="0">
                <a:solidFill>
                  <a:srgbClr val="FF0000"/>
                </a:solidFill>
              </a:rPr>
              <a:t>Selection of solvent and stripping medium</a:t>
            </a:r>
          </a:p>
        </p:txBody>
      </p:sp>
      <p:sp>
        <p:nvSpPr>
          <p:cNvPr id="4" name="Slide Number Placeholder 3">
            <a:extLst>
              <a:ext uri="{FF2B5EF4-FFF2-40B4-BE49-F238E27FC236}">
                <a16:creationId xmlns:a16="http://schemas.microsoft.com/office/drawing/2014/main" id="{548B8B4E-7816-9640-56E5-6C5C6A016F58}"/>
              </a:ext>
            </a:extLst>
          </p:cNvPr>
          <p:cNvSpPr>
            <a:spLocks noGrp="1"/>
          </p:cNvSpPr>
          <p:nvPr>
            <p:ph type="sldNum" sz="quarter" idx="12"/>
          </p:nvPr>
        </p:nvSpPr>
        <p:spPr/>
        <p:txBody>
          <a:bodyPr/>
          <a:lstStyle/>
          <a:p>
            <a:pPr>
              <a:defRPr/>
            </a:pPr>
            <a:fld id="{DD2C1E9A-D4BC-49F6-BCAF-D0866D26C672}" type="slidenum">
              <a:rPr lang="en-US" altLang="en-US" smtClean="0"/>
              <a:pPr>
                <a:defRPr/>
              </a:pPr>
              <a:t>24</a:t>
            </a:fld>
            <a:endParaRPr lang="en-US" altLang="en-US"/>
          </a:p>
        </p:txBody>
      </p:sp>
      <p:sp>
        <p:nvSpPr>
          <p:cNvPr id="7" name="Content Placeholder 6">
            <a:extLst>
              <a:ext uri="{FF2B5EF4-FFF2-40B4-BE49-F238E27FC236}">
                <a16:creationId xmlns:a16="http://schemas.microsoft.com/office/drawing/2014/main" id="{6E4665D8-1568-D26C-AAEA-1685AF60CC30}"/>
              </a:ext>
            </a:extLst>
          </p:cNvPr>
          <p:cNvSpPr>
            <a:spLocks noGrp="1"/>
          </p:cNvSpPr>
          <p:nvPr>
            <p:ph idx="1"/>
          </p:nvPr>
        </p:nvSpPr>
        <p:spPr/>
        <p:txBody>
          <a:bodyPr/>
          <a:lstStyle/>
          <a:p>
            <a:pPr marL="0" indent="0">
              <a:buNone/>
            </a:pPr>
            <a:r>
              <a:rPr lang="en-IN" dirty="0"/>
              <a:t>Home work/self study</a:t>
            </a:r>
          </a:p>
          <a:p>
            <a:pPr marL="0" indent="0">
              <a:buNone/>
            </a:pPr>
            <a:endParaRPr lang="en-IN" dirty="0"/>
          </a:p>
        </p:txBody>
      </p:sp>
    </p:spTree>
    <p:extLst>
      <p:ext uri="{BB962C8B-B14F-4D97-AF65-F5344CB8AC3E}">
        <p14:creationId xmlns:p14="http://schemas.microsoft.com/office/powerpoint/2010/main" val="2623543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49B000-DE5D-6C0D-39B7-12E4AA512BEE}"/>
              </a:ext>
            </a:extLst>
          </p:cNvPr>
          <p:cNvSpPr>
            <a:spLocks noGrp="1"/>
          </p:cNvSpPr>
          <p:nvPr>
            <p:ph type="title"/>
          </p:nvPr>
        </p:nvSpPr>
        <p:spPr>
          <a:xfrm>
            <a:off x="1720250" y="34413"/>
            <a:ext cx="8229600" cy="1143000"/>
          </a:xfrm>
        </p:spPr>
        <p:txBody>
          <a:bodyPr/>
          <a:lstStyle/>
          <a:p>
            <a:r>
              <a:rPr lang="en-US" sz="3600" b="1" dirty="0">
                <a:solidFill>
                  <a:srgbClr val="0070C0"/>
                </a:solidFill>
              </a:rPr>
              <a:t>Minimum Liquid Rate for Absorption</a:t>
            </a:r>
          </a:p>
        </p:txBody>
      </p:sp>
      <p:sp>
        <p:nvSpPr>
          <p:cNvPr id="3" name="Content Placeholder 2">
            <a:extLst>
              <a:ext uri="{FF2B5EF4-FFF2-40B4-BE49-F238E27FC236}">
                <a16:creationId xmlns:a16="http://schemas.microsoft.com/office/drawing/2014/main" id="{1B9BA920-60A8-73CA-CEC9-30986581632C}"/>
              </a:ext>
            </a:extLst>
          </p:cNvPr>
          <p:cNvSpPr>
            <a:spLocks noGrp="1"/>
          </p:cNvSpPr>
          <p:nvPr>
            <p:ph idx="1"/>
          </p:nvPr>
        </p:nvSpPr>
        <p:spPr>
          <a:xfrm>
            <a:off x="1981200" y="1166019"/>
            <a:ext cx="6518687" cy="4015582"/>
          </a:xfrm>
        </p:spPr>
        <p:txBody>
          <a:bodyPr rtlCol="0">
            <a:normAutofit/>
          </a:bodyPr>
          <a:lstStyle/>
          <a:p>
            <a:pPr>
              <a:defRPr/>
            </a:pPr>
            <a:r>
              <a:rPr lang="en-US" sz="2400" dirty="0"/>
              <a:t>Material balance</a:t>
            </a:r>
          </a:p>
          <a:p>
            <a:pPr>
              <a:defRPr/>
            </a:pPr>
            <a:r>
              <a:rPr lang="en-US" sz="2400" dirty="0"/>
              <a:t>In designing an absorption column generally these data are given</a:t>
            </a:r>
          </a:p>
          <a:p>
            <a:pPr marL="514350" indent="-514350">
              <a:buFont typeface="+mj-lt"/>
              <a:buAutoNum type="arabicPeriod"/>
              <a:defRPr/>
            </a:pPr>
            <a:r>
              <a:rPr lang="en-US" sz="2400" dirty="0" err="1"/>
              <a:t>G</a:t>
            </a:r>
            <a:r>
              <a:rPr lang="en-US" sz="2400" baseline="-25000" dirty="0" err="1"/>
              <a:t>s</a:t>
            </a:r>
            <a:endParaRPr lang="en-US" sz="2400" baseline="-25000" dirty="0"/>
          </a:p>
          <a:p>
            <a:pPr marL="514350" indent="-514350">
              <a:buFont typeface="+mj-lt"/>
              <a:buAutoNum type="arabicPeriod"/>
              <a:defRPr/>
            </a:pPr>
            <a:r>
              <a:rPr lang="en-US" sz="2400" dirty="0"/>
              <a:t>Y</a:t>
            </a:r>
            <a:r>
              <a:rPr lang="en-US" sz="2400" baseline="-25000" dirty="0"/>
              <a:t>1</a:t>
            </a:r>
          </a:p>
          <a:p>
            <a:pPr marL="514350" indent="-514350">
              <a:buFont typeface="+mj-lt"/>
              <a:buAutoNum type="arabicPeriod"/>
              <a:defRPr/>
            </a:pPr>
            <a:r>
              <a:rPr lang="en-US" sz="2400" dirty="0"/>
              <a:t>Y</a:t>
            </a:r>
            <a:r>
              <a:rPr lang="en-US" sz="2400" baseline="-25000" dirty="0"/>
              <a:t>2</a:t>
            </a:r>
          </a:p>
          <a:p>
            <a:pPr marL="514350" indent="-514350">
              <a:buFont typeface="+mj-lt"/>
              <a:buAutoNum type="arabicPeriod"/>
              <a:defRPr/>
            </a:pPr>
            <a:r>
              <a:rPr lang="en-US" sz="2400" dirty="0"/>
              <a:t>X</a:t>
            </a:r>
            <a:r>
              <a:rPr lang="en-US" sz="2400" baseline="-25000" dirty="0"/>
              <a:t>2</a:t>
            </a:r>
          </a:p>
          <a:p>
            <a:pPr marL="0" indent="0">
              <a:buNone/>
              <a:defRPr/>
            </a:pPr>
            <a:r>
              <a:rPr lang="en-US" sz="2400" dirty="0"/>
              <a:t>we have two unknowns   L</a:t>
            </a:r>
            <a:r>
              <a:rPr lang="en-US" sz="2400" baseline="-25000" dirty="0"/>
              <a:t>s</a:t>
            </a:r>
            <a:r>
              <a:rPr lang="en-US" sz="2400" dirty="0"/>
              <a:t> and X</a:t>
            </a:r>
            <a:r>
              <a:rPr lang="en-US" sz="2400" baseline="-25000" dirty="0"/>
              <a:t>1</a:t>
            </a:r>
          </a:p>
          <a:p>
            <a:pPr>
              <a:defRPr/>
            </a:pPr>
            <a:endParaRPr lang="en-US" sz="2400" dirty="0"/>
          </a:p>
          <a:p>
            <a:pPr>
              <a:defRPr/>
            </a:pPr>
            <a:endParaRPr lang="en-US" sz="2400" dirty="0"/>
          </a:p>
        </p:txBody>
      </p:sp>
      <p:sp>
        <p:nvSpPr>
          <p:cNvPr id="139267" name="Slide Number Placeholder 3">
            <a:extLst>
              <a:ext uri="{FF2B5EF4-FFF2-40B4-BE49-F238E27FC236}">
                <a16:creationId xmlns:a16="http://schemas.microsoft.com/office/drawing/2014/main" id="{24AF99B4-00ED-86EA-68A9-33707EBFABD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B2E8D6C-D64A-42C5-8953-CA14C6B1E2F7}" type="slidenum">
              <a:rPr lang="en-US" altLang="en-US" sz="1200">
                <a:solidFill>
                  <a:srgbClr val="898989"/>
                </a:solidFill>
              </a:rPr>
              <a:pPr>
                <a:spcBef>
                  <a:spcPct val="0"/>
                </a:spcBef>
                <a:buFontTx/>
                <a:buNone/>
              </a:pPr>
              <a:t>25</a:t>
            </a:fld>
            <a:endParaRPr lang="en-US" altLang="en-US" sz="1200">
              <a:solidFill>
                <a:srgbClr val="898989"/>
              </a:solidFill>
            </a:endParaRPr>
          </a:p>
        </p:txBody>
      </p:sp>
      <p:pic>
        <p:nvPicPr>
          <p:cNvPr id="139269" name="Picture 3">
            <a:extLst>
              <a:ext uri="{FF2B5EF4-FFF2-40B4-BE49-F238E27FC236}">
                <a16:creationId xmlns:a16="http://schemas.microsoft.com/office/drawing/2014/main" id="{8E296A2D-26B9-A770-5D2A-6D7297899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8276" y="1155986"/>
            <a:ext cx="2540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B999C87-FA86-BA72-117E-08112BBA93F3}"/>
              </a:ext>
            </a:extLst>
          </p:cNvPr>
          <p:cNvSpPr txBox="1"/>
          <p:nvPr/>
        </p:nvSpPr>
        <p:spPr>
          <a:xfrm>
            <a:off x="1720251" y="4569308"/>
            <a:ext cx="6594947" cy="523220"/>
          </a:xfrm>
          <a:prstGeom prst="rect">
            <a:avLst/>
          </a:prstGeom>
          <a:noFill/>
        </p:spPr>
        <p:txBody>
          <a:bodyPr wrap="none" rtlCol="0">
            <a:spAutoFit/>
          </a:bodyPr>
          <a:lstStyle/>
          <a:p>
            <a:r>
              <a:rPr lang="en-US" sz="2800" dirty="0">
                <a:solidFill>
                  <a:srgbClr val="00B050"/>
                </a:solidFill>
              </a:rPr>
              <a:t>Actual </a:t>
            </a:r>
            <a:r>
              <a:rPr lang="en-US" sz="2800" i="1" dirty="0">
                <a:solidFill>
                  <a:srgbClr val="00B050"/>
                </a:solidFill>
              </a:rPr>
              <a:t>L</a:t>
            </a:r>
            <a:r>
              <a:rPr lang="en-US" sz="2800" i="1" baseline="-25000" dirty="0">
                <a:solidFill>
                  <a:srgbClr val="00B050"/>
                </a:solidFill>
              </a:rPr>
              <a:t>s</a:t>
            </a:r>
            <a:r>
              <a:rPr lang="en-US" sz="2800" dirty="0">
                <a:solidFill>
                  <a:srgbClr val="00B050"/>
                </a:solidFill>
              </a:rPr>
              <a:t> will be (1.2 to 2) times of the </a:t>
            </a:r>
            <a:r>
              <a:rPr lang="en-US" sz="2800" i="1" dirty="0">
                <a:solidFill>
                  <a:srgbClr val="00B050"/>
                </a:solidFill>
              </a:rPr>
              <a:t>L</a:t>
            </a:r>
            <a:r>
              <a:rPr lang="en-US" sz="2800" i="1" baseline="-25000" dirty="0">
                <a:solidFill>
                  <a:srgbClr val="00B050"/>
                </a:solidFill>
              </a:rPr>
              <a:t>s</a:t>
            </a:r>
            <a:r>
              <a:rPr lang="en-US" sz="2000" i="1" baseline="-25000" dirty="0">
                <a:solidFill>
                  <a:srgbClr val="00B050"/>
                </a:solidFill>
              </a:rPr>
              <a:t>min</a:t>
            </a:r>
            <a:endParaRPr lang="en-US" sz="2800" i="1" baseline="-25000" dirty="0">
              <a:solidFill>
                <a:srgbClr val="00B050"/>
              </a:solidFill>
            </a:endParaRPr>
          </a:p>
        </p:txBody>
      </p:sp>
      <p:pic>
        <p:nvPicPr>
          <p:cNvPr id="6" name="Picture 5">
            <a:extLst>
              <a:ext uri="{FF2B5EF4-FFF2-40B4-BE49-F238E27FC236}">
                <a16:creationId xmlns:a16="http://schemas.microsoft.com/office/drawing/2014/main" id="{FBF56086-2E8A-C723-DDE9-68302B41492B}"/>
              </a:ext>
            </a:extLst>
          </p:cNvPr>
          <p:cNvPicPr>
            <a:picLocks noChangeAspect="1"/>
          </p:cNvPicPr>
          <p:nvPr/>
        </p:nvPicPr>
        <p:blipFill>
          <a:blip r:embed="rId3"/>
          <a:stretch>
            <a:fillRect/>
          </a:stretch>
        </p:blipFill>
        <p:spPr>
          <a:xfrm>
            <a:off x="1720251" y="5405285"/>
            <a:ext cx="8751499" cy="1418303"/>
          </a:xfrm>
          <a:prstGeom prst="rect">
            <a:avLst/>
          </a:prstGeom>
          <a:ln>
            <a:solidFill>
              <a:srgbClr val="00B050"/>
            </a:solidFill>
          </a:ln>
        </p:spPr>
      </p:pic>
      <p:pic>
        <p:nvPicPr>
          <p:cNvPr id="7" name="Picture 6">
            <a:extLst>
              <a:ext uri="{FF2B5EF4-FFF2-40B4-BE49-F238E27FC236}">
                <a16:creationId xmlns:a16="http://schemas.microsoft.com/office/drawing/2014/main" id="{8A28FD96-A5A3-F27D-AC8F-A0DFF895B2B0}"/>
              </a:ext>
            </a:extLst>
          </p:cNvPr>
          <p:cNvPicPr>
            <a:picLocks noChangeAspect="1"/>
          </p:cNvPicPr>
          <p:nvPr/>
        </p:nvPicPr>
        <p:blipFill>
          <a:blip r:embed="rId4"/>
          <a:stretch>
            <a:fillRect/>
          </a:stretch>
        </p:blipFill>
        <p:spPr>
          <a:xfrm>
            <a:off x="8467538" y="1023800"/>
            <a:ext cx="1971862" cy="380711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3">
            <a:extLst>
              <a:ext uri="{FF2B5EF4-FFF2-40B4-BE49-F238E27FC236}">
                <a16:creationId xmlns:a16="http://schemas.microsoft.com/office/drawing/2014/main" id="{A8F0C933-58B1-D580-5CFE-665A2A0C28E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3649995-DAC7-4D97-BF34-9BFEC4390B5F}" type="slidenum">
              <a:rPr lang="en-US" altLang="en-US" sz="1200">
                <a:solidFill>
                  <a:srgbClr val="898989"/>
                </a:solidFill>
              </a:rPr>
              <a:pPr>
                <a:spcBef>
                  <a:spcPct val="0"/>
                </a:spcBef>
                <a:buFontTx/>
                <a:buNone/>
              </a:pPr>
              <a:t>26</a:t>
            </a:fld>
            <a:endParaRPr lang="en-US" altLang="en-US" sz="1200">
              <a:solidFill>
                <a:srgbClr val="898989"/>
              </a:solidFill>
            </a:endParaRPr>
          </a:p>
        </p:txBody>
      </p:sp>
      <p:pic>
        <p:nvPicPr>
          <p:cNvPr id="140291" name="Picture 2">
            <a:extLst>
              <a:ext uri="{FF2B5EF4-FFF2-40B4-BE49-F238E27FC236}">
                <a16:creationId xmlns:a16="http://schemas.microsoft.com/office/drawing/2014/main" id="{9531F238-CE67-7739-8035-F3DEB99F4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838200"/>
            <a:ext cx="38862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2" name="Picture 3">
            <a:extLst>
              <a:ext uri="{FF2B5EF4-FFF2-40B4-BE49-F238E27FC236}">
                <a16:creationId xmlns:a16="http://schemas.microsoft.com/office/drawing/2014/main" id="{4BA2F6EE-D940-9300-B08D-CF5507680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2744788"/>
            <a:ext cx="38639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BA324C09-57AB-363F-2788-90230DD7CCFC}"/>
              </a:ext>
            </a:extLst>
          </p:cNvPr>
          <p:cNvSpPr>
            <a:spLocks noGrp="1"/>
          </p:cNvSpPr>
          <p:nvPr>
            <p:ph type="title"/>
          </p:nvPr>
        </p:nvSpPr>
        <p:spPr>
          <a:xfrm>
            <a:off x="1464041" y="-32480"/>
            <a:ext cx="9833547" cy="894734"/>
          </a:xfrm>
        </p:spPr>
        <p:txBody>
          <a:bodyPr/>
          <a:lstStyle/>
          <a:p>
            <a:pPr algn="l" eaLnBrk="1" hangingPunct="1"/>
            <a:r>
              <a:rPr lang="en-US" altLang="en-US" sz="3500" dirty="0">
                <a:solidFill>
                  <a:srgbClr val="0070C0"/>
                </a:solidFill>
              </a:rPr>
              <a:t>Minimum gas or steam rate for stripping operation</a:t>
            </a:r>
          </a:p>
        </p:txBody>
      </p:sp>
      <p:sp>
        <p:nvSpPr>
          <p:cNvPr id="3" name="Content Placeholder 2">
            <a:extLst>
              <a:ext uri="{FF2B5EF4-FFF2-40B4-BE49-F238E27FC236}">
                <a16:creationId xmlns:a16="http://schemas.microsoft.com/office/drawing/2014/main" id="{096C6D37-C6C9-1F48-080E-C3FF961DEF15}"/>
              </a:ext>
            </a:extLst>
          </p:cNvPr>
          <p:cNvSpPr>
            <a:spLocks noGrp="1"/>
          </p:cNvSpPr>
          <p:nvPr>
            <p:ph idx="1"/>
          </p:nvPr>
        </p:nvSpPr>
        <p:spPr>
          <a:xfrm>
            <a:off x="1647108" y="1967500"/>
            <a:ext cx="8229600" cy="4525963"/>
          </a:xfrm>
        </p:spPr>
        <p:txBody>
          <a:bodyPr rtlCol="0">
            <a:normAutofit/>
          </a:bodyPr>
          <a:lstStyle/>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Unknowns are </a:t>
            </a:r>
            <a:r>
              <a:rPr lang="en-US" dirty="0" err="1"/>
              <a:t>G</a:t>
            </a:r>
            <a:r>
              <a:rPr lang="en-US" baseline="-25000" dirty="0" err="1"/>
              <a:t>s</a:t>
            </a:r>
            <a:r>
              <a:rPr lang="en-US" dirty="0"/>
              <a:t> and Y</a:t>
            </a:r>
            <a:r>
              <a:rPr lang="en-US" baseline="-25000" dirty="0"/>
              <a:t>2</a:t>
            </a:r>
          </a:p>
        </p:txBody>
      </p:sp>
      <p:sp>
        <p:nvSpPr>
          <p:cNvPr id="141316" name="Slide Number Placeholder 3">
            <a:extLst>
              <a:ext uri="{FF2B5EF4-FFF2-40B4-BE49-F238E27FC236}">
                <a16:creationId xmlns:a16="http://schemas.microsoft.com/office/drawing/2014/main" id="{6090F4F8-EA22-4E74-4641-5220F0C1265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DD33AFD-3549-4A69-B895-0B2B109F3B99}" type="slidenum">
              <a:rPr lang="en-US" altLang="en-US" sz="1200">
                <a:solidFill>
                  <a:srgbClr val="898989"/>
                </a:solidFill>
              </a:rPr>
              <a:pPr>
                <a:spcBef>
                  <a:spcPct val="0"/>
                </a:spcBef>
                <a:buFontTx/>
                <a:buNone/>
              </a:pPr>
              <a:t>27</a:t>
            </a:fld>
            <a:endParaRPr lang="en-US" altLang="en-US" sz="1200">
              <a:solidFill>
                <a:srgbClr val="898989"/>
              </a:solidFill>
            </a:endParaRPr>
          </a:p>
        </p:txBody>
      </p:sp>
      <p:pic>
        <p:nvPicPr>
          <p:cNvPr id="141317" name="Picture 2">
            <a:extLst>
              <a:ext uri="{FF2B5EF4-FFF2-40B4-BE49-F238E27FC236}">
                <a16:creationId xmlns:a16="http://schemas.microsoft.com/office/drawing/2014/main" id="{D7C03108-5016-2AB9-CD00-D08573B7A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962" y="1165520"/>
            <a:ext cx="419100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a:extLst>
              <a:ext uri="{FF2B5EF4-FFF2-40B4-BE49-F238E27FC236}">
                <a16:creationId xmlns:a16="http://schemas.microsoft.com/office/drawing/2014/main" id="{8E69FFCD-1BF4-1794-F432-FBE2AC728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132684"/>
            <a:ext cx="2540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4D29B6F-2143-FBB3-5AAE-907850CBB539}"/>
              </a:ext>
            </a:extLst>
          </p:cNvPr>
          <p:cNvPicPr>
            <a:picLocks noChangeAspect="1"/>
          </p:cNvPicPr>
          <p:nvPr/>
        </p:nvPicPr>
        <p:blipFill>
          <a:blip r:embed="rId4"/>
          <a:stretch>
            <a:fillRect/>
          </a:stretch>
        </p:blipFill>
        <p:spPr>
          <a:xfrm>
            <a:off x="1603888" y="1052741"/>
            <a:ext cx="2168013" cy="41858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12FBF-7E94-4BBB-EB30-DA879829874F}"/>
              </a:ext>
            </a:extLst>
          </p:cNvPr>
          <p:cNvSpPr>
            <a:spLocks noGrp="1"/>
          </p:cNvSpPr>
          <p:nvPr>
            <p:ph type="title"/>
          </p:nvPr>
        </p:nvSpPr>
        <p:spPr>
          <a:xfrm>
            <a:off x="1981200" y="1"/>
            <a:ext cx="7848600" cy="533401"/>
          </a:xfrm>
        </p:spPr>
        <p:txBody>
          <a:bodyPr>
            <a:normAutofit fontScale="90000"/>
          </a:bodyPr>
          <a:lstStyle/>
          <a:p>
            <a:r>
              <a:rPr lang="en-IN" dirty="0">
                <a:solidFill>
                  <a:srgbClr val="FF0000"/>
                </a:solidFill>
              </a:rPr>
              <a:t>Problem</a:t>
            </a:r>
          </a:p>
        </p:txBody>
      </p:sp>
      <p:sp>
        <p:nvSpPr>
          <p:cNvPr id="3" name="Content Placeholder 2">
            <a:extLst>
              <a:ext uri="{FF2B5EF4-FFF2-40B4-BE49-F238E27FC236}">
                <a16:creationId xmlns:a16="http://schemas.microsoft.com/office/drawing/2014/main" id="{823B7131-DF53-3D56-EAF3-2EBDA5A77C66}"/>
              </a:ext>
            </a:extLst>
          </p:cNvPr>
          <p:cNvSpPr>
            <a:spLocks noGrp="1"/>
          </p:cNvSpPr>
          <p:nvPr>
            <p:ph idx="1"/>
          </p:nvPr>
        </p:nvSpPr>
        <p:spPr>
          <a:xfrm>
            <a:off x="1752600" y="533401"/>
            <a:ext cx="8839200" cy="4191000"/>
          </a:xfrm>
        </p:spPr>
        <p:txBody>
          <a:bodyPr/>
          <a:lstStyle/>
          <a:p>
            <a:pPr marL="0" indent="0">
              <a:buNone/>
            </a:pPr>
            <a:r>
              <a:rPr lang="en-IN" sz="2200" dirty="0">
                <a:latin typeface="Trebuchet MS" panose="020B0603020202020204" pitchFamily="34" charset="0"/>
              </a:rPr>
              <a:t>A binary gas mixture with solute concentration  of  mole ratio 0.001 has to be absorbed by a fresh solvent. The final gas concentration is limited to 0.0004 mole ratio. The gas flow rate is 6 </a:t>
            </a:r>
            <a:r>
              <a:rPr lang="en-IN" sz="2200" dirty="0" err="1">
                <a:latin typeface="Trebuchet MS" panose="020B0603020202020204" pitchFamily="34" charset="0"/>
              </a:rPr>
              <a:t>kmol</a:t>
            </a:r>
            <a:r>
              <a:rPr lang="en-IN" sz="2200" dirty="0">
                <a:latin typeface="Trebuchet MS" panose="020B0603020202020204" pitchFamily="34" charset="0"/>
              </a:rPr>
              <a:t>/hr in solute free basis. Find the minimum liquid flow rate. If the operational liquid rate is 1.5 times of the minimum, find the no. of ideal stage for this operation. The equilibrium relation is given by</a:t>
            </a:r>
          </a:p>
        </p:txBody>
      </p:sp>
      <p:sp>
        <p:nvSpPr>
          <p:cNvPr id="4" name="Slide Number Placeholder 3">
            <a:extLst>
              <a:ext uri="{FF2B5EF4-FFF2-40B4-BE49-F238E27FC236}">
                <a16:creationId xmlns:a16="http://schemas.microsoft.com/office/drawing/2014/main" id="{6EF8CCBC-D7E7-C149-9246-C5B14038E57B}"/>
              </a:ext>
            </a:extLst>
          </p:cNvPr>
          <p:cNvSpPr>
            <a:spLocks noGrp="1"/>
          </p:cNvSpPr>
          <p:nvPr>
            <p:ph type="sldNum" sz="quarter" idx="12"/>
          </p:nvPr>
        </p:nvSpPr>
        <p:spPr/>
        <p:txBody>
          <a:bodyPr/>
          <a:lstStyle/>
          <a:p>
            <a:pPr>
              <a:defRPr/>
            </a:pPr>
            <a:fld id="{DD2C1E9A-D4BC-49F6-BCAF-D0866D26C672}" type="slidenum">
              <a:rPr lang="en-US" altLang="en-US" smtClean="0"/>
              <a:pPr>
                <a:defRPr/>
              </a:pPr>
              <a:t>28</a:t>
            </a:fld>
            <a:endParaRPr lang="en-US" altLang="en-US"/>
          </a:p>
        </p:txBody>
      </p:sp>
      <p:graphicFrame>
        <p:nvGraphicFramePr>
          <p:cNvPr id="6" name="Table 5">
            <a:extLst>
              <a:ext uri="{FF2B5EF4-FFF2-40B4-BE49-F238E27FC236}">
                <a16:creationId xmlns:a16="http://schemas.microsoft.com/office/drawing/2014/main" id="{D3709C3F-8481-ACE7-4026-B89A77B72324}"/>
              </a:ext>
            </a:extLst>
          </p:cNvPr>
          <p:cNvGraphicFramePr>
            <a:graphicFrameLocks noGrp="1"/>
          </p:cNvGraphicFramePr>
          <p:nvPr/>
        </p:nvGraphicFramePr>
        <p:xfrm>
          <a:off x="1752601" y="3124200"/>
          <a:ext cx="8406127" cy="1143002"/>
        </p:xfrm>
        <a:graphic>
          <a:graphicData uri="http://schemas.openxmlformats.org/drawingml/2006/table">
            <a:tbl>
              <a:tblPr>
                <a:tableStyleId>{6E25E649-3F16-4E02-A733-19D2CDBF48F0}</a:tableStyleId>
              </a:tblPr>
              <a:tblGrid>
                <a:gridCol w="127158">
                  <a:extLst>
                    <a:ext uri="{9D8B030D-6E8A-4147-A177-3AD203B41FA5}">
                      <a16:colId xmlns:a16="http://schemas.microsoft.com/office/drawing/2014/main" val="2194016642"/>
                    </a:ext>
                  </a:extLst>
                </a:gridCol>
                <a:gridCol w="276835">
                  <a:extLst>
                    <a:ext uri="{9D8B030D-6E8A-4147-A177-3AD203B41FA5}">
                      <a16:colId xmlns:a16="http://schemas.microsoft.com/office/drawing/2014/main" val="1975401104"/>
                    </a:ext>
                  </a:extLst>
                </a:gridCol>
                <a:gridCol w="471649">
                  <a:extLst>
                    <a:ext uri="{9D8B030D-6E8A-4147-A177-3AD203B41FA5}">
                      <a16:colId xmlns:a16="http://schemas.microsoft.com/office/drawing/2014/main" val="3794608179"/>
                    </a:ext>
                  </a:extLst>
                </a:gridCol>
                <a:gridCol w="657341">
                  <a:extLst>
                    <a:ext uri="{9D8B030D-6E8A-4147-A177-3AD203B41FA5}">
                      <a16:colId xmlns:a16="http://schemas.microsoft.com/office/drawing/2014/main" val="738316041"/>
                    </a:ext>
                  </a:extLst>
                </a:gridCol>
                <a:gridCol w="831947">
                  <a:extLst>
                    <a:ext uri="{9D8B030D-6E8A-4147-A177-3AD203B41FA5}">
                      <a16:colId xmlns:a16="http://schemas.microsoft.com/office/drawing/2014/main" val="3032358955"/>
                    </a:ext>
                  </a:extLst>
                </a:gridCol>
                <a:gridCol w="597597">
                  <a:extLst>
                    <a:ext uri="{9D8B030D-6E8A-4147-A177-3AD203B41FA5}">
                      <a16:colId xmlns:a16="http://schemas.microsoft.com/office/drawing/2014/main" val="2083207377"/>
                    </a:ext>
                  </a:extLst>
                </a:gridCol>
                <a:gridCol w="544360">
                  <a:extLst>
                    <a:ext uri="{9D8B030D-6E8A-4147-A177-3AD203B41FA5}">
                      <a16:colId xmlns:a16="http://schemas.microsoft.com/office/drawing/2014/main" val="711859490"/>
                    </a:ext>
                  </a:extLst>
                </a:gridCol>
                <a:gridCol w="544360">
                  <a:extLst>
                    <a:ext uri="{9D8B030D-6E8A-4147-A177-3AD203B41FA5}">
                      <a16:colId xmlns:a16="http://schemas.microsoft.com/office/drawing/2014/main" val="3452674688"/>
                    </a:ext>
                  </a:extLst>
                </a:gridCol>
                <a:gridCol w="544360">
                  <a:extLst>
                    <a:ext uri="{9D8B030D-6E8A-4147-A177-3AD203B41FA5}">
                      <a16:colId xmlns:a16="http://schemas.microsoft.com/office/drawing/2014/main" val="2547115255"/>
                    </a:ext>
                  </a:extLst>
                </a:gridCol>
                <a:gridCol w="544360">
                  <a:extLst>
                    <a:ext uri="{9D8B030D-6E8A-4147-A177-3AD203B41FA5}">
                      <a16:colId xmlns:a16="http://schemas.microsoft.com/office/drawing/2014/main" val="1801472483"/>
                    </a:ext>
                  </a:extLst>
                </a:gridCol>
                <a:gridCol w="544360">
                  <a:extLst>
                    <a:ext uri="{9D8B030D-6E8A-4147-A177-3AD203B41FA5}">
                      <a16:colId xmlns:a16="http://schemas.microsoft.com/office/drawing/2014/main" val="1464095441"/>
                    </a:ext>
                  </a:extLst>
                </a:gridCol>
                <a:gridCol w="544360">
                  <a:extLst>
                    <a:ext uri="{9D8B030D-6E8A-4147-A177-3AD203B41FA5}">
                      <a16:colId xmlns:a16="http://schemas.microsoft.com/office/drawing/2014/main" val="3910389472"/>
                    </a:ext>
                  </a:extLst>
                </a:gridCol>
                <a:gridCol w="544360">
                  <a:extLst>
                    <a:ext uri="{9D8B030D-6E8A-4147-A177-3AD203B41FA5}">
                      <a16:colId xmlns:a16="http://schemas.microsoft.com/office/drawing/2014/main" val="2353231476"/>
                    </a:ext>
                  </a:extLst>
                </a:gridCol>
                <a:gridCol w="544360">
                  <a:extLst>
                    <a:ext uri="{9D8B030D-6E8A-4147-A177-3AD203B41FA5}">
                      <a16:colId xmlns:a16="http://schemas.microsoft.com/office/drawing/2014/main" val="2588806804"/>
                    </a:ext>
                  </a:extLst>
                </a:gridCol>
                <a:gridCol w="544360">
                  <a:extLst>
                    <a:ext uri="{9D8B030D-6E8A-4147-A177-3AD203B41FA5}">
                      <a16:colId xmlns:a16="http://schemas.microsoft.com/office/drawing/2014/main" val="4226831641"/>
                    </a:ext>
                  </a:extLst>
                </a:gridCol>
                <a:gridCol w="544360">
                  <a:extLst>
                    <a:ext uri="{9D8B030D-6E8A-4147-A177-3AD203B41FA5}">
                      <a16:colId xmlns:a16="http://schemas.microsoft.com/office/drawing/2014/main" val="3441597342"/>
                    </a:ext>
                  </a:extLst>
                </a:gridCol>
              </a:tblGrid>
              <a:tr h="571501">
                <a:tc>
                  <a:txBody>
                    <a:bodyPr/>
                    <a:lstStyle/>
                    <a:p>
                      <a:pPr algn="ctr" fontAlgn="b"/>
                      <a:r>
                        <a:rPr lang="en-IN" sz="1200" u="none" strike="noStrike">
                          <a:effectLst/>
                        </a:rPr>
                        <a:t>X</a:t>
                      </a:r>
                      <a:endParaRPr lang="en-IN" sz="1200" b="0" i="0" u="none" strike="noStrike">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0.002</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0.004</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0.006</a:t>
                      </a:r>
                      <a:endParaRPr lang="en-IN" sz="1200" b="0" i="0" u="none" strike="noStrike">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0.008</a:t>
                      </a:r>
                      <a:endParaRPr lang="en-IN" sz="1200" b="0" i="0" u="none" strike="noStrike">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0.01</a:t>
                      </a:r>
                      <a:endParaRPr lang="en-IN" sz="1200" b="0" i="0" u="none" strike="noStrike">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0.012</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0.014</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0.015</a:t>
                      </a:r>
                      <a:endParaRPr lang="en-IN" sz="1200" b="0" i="0" u="none" strike="noStrike">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0.016</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0.018</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0.02</a:t>
                      </a:r>
                      <a:endParaRPr lang="en-IN" sz="1200" b="0" i="0" u="none" strike="noStrike">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0.022</a:t>
                      </a:r>
                      <a:endParaRPr lang="en-IN" sz="1200" b="0" i="0" u="none" strike="noStrike">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0.024</a:t>
                      </a:r>
                      <a:endParaRPr lang="en-IN" sz="1200" b="0" i="0" u="none" strike="noStrike">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0.025</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050711"/>
                  </a:ext>
                </a:extLst>
              </a:tr>
              <a:tr h="571501">
                <a:tc>
                  <a:txBody>
                    <a:bodyPr/>
                    <a:lstStyle/>
                    <a:p>
                      <a:pPr algn="ctr" fontAlgn="b"/>
                      <a:r>
                        <a:rPr lang="en-IN" sz="1200" u="none" strike="noStrike">
                          <a:effectLst/>
                        </a:rPr>
                        <a:t>Y</a:t>
                      </a:r>
                      <a:endParaRPr lang="en-IN" sz="1200" b="0" i="0" u="none" strike="noStrike">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0</a:t>
                      </a:r>
                      <a:endParaRPr lang="en-IN" sz="1200" b="0" i="0" u="none" strike="noStrike">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0.000173</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0.000327</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0.000464</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0.00058</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0.00068</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0.00076</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0.00083</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0.00085</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0.00087</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0.0009</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0.00091</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0.0009</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0.00087</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0.00085</a:t>
                      </a:r>
                      <a:endParaRPr lang="en-IN" sz="1200" b="0" i="0" u="none" strike="noStrike" dirty="0">
                        <a:solidFill>
                          <a:srgbClr val="000000"/>
                        </a:solidFill>
                        <a:effectLst/>
                        <a:latin typeface="Calibri" panose="020F0502020204030204" pitchFamily="34" charset="0"/>
                      </a:endParaRPr>
                    </a:p>
                  </a:txBody>
                  <a:tcPr marL="6429" marR="6429" marT="64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8246595"/>
                  </a:ext>
                </a:extLst>
              </a:tr>
            </a:tbl>
          </a:graphicData>
        </a:graphic>
      </p:graphicFrame>
    </p:spTree>
    <p:extLst>
      <p:ext uri="{BB962C8B-B14F-4D97-AF65-F5344CB8AC3E}">
        <p14:creationId xmlns:p14="http://schemas.microsoft.com/office/powerpoint/2010/main" val="1638980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3">
            <a:extLst>
              <a:ext uri="{FF2B5EF4-FFF2-40B4-BE49-F238E27FC236}">
                <a16:creationId xmlns:a16="http://schemas.microsoft.com/office/drawing/2014/main" id="{2DA9BB9D-07C8-9E90-CA0F-BAB99475777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EE5E65-1887-4677-B363-629AF8EAC91A}" type="slidenum">
              <a:rPr lang="en-US" altLang="en-US" sz="1200">
                <a:solidFill>
                  <a:srgbClr val="898989"/>
                </a:solidFill>
              </a:rPr>
              <a:pPr>
                <a:spcBef>
                  <a:spcPct val="0"/>
                </a:spcBef>
                <a:buFontTx/>
                <a:buNone/>
              </a:pPr>
              <a:t>29</a:t>
            </a:fld>
            <a:endParaRPr lang="en-US" altLang="en-US" sz="1200">
              <a:solidFill>
                <a:srgbClr val="898989"/>
              </a:solidFill>
            </a:endParaRPr>
          </a:p>
        </p:txBody>
      </p:sp>
      <p:pic>
        <p:nvPicPr>
          <p:cNvPr id="142339" name="Picture 2">
            <a:extLst>
              <a:ext uri="{FF2B5EF4-FFF2-40B4-BE49-F238E27FC236}">
                <a16:creationId xmlns:a16="http://schemas.microsoft.com/office/drawing/2014/main" id="{D93DA0FE-E560-F3FE-7CBF-5FE80DCE0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90600"/>
            <a:ext cx="2598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0" name="Picture 3">
            <a:extLst>
              <a:ext uri="{FF2B5EF4-FFF2-40B4-BE49-F238E27FC236}">
                <a16:creationId xmlns:a16="http://schemas.microsoft.com/office/drawing/2014/main" id="{659316FF-0B98-B63D-A968-64D1B83A4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26" y="1044576"/>
            <a:ext cx="30892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1" name="Picture 4">
            <a:extLst>
              <a:ext uri="{FF2B5EF4-FFF2-40B4-BE49-F238E27FC236}">
                <a16:creationId xmlns:a16="http://schemas.microsoft.com/office/drawing/2014/main" id="{08AB2444-008E-D1AB-2363-E78D7E6613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3716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2" name="Picture 5">
            <a:extLst>
              <a:ext uri="{FF2B5EF4-FFF2-40B4-BE49-F238E27FC236}">
                <a16:creationId xmlns:a16="http://schemas.microsoft.com/office/drawing/2014/main" id="{9CA07C9F-3351-AF29-2C9B-B9134FC467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0574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3" name="Picture 7">
            <a:extLst>
              <a:ext uri="{FF2B5EF4-FFF2-40B4-BE49-F238E27FC236}">
                <a16:creationId xmlns:a16="http://schemas.microsoft.com/office/drawing/2014/main" id="{84BF17A3-6522-F15C-67E3-2F154A0F32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1" y="3001964"/>
            <a:ext cx="8716963"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19988-0B20-3935-C424-E0AC39190EF4}"/>
            </a:ext>
          </a:extLst>
        </p:cNvPr>
        <p:cNvGrpSpPr/>
        <p:nvPr/>
      </p:nvGrpSpPr>
      <p:grpSpPr>
        <a:xfrm>
          <a:off x="0" y="0"/>
          <a:ext cx="0" cy="0"/>
          <a:chOff x="0" y="0"/>
          <a:chExt cx="0" cy="0"/>
        </a:xfrm>
      </p:grpSpPr>
      <p:sp>
        <p:nvSpPr>
          <p:cNvPr id="128002" name="Title 1">
            <a:extLst>
              <a:ext uri="{FF2B5EF4-FFF2-40B4-BE49-F238E27FC236}">
                <a16:creationId xmlns:a16="http://schemas.microsoft.com/office/drawing/2014/main" id="{6BB95FD5-C99B-61CB-8AF7-11FEB0CB78FA}"/>
              </a:ext>
            </a:extLst>
          </p:cNvPr>
          <p:cNvSpPr>
            <a:spLocks noGrp="1"/>
          </p:cNvSpPr>
          <p:nvPr>
            <p:ph type="title"/>
          </p:nvPr>
        </p:nvSpPr>
        <p:spPr>
          <a:xfrm>
            <a:off x="1981200" y="274638"/>
            <a:ext cx="8034338" cy="944562"/>
          </a:xfrm>
        </p:spPr>
        <p:txBody>
          <a:bodyPr/>
          <a:lstStyle/>
          <a:p>
            <a:pPr eaLnBrk="1" hangingPunct="1"/>
            <a:r>
              <a:rPr lang="en-US" altLang="en-US" sz="3600" b="1" dirty="0">
                <a:solidFill>
                  <a:srgbClr val="0070C0"/>
                </a:solidFill>
                <a:latin typeface="Arial" panose="020B0604020202020204" pitchFamily="34" charset="0"/>
                <a:cs typeface="Arial" panose="020B0604020202020204" pitchFamily="34" charset="0"/>
              </a:rPr>
              <a:t>Gas liquid contact operation</a:t>
            </a:r>
            <a:endParaRPr lang="en-US" altLang="en-US" sz="4000" b="1" dirty="0">
              <a:solidFill>
                <a:srgbClr val="0070C0"/>
              </a:solidFill>
              <a:latin typeface="Arial" panose="020B0604020202020204" pitchFamily="34" charset="0"/>
              <a:cs typeface="Arial" panose="020B0604020202020204" pitchFamily="34" charset="0"/>
            </a:endParaRPr>
          </a:p>
        </p:txBody>
      </p:sp>
      <p:pic>
        <p:nvPicPr>
          <p:cNvPr id="128003" name="Picture 2">
            <a:extLst>
              <a:ext uri="{FF2B5EF4-FFF2-40B4-BE49-F238E27FC236}">
                <a16:creationId xmlns:a16="http://schemas.microsoft.com/office/drawing/2014/main" id="{7C6DB149-13F7-D231-C25D-F799B9C7C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406287"/>
            <a:ext cx="3003755" cy="483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4" name="Slide Number Placeholder 4">
            <a:extLst>
              <a:ext uri="{FF2B5EF4-FFF2-40B4-BE49-F238E27FC236}">
                <a16:creationId xmlns:a16="http://schemas.microsoft.com/office/drawing/2014/main" id="{05361D87-C141-8362-A9F3-A8A1AF87368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217418-639D-49FD-95F3-81CF6925C6D2}" type="slidenum">
              <a:rPr lang="en-US" altLang="en-US" sz="1200">
                <a:solidFill>
                  <a:srgbClr val="898989"/>
                </a:solidFill>
              </a:rPr>
              <a:pPr>
                <a:spcBef>
                  <a:spcPct val="0"/>
                </a:spcBef>
                <a:buFontTx/>
                <a:buNone/>
              </a:pPr>
              <a:t>3</a:t>
            </a:fld>
            <a:endParaRPr lang="en-US" altLang="en-US" sz="1200">
              <a:solidFill>
                <a:srgbClr val="898989"/>
              </a:solidFill>
            </a:endParaRPr>
          </a:p>
        </p:txBody>
      </p:sp>
      <p:pic>
        <p:nvPicPr>
          <p:cNvPr id="128005" name="Picture 1">
            <a:extLst>
              <a:ext uri="{FF2B5EF4-FFF2-40B4-BE49-F238E27FC236}">
                <a16:creationId xmlns:a16="http://schemas.microsoft.com/office/drawing/2014/main" id="{A993180B-DC95-E7A6-277F-28F0DAE22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756" y="1784556"/>
            <a:ext cx="6033149" cy="408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79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71A7-EBCB-979E-FD9C-ED7EA52CA339}"/>
              </a:ext>
            </a:extLst>
          </p:cNvPr>
          <p:cNvSpPr>
            <a:spLocks noGrp="1"/>
          </p:cNvSpPr>
          <p:nvPr>
            <p:ph type="title"/>
          </p:nvPr>
        </p:nvSpPr>
        <p:spPr/>
        <p:txBody>
          <a:bodyPr/>
          <a:lstStyle/>
          <a:p>
            <a:r>
              <a:rPr lang="en-US" dirty="0">
                <a:solidFill>
                  <a:srgbClr val="FF0000"/>
                </a:solidFill>
              </a:rPr>
              <a:t>Problem</a:t>
            </a:r>
            <a:endParaRPr lang="en-IN" dirty="0">
              <a:solidFill>
                <a:srgbClr val="FF0000"/>
              </a:solidFill>
            </a:endParaRPr>
          </a:p>
        </p:txBody>
      </p:sp>
      <p:sp>
        <p:nvSpPr>
          <p:cNvPr id="3" name="Content Placeholder 2">
            <a:extLst>
              <a:ext uri="{FF2B5EF4-FFF2-40B4-BE49-F238E27FC236}">
                <a16:creationId xmlns:a16="http://schemas.microsoft.com/office/drawing/2014/main" id="{19924D2A-48BB-A6A0-03FA-B287E793C752}"/>
              </a:ext>
            </a:extLst>
          </p:cNvPr>
          <p:cNvSpPr>
            <a:spLocks noGrp="1"/>
          </p:cNvSpPr>
          <p:nvPr>
            <p:ph idx="1"/>
          </p:nvPr>
        </p:nvSpPr>
        <p:spPr>
          <a:xfrm>
            <a:off x="1524001" y="1417639"/>
            <a:ext cx="8889167" cy="4525963"/>
          </a:xfrm>
        </p:spPr>
        <p:txBody>
          <a:bodyPr/>
          <a:lstStyle/>
          <a:p>
            <a:pPr marL="0" indent="0">
              <a:buNone/>
            </a:pPr>
            <a:r>
              <a:rPr lang="en-US" sz="1800" dirty="0">
                <a:latin typeface="Trebuchet MS" panose="020B0603020202020204" pitchFamily="34" charset="0"/>
                <a:ea typeface="Times New Roman" panose="02020603050405020304" pitchFamily="18" charset="0"/>
                <a:cs typeface="Times New Roman" panose="02020603050405020304" pitchFamily="18" charset="0"/>
              </a:rPr>
              <a:t>An oil containing 2.50 mole per cent of a hydrocarbon is stripped by running the oil down a column up which live steam (solute free) is passed. The feed rate is 50 </a:t>
            </a:r>
            <a:r>
              <a:rPr lang="en-US" sz="1800" dirty="0" err="1">
                <a:latin typeface="Trebuchet MS" panose="020B0603020202020204" pitchFamily="34" charset="0"/>
                <a:ea typeface="Times New Roman" panose="02020603050405020304" pitchFamily="18" charset="0"/>
                <a:cs typeface="Times New Roman" panose="02020603050405020304" pitchFamily="18" charset="0"/>
              </a:rPr>
              <a:t>kmol</a:t>
            </a:r>
            <a:r>
              <a:rPr lang="en-US" sz="1800" dirty="0">
                <a:latin typeface="Trebuchet MS" panose="020B0603020202020204" pitchFamily="34" charset="0"/>
                <a:ea typeface="Times New Roman" panose="02020603050405020304" pitchFamily="18" charset="0"/>
                <a:cs typeface="Times New Roman" panose="02020603050405020304" pitchFamily="18" charset="0"/>
              </a:rPr>
              <a:t>/h on solute free basis. Determine the number of theoretical plates required to reduce the hydrocarbon content to 1.0 mole per cent, taking actual gas rate as 1.5 times of the minimum and assuming that the oil is non-volatile. The gas–liquid equilibrium relation of the hydrocarbon in the oil is given by </a:t>
            </a:r>
            <a:r>
              <a:rPr lang="en-US" sz="1800" i="1" dirty="0">
                <a:latin typeface="Trebuchet MS" panose="020B0603020202020204" pitchFamily="34" charset="0"/>
                <a:ea typeface="Times New Roman" panose="02020603050405020304" pitchFamily="18" charset="0"/>
                <a:cs typeface="Times New Roman" panose="02020603050405020304" pitchFamily="18" charset="0"/>
              </a:rPr>
              <a:t>y </a:t>
            </a:r>
            <a:r>
              <a:rPr lang="en-US" sz="1800" dirty="0">
                <a:latin typeface="Trebuchet MS" panose="020B0603020202020204" pitchFamily="34" charset="0"/>
                <a:ea typeface="Times New Roman" panose="02020603050405020304" pitchFamily="18" charset="0"/>
                <a:cs typeface="Times New Roman" panose="02020603050405020304" pitchFamily="18" charset="0"/>
              </a:rPr>
              <a:t>= 33</a:t>
            </a:r>
            <a:r>
              <a:rPr lang="en-US" sz="1800" i="1" dirty="0">
                <a:latin typeface="Trebuchet MS" panose="020B0603020202020204" pitchFamily="34" charset="0"/>
                <a:ea typeface="Times New Roman" panose="02020603050405020304" pitchFamily="18" charset="0"/>
                <a:cs typeface="Times New Roman" panose="02020603050405020304" pitchFamily="18" charset="0"/>
              </a:rPr>
              <a:t>x</a:t>
            </a:r>
            <a:r>
              <a:rPr lang="en-US" sz="1800" dirty="0">
                <a:latin typeface="Trebuchet MS" panose="020B0603020202020204" pitchFamily="34" charset="0"/>
                <a:ea typeface="Times New Roman" panose="02020603050405020304" pitchFamily="18" charset="0"/>
                <a:cs typeface="Times New Roman" panose="02020603050405020304" pitchFamily="18" charset="0"/>
              </a:rPr>
              <a:t>, where </a:t>
            </a:r>
            <a:r>
              <a:rPr lang="en-US" sz="1800" i="1" dirty="0">
                <a:latin typeface="Trebuchet MS" panose="020B0603020202020204" pitchFamily="34" charset="0"/>
                <a:ea typeface="Times New Roman" panose="02020603050405020304" pitchFamily="18" charset="0"/>
                <a:cs typeface="Times New Roman" panose="02020603050405020304" pitchFamily="18" charset="0"/>
              </a:rPr>
              <a:t>y </a:t>
            </a:r>
            <a:r>
              <a:rPr lang="en-US" sz="1800" dirty="0">
                <a:latin typeface="Trebuchet MS" panose="020B0603020202020204" pitchFamily="34" charset="0"/>
                <a:ea typeface="Times New Roman" panose="02020603050405020304" pitchFamily="18" charset="0"/>
                <a:cs typeface="Times New Roman" panose="02020603050405020304" pitchFamily="18" charset="0"/>
              </a:rPr>
              <a:t>is the mole fraction in the gas and </a:t>
            </a:r>
            <a:r>
              <a:rPr lang="en-US" sz="1800" i="1" dirty="0">
                <a:latin typeface="Trebuchet MS" panose="020B0603020202020204" pitchFamily="34" charset="0"/>
                <a:ea typeface="Times New Roman" panose="02020603050405020304" pitchFamily="18" charset="0"/>
                <a:cs typeface="Times New Roman" panose="02020603050405020304" pitchFamily="18" charset="0"/>
              </a:rPr>
              <a:t>x </a:t>
            </a:r>
            <a:r>
              <a:rPr lang="en-US" sz="1800" dirty="0">
                <a:latin typeface="Trebuchet MS" panose="020B0603020202020204" pitchFamily="34" charset="0"/>
                <a:ea typeface="Times New Roman" panose="02020603050405020304" pitchFamily="18" charset="0"/>
                <a:cs typeface="Times New Roman" panose="02020603050405020304" pitchFamily="18" charset="0"/>
              </a:rPr>
              <a:t>the mole fraction in the liquid. The temperature is maintained constant by internal heating, so that steam does not condense in the tower.</a:t>
            </a:r>
            <a:endParaRPr lang="en-IN" dirty="0"/>
          </a:p>
        </p:txBody>
      </p:sp>
      <p:sp>
        <p:nvSpPr>
          <p:cNvPr id="4" name="Slide Number Placeholder 3">
            <a:extLst>
              <a:ext uri="{FF2B5EF4-FFF2-40B4-BE49-F238E27FC236}">
                <a16:creationId xmlns:a16="http://schemas.microsoft.com/office/drawing/2014/main" id="{8687C17D-3A0C-0EBB-13FD-C8A1A7EA946C}"/>
              </a:ext>
            </a:extLst>
          </p:cNvPr>
          <p:cNvSpPr>
            <a:spLocks noGrp="1"/>
          </p:cNvSpPr>
          <p:nvPr>
            <p:ph type="sldNum" sz="quarter" idx="12"/>
          </p:nvPr>
        </p:nvSpPr>
        <p:spPr/>
        <p:txBody>
          <a:bodyPr/>
          <a:lstStyle/>
          <a:p>
            <a:pPr>
              <a:defRPr/>
            </a:pPr>
            <a:fld id="{DD2C1E9A-D4BC-49F6-BCAF-D0866D26C672}" type="slidenum">
              <a:rPr lang="en-US" altLang="en-US" smtClean="0"/>
              <a:pPr>
                <a:defRPr/>
              </a:pPr>
              <a:t>30</a:t>
            </a:fld>
            <a:endParaRPr lang="en-US" altLang="en-US"/>
          </a:p>
        </p:txBody>
      </p:sp>
      <p:sp>
        <p:nvSpPr>
          <p:cNvPr id="5" name="TextBox 4">
            <a:extLst>
              <a:ext uri="{FF2B5EF4-FFF2-40B4-BE49-F238E27FC236}">
                <a16:creationId xmlns:a16="http://schemas.microsoft.com/office/drawing/2014/main" id="{0F94DB98-9522-A3B4-2EF9-1BC9BF034E0F}"/>
              </a:ext>
            </a:extLst>
          </p:cNvPr>
          <p:cNvSpPr txBox="1"/>
          <p:nvPr/>
        </p:nvSpPr>
        <p:spPr>
          <a:xfrm>
            <a:off x="1524000" y="178743"/>
            <a:ext cx="976870" cy="369332"/>
          </a:xfrm>
          <a:prstGeom prst="rect">
            <a:avLst/>
          </a:prstGeom>
          <a:noFill/>
        </p:spPr>
        <p:txBody>
          <a:bodyPr wrap="none" rtlCol="0">
            <a:spAutoFit/>
          </a:bodyPr>
          <a:lstStyle/>
          <a:p>
            <a:r>
              <a:rPr lang="en-US" dirty="0"/>
              <a:t>Tutorial </a:t>
            </a:r>
            <a:endParaRPr lang="en-IN" dirty="0"/>
          </a:p>
        </p:txBody>
      </p:sp>
    </p:spTree>
    <p:extLst>
      <p:ext uri="{BB962C8B-B14F-4D97-AF65-F5344CB8AC3E}">
        <p14:creationId xmlns:p14="http://schemas.microsoft.com/office/powerpoint/2010/main" val="2391568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125D-757F-91BD-C48C-D14C61223B74}"/>
              </a:ext>
            </a:extLst>
          </p:cNvPr>
          <p:cNvSpPr>
            <a:spLocks noGrp="1"/>
          </p:cNvSpPr>
          <p:nvPr>
            <p:ph type="title"/>
          </p:nvPr>
        </p:nvSpPr>
        <p:spPr>
          <a:xfrm>
            <a:off x="1745226" y="160337"/>
            <a:ext cx="8229600" cy="1143000"/>
          </a:xfrm>
        </p:spPr>
        <p:txBody>
          <a:bodyPr/>
          <a:lstStyle/>
          <a:p>
            <a:r>
              <a:rPr lang="en-US" dirty="0">
                <a:solidFill>
                  <a:srgbClr val="00B050"/>
                </a:solidFill>
              </a:rPr>
              <a:t>GAS-LIQUID Contact</a:t>
            </a:r>
          </a:p>
        </p:txBody>
      </p:sp>
      <p:sp>
        <p:nvSpPr>
          <p:cNvPr id="3" name="Content Placeholder 2">
            <a:extLst>
              <a:ext uri="{FF2B5EF4-FFF2-40B4-BE49-F238E27FC236}">
                <a16:creationId xmlns:a16="http://schemas.microsoft.com/office/drawing/2014/main" id="{F3731FF0-87C5-9FAD-2DF0-20AC81AAE655}"/>
              </a:ext>
            </a:extLst>
          </p:cNvPr>
          <p:cNvSpPr>
            <a:spLocks noGrp="1"/>
          </p:cNvSpPr>
          <p:nvPr>
            <p:ph idx="1"/>
          </p:nvPr>
        </p:nvSpPr>
        <p:spPr>
          <a:xfrm>
            <a:off x="1745226" y="1166019"/>
            <a:ext cx="8819535" cy="5531645"/>
          </a:xfrm>
        </p:spPr>
        <p:txBody>
          <a:bodyPr/>
          <a:lstStyle/>
          <a:p>
            <a:r>
              <a:rPr lang="en-US" sz="2400" dirty="0"/>
              <a:t>The liquid is dispersed in the form of droplets or discontinuous films in a continuous gas phase (example: spray tower , packed tower ,venturi scrubbers, etc.)</a:t>
            </a:r>
          </a:p>
          <a:p>
            <a:r>
              <a:rPr lang="en-US" sz="2400" dirty="0"/>
              <a:t>The gas is dispersed in liquid in form of bubbles (e.g. tray tower, bubble column, agitated column </a:t>
            </a:r>
            <a:r>
              <a:rPr lang="en-US" sz="2400" dirty="0" err="1"/>
              <a:t>etc</a:t>
            </a:r>
            <a:r>
              <a:rPr lang="en-US" sz="2400" dirty="0"/>
              <a:t>).</a:t>
            </a:r>
          </a:p>
          <a:p>
            <a:r>
              <a:rPr lang="en-US" sz="2400" dirty="0"/>
              <a:t>Sometimes both gas and liquid phases are continuous (for example, “a falling film contactor” which is used for gas-liquid reactions ).</a:t>
            </a:r>
          </a:p>
          <a:p>
            <a:r>
              <a:rPr lang="en-US" sz="2400" dirty="0"/>
              <a:t>Tray and packed columns are most widely used for gas – liquid contacting for gas absorption, stripping, distillation.</a:t>
            </a:r>
          </a:p>
          <a:p>
            <a:r>
              <a:rPr lang="en-US" sz="2400" dirty="0"/>
              <a:t>These are also used for liquid-liquid extraction</a:t>
            </a:r>
          </a:p>
        </p:txBody>
      </p:sp>
      <p:sp>
        <p:nvSpPr>
          <p:cNvPr id="4" name="Slide Number Placeholder 3">
            <a:extLst>
              <a:ext uri="{FF2B5EF4-FFF2-40B4-BE49-F238E27FC236}">
                <a16:creationId xmlns:a16="http://schemas.microsoft.com/office/drawing/2014/main" id="{572F04DC-F85C-B84C-B732-B245882580B7}"/>
              </a:ext>
            </a:extLst>
          </p:cNvPr>
          <p:cNvSpPr>
            <a:spLocks noGrp="1"/>
          </p:cNvSpPr>
          <p:nvPr>
            <p:ph type="sldNum" sz="quarter" idx="12"/>
          </p:nvPr>
        </p:nvSpPr>
        <p:spPr/>
        <p:txBody>
          <a:bodyPr/>
          <a:lstStyle/>
          <a:p>
            <a:pPr>
              <a:defRPr/>
            </a:pPr>
            <a:fld id="{DD2C1E9A-D4BC-49F6-BCAF-D0866D26C672}" type="slidenum">
              <a:rPr lang="en-US" altLang="en-US" smtClean="0"/>
              <a:pPr>
                <a:defRPr/>
              </a:pPr>
              <a:t>31</a:t>
            </a:fld>
            <a:endParaRPr lang="en-US" altLang="en-US"/>
          </a:p>
        </p:txBody>
      </p:sp>
    </p:spTree>
    <p:extLst>
      <p:ext uri="{BB962C8B-B14F-4D97-AF65-F5344CB8AC3E}">
        <p14:creationId xmlns:p14="http://schemas.microsoft.com/office/powerpoint/2010/main" val="718158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17704E-0377-AD65-8DF0-1E990ED239EF}"/>
              </a:ext>
            </a:extLst>
          </p:cNvPr>
          <p:cNvSpPr>
            <a:spLocks noGrp="1"/>
          </p:cNvSpPr>
          <p:nvPr>
            <p:ph type="sldNum" sz="quarter" idx="12"/>
          </p:nvPr>
        </p:nvSpPr>
        <p:spPr/>
        <p:txBody>
          <a:bodyPr/>
          <a:lstStyle/>
          <a:p>
            <a:pPr>
              <a:defRPr/>
            </a:pPr>
            <a:fld id="{DD2C1E9A-D4BC-49F6-BCAF-D0866D26C672}" type="slidenum">
              <a:rPr lang="en-US" altLang="en-US" smtClean="0"/>
              <a:pPr>
                <a:defRPr/>
              </a:pPr>
              <a:t>32</a:t>
            </a:fld>
            <a:endParaRPr lang="en-US" altLang="en-US"/>
          </a:p>
        </p:txBody>
      </p:sp>
      <p:pic>
        <p:nvPicPr>
          <p:cNvPr id="6" name="Picture 5">
            <a:extLst>
              <a:ext uri="{FF2B5EF4-FFF2-40B4-BE49-F238E27FC236}">
                <a16:creationId xmlns:a16="http://schemas.microsoft.com/office/drawing/2014/main" id="{9EC9B236-D6B9-D4D0-822D-6CD9C02538B2}"/>
              </a:ext>
            </a:extLst>
          </p:cNvPr>
          <p:cNvPicPr>
            <a:picLocks noChangeAspect="1"/>
          </p:cNvPicPr>
          <p:nvPr/>
        </p:nvPicPr>
        <p:blipFill>
          <a:blip r:embed="rId2"/>
          <a:stretch>
            <a:fillRect/>
          </a:stretch>
        </p:blipFill>
        <p:spPr>
          <a:xfrm>
            <a:off x="1958652" y="796004"/>
            <a:ext cx="8709348" cy="5742909"/>
          </a:xfrm>
          <a:prstGeom prst="rect">
            <a:avLst/>
          </a:prstGeom>
        </p:spPr>
      </p:pic>
    </p:spTree>
    <p:extLst>
      <p:ext uri="{BB962C8B-B14F-4D97-AF65-F5344CB8AC3E}">
        <p14:creationId xmlns:p14="http://schemas.microsoft.com/office/powerpoint/2010/main" val="3959105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7E42-B2BC-E538-209F-CECFB4F46427}"/>
              </a:ext>
            </a:extLst>
          </p:cNvPr>
          <p:cNvSpPr>
            <a:spLocks noGrp="1"/>
          </p:cNvSpPr>
          <p:nvPr>
            <p:ph type="title"/>
          </p:nvPr>
        </p:nvSpPr>
        <p:spPr>
          <a:xfrm>
            <a:off x="1692927" y="397240"/>
            <a:ext cx="7772400" cy="1362075"/>
          </a:xfrm>
        </p:spPr>
        <p:txBody>
          <a:bodyPr/>
          <a:lstStyle/>
          <a:p>
            <a:r>
              <a:rPr lang="en-IN" dirty="0">
                <a:solidFill>
                  <a:srgbClr val="993300"/>
                </a:solidFill>
              </a:rPr>
              <a:t>Column INTERNALS</a:t>
            </a:r>
          </a:p>
        </p:txBody>
      </p:sp>
      <p:sp>
        <p:nvSpPr>
          <p:cNvPr id="3" name="Text Placeholder 2">
            <a:extLst>
              <a:ext uri="{FF2B5EF4-FFF2-40B4-BE49-F238E27FC236}">
                <a16:creationId xmlns:a16="http://schemas.microsoft.com/office/drawing/2014/main" id="{C07C47CE-E625-E4C6-27A8-868F87D78CBB}"/>
              </a:ext>
            </a:extLst>
          </p:cNvPr>
          <p:cNvSpPr>
            <a:spLocks noGrp="1"/>
          </p:cNvSpPr>
          <p:nvPr>
            <p:ph type="body" idx="1"/>
          </p:nvPr>
        </p:nvSpPr>
        <p:spPr>
          <a:xfrm>
            <a:off x="1815548" y="1144193"/>
            <a:ext cx="7772400" cy="1500187"/>
          </a:xfrm>
        </p:spPr>
        <p:txBody>
          <a:bodyPr/>
          <a:lstStyle/>
          <a:p>
            <a:r>
              <a:rPr lang="en-IN" dirty="0"/>
              <a:t>Gas-liquid, vapor-liquid, Liquid-liquid contact etc</a:t>
            </a:r>
          </a:p>
        </p:txBody>
      </p:sp>
      <p:sp>
        <p:nvSpPr>
          <p:cNvPr id="4" name="Slide Number Placeholder 3">
            <a:extLst>
              <a:ext uri="{FF2B5EF4-FFF2-40B4-BE49-F238E27FC236}">
                <a16:creationId xmlns:a16="http://schemas.microsoft.com/office/drawing/2014/main" id="{AA90701E-D35A-E39B-529B-4464859227D2}"/>
              </a:ext>
            </a:extLst>
          </p:cNvPr>
          <p:cNvSpPr>
            <a:spLocks noGrp="1"/>
          </p:cNvSpPr>
          <p:nvPr>
            <p:ph type="sldNum" sz="quarter" idx="12"/>
          </p:nvPr>
        </p:nvSpPr>
        <p:spPr/>
        <p:txBody>
          <a:bodyPr/>
          <a:lstStyle/>
          <a:p>
            <a:pPr>
              <a:defRPr/>
            </a:pPr>
            <a:fld id="{2CE7808E-2B4E-457E-BA1E-1107ECC972AE}" type="slidenum">
              <a:rPr lang="en-US" altLang="en-US" smtClean="0"/>
              <a:pPr>
                <a:defRPr/>
              </a:pPr>
              <a:t>33</a:t>
            </a:fld>
            <a:endParaRPr lang="en-US" altLang="en-US"/>
          </a:p>
        </p:txBody>
      </p:sp>
      <p:pic>
        <p:nvPicPr>
          <p:cNvPr id="6" name="Picture 5">
            <a:extLst>
              <a:ext uri="{FF2B5EF4-FFF2-40B4-BE49-F238E27FC236}">
                <a16:creationId xmlns:a16="http://schemas.microsoft.com/office/drawing/2014/main" id="{FA842B41-E0CE-2514-488F-72F53D945793}"/>
              </a:ext>
            </a:extLst>
          </p:cNvPr>
          <p:cNvPicPr>
            <a:picLocks noChangeAspect="1"/>
          </p:cNvPicPr>
          <p:nvPr/>
        </p:nvPicPr>
        <p:blipFill>
          <a:blip r:embed="rId2"/>
          <a:stretch>
            <a:fillRect/>
          </a:stretch>
        </p:blipFill>
        <p:spPr>
          <a:xfrm>
            <a:off x="1815548" y="3529445"/>
            <a:ext cx="7772400" cy="1056774"/>
          </a:xfrm>
          <a:prstGeom prst="rect">
            <a:avLst/>
          </a:prstGeom>
        </p:spPr>
      </p:pic>
    </p:spTree>
    <p:extLst>
      <p:ext uri="{BB962C8B-B14F-4D97-AF65-F5344CB8AC3E}">
        <p14:creationId xmlns:p14="http://schemas.microsoft.com/office/powerpoint/2010/main" val="4056702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163849-9E50-B6F7-7BB8-9E63B6E4A536}"/>
              </a:ext>
            </a:extLst>
          </p:cNvPr>
          <p:cNvSpPr>
            <a:spLocks noGrp="1"/>
          </p:cNvSpPr>
          <p:nvPr>
            <p:ph type="title"/>
          </p:nvPr>
        </p:nvSpPr>
        <p:spPr>
          <a:xfrm>
            <a:off x="1524000" y="77168"/>
            <a:ext cx="8229600" cy="599761"/>
          </a:xfrm>
        </p:spPr>
        <p:txBody>
          <a:bodyPr>
            <a:normAutofit fontScale="90000"/>
          </a:bodyPr>
          <a:lstStyle/>
          <a:p>
            <a:r>
              <a:rPr lang="en-IN" sz="4000" b="1" dirty="0">
                <a:solidFill>
                  <a:srgbClr val="0070C0"/>
                </a:solidFill>
              </a:rPr>
              <a:t>The TRAY Column</a:t>
            </a:r>
          </a:p>
        </p:txBody>
      </p:sp>
      <p:pic>
        <p:nvPicPr>
          <p:cNvPr id="8" name="Content Placeholder 7">
            <a:extLst>
              <a:ext uri="{FF2B5EF4-FFF2-40B4-BE49-F238E27FC236}">
                <a16:creationId xmlns:a16="http://schemas.microsoft.com/office/drawing/2014/main" id="{302ADC22-0AE0-C4A0-7939-BE66B5EE0C05}"/>
              </a:ext>
            </a:extLst>
          </p:cNvPr>
          <p:cNvPicPr>
            <a:picLocks noGrp="1" noChangeAspect="1"/>
          </p:cNvPicPr>
          <p:nvPr>
            <p:ph idx="1"/>
          </p:nvPr>
        </p:nvPicPr>
        <p:blipFill>
          <a:blip r:embed="rId2"/>
          <a:stretch>
            <a:fillRect/>
          </a:stretch>
        </p:blipFill>
        <p:spPr>
          <a:xfrm>
            <a:off x="2585685" y="969293"/>
            <a:ext cx="5285082" cy="4576934"/>
          </a:xfrm>
        </p:spPr>
      </p:pic>
      <p:sp>
        <p:nvSpPr>
          <p:cNvPr id="4" name="Slide Number Placeholder 3">
            <a:extLst>
              <a:ext uri="{FF2B5EF4-FFF2-40B4-BE49-F238E27FC236}">
                <a16:creationId xmlns:a16="http://schemas.microsoft.com/office/drawing/2014/main" id="{EDB5BD6F-7054-50FA-39F5-848B2AC38F00}"/>
              </a:ext>
            </a:extLst>
          </p:cNvPr>
          <p:cNvSpPr>
            <a:spLocks noGrp="1"/>
          </p:cNvSpPr>
          <p:nvPr>
            <p:ph type="sldNum" sz="quarter" idx="12"/>
          </p:nvPr>
        </p:nvSpPr>
        <p:spPr/>
        <p:txBody>
          <a:bodyPr/>
          <a:lstStyle/>
          <a:p>
            <a:pPr>
              <a:defRPr/>
            </a:pPr>
            <a:fld id="{2CE7808E-2B4E-457E-BA1E-1107ECC972AE}" type="slidenum">
              <a:rPr lang="en-US" altLang="en-US" smtClean="0"/>
              <a:pPr>
                <a:defRPr/>
              </a:pPr>
              <a:t>34</a:t>
            </a:fld>
            <a:endParaRPr lang="en-US" altLang="en-US"/>
          </a:p>
        </p:txBody>
      </p:sp>
      <p:pic>
        <p:nvPicPr>
          <p:cNvPr id="10" name="Picture 9">
            <a:extLst>
              <a:ext uri="{FF2B5EF4-FFF2-40B4-BE49-F238E27FC236}">
                <a16:creationId xmlns:a16="http://schemas.microsoft.com/office/drawing/2014/main" id="{681BD4B7-D5B8-DBF4-8F4E-0CE86C559586}"/>
              </a:ext>
            </a:extLst>
          </p:cNvPr>
          <p:cNvPicPr>
            <a:picLocks noChangeAspect="1"/>
          </p:cNvPicPr>
          <p:nvPr/>
        </p:nvPicPr>
        <p:blipFill>
          <a:blip r:embed="rId3"/>
          <a:stretch>
            <a:fillRect/>
          </a:stretch>
        </p:blipFill>
        <p:spPr>
          <a:xfrm>
            <a:off x="2962896" y="5706236"/>
            <a:ext cx="6949730" cy="691216"/>
          </a:xfrm>
          <a:prstGeom prst="rect">
            <a:avLst/>
          </a:prstGeom>
        </p:spPr>
      </p:pic>
      <p:sp>
        <p:nvSpPr>
          <p:cNvPr id="2" name="TextBox 1">
            <a:extLst>
              <a:ext uri="{FF2B5EF4-FFF2-40B4-BE49-F238E27FC236}">
                <a16:creationId xmlns:a16="http://schemas.microsoft.com/office/drawing/2014/main" id="{3363D7CB-C8FC-13FA-45E7-16A31AFA88CC}"/>
              </a:ext>
            </a:extLst>
          </p:cNvPr>
          <p:cNvSpPr txBox="1"/>
          <p:nvPr/>
        </p:nvSpPr>
        <p:spPr>
          <a:xfrm>
            <a:off x="1716795" y="656443"/>
            <a:ext cx="1899879" cy="523220"/>
          </a:xfrm>
          <a:prstGeom prst="rect">
            <a:avLst/>
          </a:prstGeom>
          <a:noFill/>
        </p:spPr>
        <p:txBody>
          <a:bodyPr wrap="none" rtlCol="0">
            <a:spAutoFit/>
          </a:bodyPr>
          <a:lstStyle/>
          <a:p>
            <a:r>
              <a:rPr lang="en-US" sz="2800" dirty="0">
                <a:solidFill>
                  <a:srgbClr val="7030A0"/>
                </a:solidFill>
              </a:rPr>
              <a:t>THE SHELL</a:t>
            </a:r>
          </a:p>
        </p:txBody>
      </p:sp>
      <p:pic>
        <p:nvPicPr>
          <p:cNvPr id="6" name="Picture 5">
            <a:extLst>
              <a:ext uri="{FF2B5EF4-FFF2-40B4-BE49-F238E27FC236}">
                <a16:creationId xmlns:a16="http://schemas.microsoft.com/office/drawing/2014/main" id="{D0F5A4AA-8BFD-D681-588E-29C5CF2E4C73}"/>
              </a:ext>
            </a:extLst>
          </p:cNvPr>
          <p:cNvPicPr>
            <a:picLocks noChangeAspect="1"/>
          </p:cNvPicPr>
          <p:nvPr/>
        </p:nvPicPr>
        <p:blipFill>
          <a:blip r:embed="rId4"/>
          <a:stretch>
            <a:fillRect/>
          </a:stretch>
        </p:blipFill>
        <p:spPr>
          <a:xfrm>
            <a:off x="7886700" y="1074087"/>
            <a:ext cx="2514600" cy="4391025"/>
          </a:xfrm>
          <a:prstGeom prst="rect">
            <a:avLst/>
          </a:prstGeom>
        </p:spPr>
      </p:pic>
    </p:spTree>
    <p:extLst>
      <p:ext uri="{BB962C8B-B14F-4D97-AF65-F5344CB8AC3E}">
        <p14:creationId xmlns:p14="http://schemas.microsoft.com/office/powerpoint/2010/main" val="1593869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0AA0E-44A0-59C4-A412-29607F926088}"/>
            </a:ext>
          </a:extLst>
        </p:cNvPr>
        <p:cNvGrpSpPr/>
        <p:nvPr/>
      </p:nvGrpSpPr>
      <p:grpSpPr>
        <a:xfrm>
          <a:off x="0" y="0"/>
          <a:ext cx="0" cy="0"/>
          <a:chOff x="0" y="0"/>
          <a:chExt cx="0" cy="0"/>
        </a:xfrm>
      </p:grpSpPr>
      <p:sp>
        <p:nvSpPr>
          <p:cNvPr id="100354" name="Title 1">
            <a:extLst>
              <a:ext uri="{FF2B5EF4-FFF2-40B4-BE49-F238E27FC236}">
                <a16:creationId xmlns:a16="http://schemas.microsoft.com/office/drawing/2014/main" id="{C3456487-12DC-80BA-ED0C-74A01C627AE7}"/>
              </a:ext>
            </a:extLst>
          </p:cNvPr>
          <p:cNvSpPr>
            <a:spLocks noGrp="1"/>
          </p:cNvSpPr>
          <p:nvPr>
            <p:ph type="title"/>
          </p:nvPr>
        </p:nvSpPr>
        <p:spPr>
          <a:xfrm>
            <a:off x="1885156" y="227012"/>
            <a:ext cx="8229600" cy="539750"/>
          </a:xfrm>
        </p:spPr>
        <p:txBody>
          <a:bodyPr>
            <a:normAutofit fontScale="90000"/>
          </a:bodyPr>
          <a:lstStyle/>
          <a:p>
            <a:pPr algn="l" eaLnBrk="1" hangingPunct="1"/>
            <a:r>
              <a:rPr lang="en-US" altLang="en-US" sz="4000" dirty="0">
                <a:solidFill>
                  <a:srgbClr val="7030A0"/>
                </a:solidFill>
              </a:rPr>
              <a:t>TRAY:</a:t>
            </a:r>
            <a:r>
              <a:rPr lang="en-US" altLang="en-US" sz="4000" dirty="0">
                <a:solidFill>
                  <a:srgbClr val="0070C0"/>
                </a:solidFill>
              </a:rPr>
              <a:t> bubble cap tray </a:t>
            </a:r>
            <a:r>
              <a:rPr lang="en-US" altLang="en-US" sz="2000" dirty="0">
                <a:solidFill>
                  <a:srgbClr val="0070C0"/>
                </a:solidFill>
              </a:rPr>
              <a:t>(Diameter: 1-6 inches)</a:t>
            </a:r>
            <a:endParaRPr lang="en-US" altLang="en-US" sz="4000" dirty="0">
              <a:solidFill>
                <a:srgbClr val="0070C0"/>
              </a:solidFill>
            </a:endParaRPr>
          </a:p>
        </p:txBody>
      </p:sp>
      <p:sp>
        <p:nvSpPr>
          <p:cNvPr id="100355" name="Slide Number Placeholder 4">
            <a:extLst>
              <a:ext uri="{FF2B5EF4-FFF2-40B4-BE49-F238E27FC236}">
                <a16:creationId xmlns:a16="http://schemas.microsoft.com/office/drawing/2014/main" id="{6F7160C1-C462-C63E-ED53-5BF5B0CD50B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0B3FFC-B7C2-451B-98D6-4B3E88B6E7F0}" type="slidenum">
              <a:rPr lang="en-US" altLang="en-US" sz="1200">
                <a:solidFill>
                  <a:srgbClr val="898989"/>
                </a:solidFill>
              </a:rPr>
              <a:pPr>
                <a:spcBef>
                  <a:spcPct val="0"/>
                </a:spcBef>
                <a:buFontTx/>
                <a:buNone/>
              </a:pPr>
              <a:t>35</a:t>
            </a:fld>
            <a:endParaRPr lang="en-US" altLang="en-US" sz="1200">
              <a:solidFill>
                <a:srgbClr val="898989"/>
              </a:solidFill>
            </a:endParaRPr>
          </a:p>
        </p:txBody>
      </p:sp>
      <p:pic>
        <p:nvPicPr>
          <p:cNvPr id="100356" name="Picture 3">
            <a:extLst>
              <a:ext uri="{FF2B5EF4-FFF2-40B4-BE49-F238E27FC236}">
                <a16:creationId xmlns:a16="http://schemas.microsoft.com/office/drawing/2014/main" id="{31A92322-E786-59C2-6F0E-F699A3613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75" y="982663"/>
            <a:ext cx="7010400"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4">
            <a:extLst>
              <a:ext uri="{FF2B5EF4-FFF2-40B4-BE49-F238E27FC236}">
                <a16:creationId xmlns:a16="http://schemas.microsoft.com/office/drawing/2014/main" id="{D87FBA99-F201-AA44-09ED-9CEEC0785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7089" y="5486400"/>
            <a:ext cx="78057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5">
            <a:extLst>
              <a:ext uri="{FF2B5EF4-FFF2-40B4-BE49-F238E27FC236}">
                <a16:creationId xmlns:a16="http://schemas.microsoft.com/office/drawing/2014/main" id="{1279A87C-ECDE-3E10-A9DD-138835DDF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8676" y="5840413"/>
            <a:ext cx="84169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9" name="Picture 6">
            <a:extLst>
              <a:ext uri="{FF2B5EF4-FFF2-40B4-BE49-F238E27FC236}">
                <a16:creationId xmlns:a16="http://schemas.microsoft.com/office/drawing/2014/main" id="{50D76524-60BE-BA13-1239-2C7964900D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7088" y="6148389"/>
            <a:ext cx="41513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812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F7B1381-6028-EE9B-64A5-279DA84495A9}"/>
              </a:ext>
            </a:extLst>
          </p:cNvPr>
          <p:cNvPicPr>
            <a:picLocks noGrp="1" noChangeAspect="1"/>
          </p:cNvPicPr>
          <p:nvPr>
            <p:ph idx="1"/>
          </p:nvPr>
        </p:nvPicPr>
        <p:blipFill>
          <a:blip r:embed="rId2"/>
          <a:stretch>
            <a:fillRect/>
          </a:stretch>
        </p:blipFill>
        <p:spPr>
          <a:xfrm>
            <a:off x="1524000" y="274639"/>
            <a:ext cx="5073444" cy="2973813"/>
          </a:xfrm>
        </p:spPr>
      </p:pic>
      <p:sp>
        <p:nvSpPr>
          <p:cNvPr id="4" name="Slide Number Placeholder 3">
            <a:extLst>
              <a:ext uri="{FF2B5EF4-FFF2-40B4-BE49-F238E27FC236}">
                <a16:creationId xmlns:a16="http://schemas.microsoft.com/office/drawing/2014/main" id="{52509CEB-BA8A-7E33-8C0B-62E5CAAD7A1F}"/>
              </a:ext>
            </a:extLst>
          </p:cNvPr>
          <p:cNvSpPr>
            <a:spLocks noGrp="1"/>
          </p:cNvSpPr>
          <p:nvPr>
            <p:ph type="sldNum" sz="quarter" idx="12"/>
          </p:nvPr>
        </p:nvSpPr>
        <p:spPr/>
        <p:txBody>
          <a:bodyPr/>
          <a:lstStyle/>
          <a:p>
            <a:pPr>
              <a:defRPr/>
            </a:pPr>
            <a:fld id="{DD2C1E9A-D4BC-49F6-BCAF-D0866D26C672}" type="slidenum">
              <a:rPr lang="en-US" altLang="en-US" smtClean="0"/>
              <a:pPr>
                <a:defRPr/>
              </a:pPr>
              <a:t>36</a:t>
            </a:fld>
            <a:endParaRPr lang="en-US" altLang="en-US"/>
          </a:p>
        </p:txBody>
      </p:sp>
      <p:pic>
        <p:nvPicPr>
          <p:cNvPr id="8" name="Picture 7">
            <a:extLst>
              <a:ext uri="{FF2B5EF4-FFF2-40B4-BE49-F238E27FC236}">
                <a16:creationId xmlns:a16="http://schemas.microsoft.com/office/drawing/2014/main" id="{1F55DDEF-F123-19E7-1C2C-9246E48BBC66}"/>
              </a:ext>
            </a:extLst>
          </p:cNvPr>
          <p:cNvPicPr>
            <a:picLocks noChangeAspect="1"/>
          </p:cNvPicPr>
          <p:nvPr/>
        </p:nvPicPr>
        <p:blipFill>
          <a:blip r:embed="rId3"/>
          <a:stretch>
            <a:fillRect/>
          </a:stretch>
        </p:blipFill>
        <p:spPr>
          <a:xfrm>
            <a:off x="6188492" y="3044994"/>
            <a:ext cx="4479508" cy="3813007"/>
          </a:xfrm>
          <a:prstGeom prst="rect">
            <a:avLst/>
          </a:prstGeom>
        </p:spPr>
      </p:pic>
      <p:pic>
        <p:nvPicPr>
          <p:cNvPr id="10" name="Picture 9">
            <a:extLst>
              <a:ext uri="{FF2B5EF4-FFF2-40B4-BE49-F238E27FC236}">
                <a16:creationId xmlns:a16="http://schemas.microsoft.com/office/drawing/2014/main" id="{017865A2-023E-DA75-AE40-798C1541C11B}"/>
              </a:ext>
            </a:extLst>
          </p:cNvPr>
          <p:cNvPicPr>
            <a:picLocks noChangeAspect="1"/>
          </p:cNvPicPr>
          <p:nvPr/>
        </p:nvPicPr>
        <p:blipFill>
          <a:blip r:embed="rId4"/>
          <a:stretch>
            <a:fillRect/>
          </a:stretch>
        </p:blipFill>
        <p:spPr>
          <a:xfrm>
            <a:off x="1524001" y="4117260"/>
            <a:ext cx="4479509" cy="1048221"/>
          </a:xfrm>
          <a:prstGeom prst="rect">
            <a:avLst/>
          </a:prstGeom>
        </p:spPr>
      </p:pic>
    </p:spTree>
    <p:extLst>
      <p:ext uri="{BB962C8B-B14F-4D97-AF65-F5344CB8AC3E}">
        <p14:creationId xmlns:p14="http://schemas.microsoft.com/office/powerpoint/2010/main" val="824147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8676C-051A-F8E6-F95B-70AEADCAD32F}"/>
            </a:ext>
          </a:extLst>
        </p:cNvPr>
        <p:cNvGrpSpPr/>
        <p:nvPr/>
      </p:nvGrpSpPr>
      <p:grpSpPr>
        <a:xfrm>
          <a:off x="0" y="0"/>
          <a:ext cx="0" cy="0"/>
          <a:chOff x="0" y="0"/>
          <a:chExt cx="0" cy="0"/>
        </a:xfrm>
      </p:grpSpPr>
      <p:sp>
        <p:nvSpPr>
          <p:cNvPr id="101378" name="Title 1">
            <a:extLst>
              <a:ext uri="{FF2B5EF4-FFF2-40B4-BE49-F238E27FC236}">
                <a16:creationId xmlns:a16="http://schemas.microsoft.com/office/drawing/2014/main" id="{886D353D-CA8C-2327-6405-EB937B0DC8A8}"/>
              </a:ext>
            </a:extLst>
          </p:cNvPr>
          <p:cNvSpPr>
            <a:spLocks noGrp="1"/>
          </p:cNvSpPr>
          <p:nvPr>
            <p:ph type="title"/>
          </p:nvPr>
        </p:nvSpPr>
        <p:spPr>
          <a:xfrm>
            <a:off x="1789113" y="65211"/>
            <a:ext cx="8229600" cy="666467"/>
          </a:xfrm>
        </p:spPr>
        <p:txBody>
          <a:bodyPr/>
          <a:lstStyle/>
          <a:p>
            <a:pPr algn="l" eaLnBrk="1" hangingPunct="1"/>
            <a:r>
              <a:rPr lang="en-US" altLang="en-US" sz="4000" dirty="0">
                <a:solidFill>
                  <a:srgbClr val="0070C0"/>
                </a:solidFill>
              </a:rPr>
              <a:t>The sieve tray </a:t>
            </a:r>
            <a:r>
              <a:rPr lang="en-US" altLang="en-US" sz="2800" dirty="0">
                <a:solidFill>
                  <a:srgbClr val="0070C0"/>
                </a:solidFill>
              </a:rPr>
              <a:t>(Diameter:  1/8  to ½ inch</a:t>
            </a:r>
            <a:r>
              <a:rPr lang="en-US" altLang="en-US" sz="2800" baseline="30000" dirty="0">
                <a:solidFill>
                  <a:srgbClr val="0070C0"/>
                </a:solidFill>
              </a:rPr>
              <a:t> </a:t>
            </a:r>
            <a:r>
              <a:rPr lang="en-US" altLang="en-US" sz="2800" dirty="0">
                <a:solidFill>
                  <a:srgbClr val="0070C0"/>
                </a:solidFill>
              </a:rPr>
              <a:t> )</a:t>
            </a:r>
            <a:endParaRPr lang="en-US" altLang="en-US" sz="4000" dirty="0">
              <a:solidFill>
                <a:srgbClr val="0070C0"/>
              </a:solidFill>
            </a:endParaRPr>
          </a:p>
        </p:txBody>
      </p:sp>
      <p:sp>
        <p:nvSpPr>
          <p:cNvPr id="101379" name="Slide Number Placeholder 4">
            <a:extLst>
              <a:ext uri="{FF2B5EF4-FFF2-40B4-BE49-F238E27FC236}">
                <a16:creationId xmlns:a16="http://schemas.microsoft.com/office/drawing/2014/main" id="{228F6358-4FDC-D5AF-FDCC-F9AB4FCEDB6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437DE71-7F44-4E71-8931-673B84A1679D}" type="slidenum">
              <a:rPr lang="en-US" altLang="en-US" sz="1200">
                <a:solidFill>
                  <a:srgbClr val="898989"/>
                </a:solidFill>
              </a:rPr>
              <a:pPr>
                <a:spcBef>
                  <a:spcPct val="0"/>
                </a:spcBef>
                <a:buFontTx/>
                <a:buNone/>
              </a:pPr>
              <a:t>37</a:t>
            </a:fld>
            <a:endParaRPr lang="en-US" altLang="en-US" sz="1200">
              <a:solidFill>
                <a:srgbClr val="898989"/>
              </a:solidFill>
            </a:endParaRPr>
          </a:p>
        </p:txBody>
      </p:sp>
      <p:pic>
        <p:nvPicPr>
          <p:cNvPr id="101380" name="Picture 3">
            <a:extLst>
              <a:ext uri="{FF2B5EF4-FFF2-40B4-BE49-F238E27FC236}">
                <a16:creationId xmlns:a16="http://schemas.microsoft.com/office/drawing/2014/main" id="{9C95817C-B91F-D906-925F-B0AA9D5E4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2331"/>
            <a:ext cx="6413090" cy="447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4">
            <a:extLst>
              <a:ext uri="{FF2B5EF4-FFF2-40B4-BE49-F238E27FC236}">
                <a16:creationId xmlns:a16="http://schemas.microsoft.com/office/drawing/2014/main" id="{536D4279-6FA5-648A-F658-57305E739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539" y="6088064"/>
            <a:ext cx="74263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2EFDFEF-7FF1-B43B-DDD5-E4A9F9A03D45}"/>
              </a:ext>
            </a:extLst>
          </p:cNvPr>
          <p:cNvSpPr txBox="1"/>
          <p:nvPr/>
        </p:nvSpPr>
        <p:spPr>
          <a:xfrm>
            <a:off x="4870266" y="822326"/>
            <a:ext cx="4517390" cy="1200329"/>
          </a:xfrm>
          <a:prstGeom prst="rect">
            <a:avLst/>
          </a:prstGeom>
          <a:noFill/>
        </p:spPr>
        <p:txBody>
          <a:bodyPr wrap="none" rtlCol="0">
            <a:spAutoFit/>
          </a:bodyPr>
          <a:lstStyle/>
          <a:p>
            <a:r>
              <a:rPr lang="en-US" dirty="0"/>
              <a:t>Pitch distance= 2.5d</a:t>
            </a:r>
            <a:r>
              <a:rPr lang="en-US" baseline="-25000" dirty="0"/>
              <a:t>H</a:t>
            </a:r>
            <a:r>
              <a:rPr lang="en-US" dirty="0"/>
              <a:t> – 5d</a:t>
            </a:r>
            <a:r>
              <a:rPr lang="en-US" baseline="-25000" dirty="0"/>
              <a:t>H</a:t>
            </a:r>
            <a:r>
              <a:rPr lang="en-US" dirty="0"/>
              <a:t> , normally 3.8d</a:t>
            </a:r>
            <a:r>
              <a:rPr lang="en-US" baseline="-25000" dirty="0"/>
              <a:t>H</a:t>
            </a:r>
          </a:p>
          <a:p>
            <a:r>
              <a:rPr lang="en-US" dirty="0"/>
              <a:t>Free area= 6-10%</a:t>
            </a:r>
          </a:p>
          <a:p>
            <a:r>
              <a:rPr lang="en-US" dirty="0">
                <a:solidFill>
                  <a:srgbClr val="000000"/>
                </a:solidFill>
                <a:latin typeface="Calibri" panose="020F0502020204030204" pitchFamily="34" charset="0"/>
              </a:rPr>
              <a:t>Free area= hole area/tower C/S</a:t>
            </a:r>
            <a:r>
              <a:rPr lang="en-US" dirty="0"/>
              <a:t> </a:t>
            </a:r>
            <a:br>
              <a:rPr lang="en-US" dirty="0"/>
            </a:br>
            <a:endParaRPr lang="en-US" dirty="0"/>
          </a:p>
        </p:txBody>
      </p:sp>
      <p:pic>
        <p:nvPicPr>
          <p:cNvPr id="6" name="Picture 5">
            <a:extLst>
              <a:ext uri="{FF2B5EF4-FFF2-40B4-BE49-F238E27FC236}">
                <a16:creationId xmlns:a16="http://schemas.microsoft.com/office/drawing/2014/main" id="{1F2571A2-0C20-2D82-0633-403B5B2F50AD}"/>
              </a:ext>
            </a:extLst>
          </p:cNvPr>
          <p:cNvPicPr>
            <a:picLocks noChangeAspect="1"/>
          </p:cNvPicPr>
          <p:nvPr/>
        </p:nvPicPr>
        <p:blipFill>
          <a:blip r:embed="rId4"/>
          <a:stretch>
            <a:fillRect/>
          </a:stretch>
        </p:blipFill>
        <p:spPr>
          <a:xfrm>
            <a:off x="7765438" y="3248487"/>
            <a:ext cx="2902563" cy="1736468"/>
          </a:xfrm>
          <a:prstGeom prst="rect">
            <a:avLst/>
          </a:prstGeom>
        </p:spPr>
      </p:pic>
    </p:spTree>
    <p:extLst>
      <p:ext uri="{BB962C8B-B14F-4D97-AF65-F5344CB8AC3E}">
        <p14:creationId xmlns:p14="http://schemas.microsoft.com/office/powerpoint/2010/main" val="1861069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80797-3A71-F0AA-5C7D-3C0421EF89EF}"/>
            </a:ext>
          </a:extLst>
        </p:cNvPr>
        <p:cNvGrpSpPr/>
        <p:nvPr/>
      </p:nvGrpSpPr>
      <p:grpSpPr>
        <a:xfrm>
          <a:off x="0" y="0"/>
          <a:ext cx="0" cy="0"/>
          <a:chOff x="0" y="0"/>
          <a:chExt cx="0" cy="0"/>
        </a:xfrm>
      </p:grpSpPr>
      <p:sp>
        <p:nvSpPr>
          <p:cNvPr id="102402" name="Title 1">
            <a:extLst>
              <a:ext uri="{FF2B5EF4-FFF2-40B4-BE49-F238E27FC236}">
                <a16:creationId xmlns:a16="http://schemas.microsoft.com/office/drawing/2014/main" id="{C0408BE6-FD14-0F52-8DE9-E28CB9714D5F}"/>
              </a:ext>
            </a:extLst>
          </p:cNvPr>
          <p:cNvSpPr>
            <a:spLocks noGrp="1"/>
          </p:cNvSpPr>
          <p:nvPr>
            <p:ph type="title"/>
          </p:nvPr>
        </p:nvSpPr>
        <p:spPr>
          <a:xfrm>
            <a:off x="1698677" y="255196"/>
            <a:ext cx="8229600" cy="974725"/>
          </a:xfrm>
        </p:spPr>
        <p:txBody>
          <a:bodyPr/>
          <a:lstStyle/>
          <a:p>
            <a:pPr algn="l" eaLnBrk="1" hangingPunct="1"/>
            <a:r>
              <a:rPr lang="en-US" altLang="en-US" sz="4000" dirty="0">
                <a:solidFill>
                  <a:srgbClr val="7030A0"/>
                </a:solidFill>
              </a:rPr>
              <a:t>The valve tray</a:t>
            </a:r>
          </a:p>
        </p:txBody>
      </p:sp>
      <p:sp>
        <p:nvSpPr>
          <p:cNvPr id="102403" name="Slide Number Placeholder 4">
            <a:extLst>
              <a:ext uri="{FF2B5EF4-FFF2-40B4-BE49-F238E27FC236}">
                <a16:creationId xmlns:a16="http://schemas.microsoft.com/office/drawing/2014/main" id="{DF4572B0-3093-FA5E-6F32-CF0CBAF8CA2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F832AA-3448-4E15-AB50-BB02D7C8BCC8}" type="slidenum">
              <a:rPr lang="en-US" altLang="en-US" sz="1200">
                <a:solidFill>
                  <a:srgbClr val="898989"/>
                </a:solidFill>
              </a:rPr>
              <a:pPr>
                <a:spcBef>
                  <a:spcPct val="0"/>
                </a:spcBef>
                <a:buFontTx/>
                <a:buNone/>
              </a:pPr>
              <a:t>38</a:t>
            </a:fld>
            <a:endParaRPr lang="en-US" altLang="en-US" sz="1200">
              <a:solidFill>
                <a:srgbClr val="898989"/>
              </a:solidFill>
            </a:endParaRPr>
          </a:p>
        </p:txBody>
      </p:sp>
      <p:pic>
        <p:nvPicPr>
          <p:cNvPr id="102404" name="Picture 3">
            <a:extLst>
              <a:ext uri="{FF2B5EF4-FFF2-40B4-BE49-F238E27FC236}">
                <a16:creationId xmlns:a16="http://schemas.microsoft.com/office/drawing/2014/main" id="{19E6FCA3-54F4-0E50-5A18-029C8F460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6089656" cy="411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3833A967-B350-7042-80C1-DFDF98B52548}"/>
              </a:ext>
            </a:extLst>
          </p:cNvPr>
          <p:cNvSpPr txBox="1"/>
          <p:nvPr/>
        </p:nvSpPr>
        <p:spPr>
          <a:xfrm>
            <a:off x="7761140" y="1273277"/>
            <a:ext cx="2906860" cy="1754326"/>
          </a:xfrm>
          <a:prstGeom prst="rect">
            <a:avLst/>
          </a:prstGeom>
          <a:noFill/>
          <a:ln>
            <a:solidFill>
              <a:schemeClr val="accent1"/>
            </a:solidFill>
          </a:ln>
        </p:spPr>
        <p:txBody>
          <a:bodyPr wrap="square">
            <a:spAutoFit/>
          </a:bodyPr>
          <a:lstStyle/>
          <a:p>
            <a:pPr marL="285750" indent="-285750">
              <a:buFont typeface="Arial" panose="020B0604020202020204" pitchFamily="34" charset="0"/>
              <a:buChar char="•"/>
            </a:pPr>
            <a:r>
              <a:rPr lang="en-US" dirty="0">
                <a:solidFill>
                  <a:srgbClr val="000000"/>
                </a:solidFill>
                <a:latin typeface="Calibri" panose="020F0502020204030204" pitchFamily="34" charset="0"/>
              </a:rPr>
              <a:t>12 to 16 valves per ft</a:t>
            </a:r>
            <a:r>
              <a:rPr lang="en-US" baseline="30000" dirty="0">
                <a:solidFill>
                  <a:srgbClr val="000000"/>
                </a:solidFill>
                <a:latin typeface="Calibri" panose="020F0502020204030204" pitchFamily="34" charset="0"/>
              </a:rPr>
              <a:t>2</a:t>
            </a:r>
          </a:p>
          <a:p>
            <a:pPr marL="285750" indent="-285750">
              <a:buFont typeface="Arial" panose="020B0604020202020204" pitchFamily="34" charset="0"/>
              <a:buChar char="•"/>
            </a:pPr>
            <a:r>
              <a:rPr lang="en-US" dirty="0">
                <a:solidFill>
                  <a:srgbClr val="000000"/>
                </a:solidFill>
                <a:latin typeface="Calibri" panose="020F0502020204030204" pitchFamily="34" charset="0"/>
              </a:rPr>
              <a:t>Orifice: 1.5 and 2 inch</a:t>
            </a:r>
          </a:p>
          <a:p>
            <a:pPr marL="285750" indent="-285750">
              <a:buFont typeface="Arial" panose="020B0604020202020204" pitchFamily="34" charset="0"/>
              <a:buChar char="•"/>
            </a:pPr>
            <a:r>
              <a:rPr lang="en-US" dirty="0">
                <a:solidFill>
                  <a:srgbClr val="000000"/>
                </a:solidFill>
                <a:latin typeface="Calibri" panose="020F0502020204030204" pitchFamily="34" charset="0"/>
              </a:rPr>
              <a:t>Disk rise 3/16 to 7/16 inch</a:t>
            </a:r>
          </a:p>
          <a:p>
            <a:pPr marL="285750" indent="-285750">
              <a:buFont typeface="Arial" panose="020B0604020202020204" pitchFamily="34" charset="0"/>
              <a:buChar char="•"/>
            </a:pPr>
            <a:r>
              <a:rPr lang="en-US" dirty="0">
                <a:solidFill>
                  <a:srgbClr val="000000"/>
                </a:solidFill>
                <a:latin typeface="Calibri" panose="020F0502020204030204" pitchFamily="34" charset="0"/>
              </a:rPr>
              <a:t>10-15 % active tray area</a:t>
            </a:r>
            <a:r>
              <a:rPr lang="en-US" dirty="0"/>
              <a:t> </a:t>
            </a:r>
            <a:br>
              <a:rPr lang="en-US" dirty="0"/>
            </a:br>
            <a:endParaRPr lang="en-US" dirty="0"/>
          </a:p>
        </p:txBody>
      </p:sp>
    </p:spTree>
    <p:extLst>
      <p:ext uri="{BB962C8B-B14F-4D97-AF65-F5344CB8AC3E}">
        <p14:creationId xmlns:p14="http://schemas.microsoft.com/office/powerpoint/2010/main" val="666480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AF309-73B5-74CC-A34C-61F7081D542F}"/>
            </a:ext>
          </a:extLst>
        </p:cNvPr>
        <p:cNvGrpSpPr/>
        <p:nvPr/>
      </p:nvGrpSpPr>
      <p:grpSpPr>
        <a:xfrm>
          <a:off x="0" y="0"/>
          <a:ext cx="0" cy="0"/>
          <a:chOff x="0" y="0"/>
          <a:chExt cx="0" cy="0"/>
        </a:xfrm>
      </p:grpSpPr>
      <p:sp>
        <p:nvSpPr>
          <p:cNvPr id="103426" name="Title 1">
            <a:extLst>
              <a:ext uri="{FF2B5EF4-FFF2-40B4-BE49-F238E27FC236}">
                <a16:creationId xmlns:a16="http://schemas.microsoft.com/office/drawing/2014/main" id="{5A377743-0FE7-B6FE-2A5A-27516F162E80}"/>
              </a:ext>
            </a:extLst>
          </p:cNvPr>
          <p:cNvSpPr>
            <a:spLocks noGrp="1"/>
          </p:cNvSpPr>
          <p:nvPr>
            <p:ph type="title"/>
          </p:nvPr>
        </p:nvSpPr>
        <p:spPr>
          <a:xfrm>
            <a:off x="1676400" y="-162238"/>
            <a:ext cx="8229600" cy="789118"/>
          </a:xfrm>
        </p:spPr>
        <p:txBody>
          <a:bodyPr/>
          <a:lstStyle/>
          <a:p>
            <a:pPr eaLnBrk="1" hangingPunct="1"/>
            <a:r>
              <a:rPr lang="en-US" altLang="en-US" dirty="0">
                <a:solidFill>
                  <a:srgbClr val="0070C0"/>
                </a:solidFill>
              </a:rPr>
              <a:t>Downcomers and Weirs</a:t>
            </a:r>
          </a:p>
        </p:txBody>
      </p:sp>
      <p:sp>
        <p:nvSpPr>
          <p:cNvPr id="103427" name="Slide Number Placeholder 4">
            <a:extLst>
              <a:ext uri="{FF2B5EF4-FFF2-40B4-BE49-F238E27FC236}">
                <a16:creationId xmlns:a16="http://schemas.microsoft.com/office/drawing/2014/main" id="{42EF08CB-B36B-65C8-69DB-C845333D664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4A4FCC-9993-4766-B4B3-199080F2EFE3}" type="slidenum">
              <a:rPr lang="en-US" altLang="en-US" sz="1200">
                <a:solidFill>
                  <a:srgbClr val="898989"/>
                </a:solidFill>
              </a:rPr>
              <a:pPr>
                <a:spcBef>
                  <a:spcPct val="0"/>
                </a:spcBef>
                <a:buFontTx/>
                <a:buNone/>
              </a:pPr>
              <a:t>39</a:t>
            </a:fld>
            <a:endParaRPr lang="en-US" altLang="en-US" sz="1200">
              <a:solidFill>
                <a:srgbClr val="898989"/>
              </a:solidFill>
            </a:endParaRPr>
          </a:p>
        </p:txBody>
      </p:sp>
      <p:pic>
        <p:nvPicPr>
          <p:cNvPr id="103428" name="Picture 2">
            <a:extLst>
              <a:ext uri="{FF2B5EF4-FFF2-40B4-BE49-F238E27FC236}">
                <a16:creationId xmlns:a16="http://schemas.microsoft.com/office/drawing/2014/main" id="{882F2D44-C102-550E-B38F-19476A885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12619"/>
            <a:ext cx="727023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3">
            <a:extLst>
              <a:ext uri="{FF2B5EF4-FFF2-40B4-BE49-F238E27FC236}">
                <a16:creationId xmlns:a16="http://schemas.microsoft.com/office/drawing/2014/main" id="{4674FDF6-3739-DE67-6CAF-DEE3DD664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666938"/>
            <a:ext cx="8242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6BAD17D-2D5E-7800-0768-63FBF8A9CCC7}"/>
              </a:ext>
            </a:extLst>
          </p:cNvPr>
          <p:cNvPicPr>
            <a:picLocks noChangeAspect="1"/>
          </p:cNvPicPr>
          <p:nvPr/>
        </p:nvPicPr>
        <p:blipFill>
          <a:blip r:embed="rId4"/>
          <a:stretch>
            <a:fillRect/>
          </a:stretch>
        </p:blipFill>
        <p:spPr>
          <a:xfrm>
            <a:off x="8749261" y="703810"/>
            <a:ext cx="1914681" cy="1884317"/>
          </a:xfrm>
          <a:prstGeom prst="rect">
            <a:avLst/>
          </a:prstGeom>
        </p:spPr>
      </p:pic>
    </p:spTree>
    <p:extLst>
      <p:ext uri="{BB962C8B-B14F-4D97-AF65-F5344CB8AC3E}">
        <p14:creationId xmlns:p14="http://schemas.microsoft.com/office/powerpoint/2010/main" val="2770230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1558F-3A10-1CAD-02E3-A1FDCDC6573F}"/>
            </a:ext>
          </a:extLst>
        </p:cNvPr>
        <p:cNvGrpSpPr/>
        <p:nvPr/>
      </p:nvGrpSpPr>
      <p:grpSpPr>
        <a:xfrm>
          <a:off x="0" y="0"/>
          <a:ext cx="0" cy="0"/>
          <a:chOff x="0" y="0"/>
          <a:chExt cx="0" cy="0"/>
        </a:xfrm>
      </p:grpSpPr>
      <p:sp>
        <p:nvSpPr>
          <p:cNvPr id="129026" name="Title 1">
            <a:extLst>
              <a:ext uri="{FF2B5EF4-FFF2-40B4-BE49-F238E27FC236}">
                <a16:creationId xmlns:a16="http://schemas.microsoft.com/office/drawing/2014/main" id="{B238428F-DE0D-27B3-4B49-9529B1A86EC1}"/>
              </a:ext>
            </a:extLst>
          </p:cNvPr>
          <p:cNvSpPr>
            <a:spLocks noGrp="1"/>
          </p:cNvSpPr>
          <p:nvPr>
            <p:ph type="title"/>
          </p:nvPr>
        </p:nvSpPr>
        <p:spPr>
          <a:xfrm>
            <a:off x="1828800" y="283628"/>
            <a:ext cx="8991600" cy="715962"/>
          </a:xfrm>
        </p:spPr>
        <p:txBody>
          <a:bodyPr>
            <a:normAutofit fontScale="90000"/>
          </a:bodyPr>
          <a:lstStyle/>
          <a:p>
            <a:pPr algn="l" eaLnBrk="1" hangingPunct="1"/>
            <a:r>
              <a:rPr lang="en-US" altLang="en-US" sz="3500">
                <a:solidFill>
                  <a:srgbClr val="0070C0"/>
                </a:solidFill>
              </a:rPr>
              <a:t>Material balance of counter current gas-liquid operation-</a:t>
            </a:r>
            <a:r>
              <a:rPr lang="en-US" altLang="en-US" sz="2400">
                <a:solidFill>
                  <a:srgbClr val="0070C0"/>
                </a:solidFill>
              </a:rPr>
              <a:t>solute free basis and mole ratio unit</a:t>
            </a:r>
            <a:endParaRPr lang="en-US" altLang="en-US" sz="3500">
              <a:solidFill>
                <a:srgbClr val="0070C0"/>
              </a:solidFill>
            </a:endParaRPr>
          </a:p>
        </p:txBody>
      </p:sp>
      <p:sp>
        <p:nvSpPr>
          <p:cNvPr id="129027" name="Slide Number Placeholder 3">
            <a:extLst>
              <a:ext uri="{FF2B5EF4-FFF2-40B4-BE49-F238E27FC236}">
                <a16:creationId xmlns:a16="http://schemas.microsoft.com/office/drawing/2014/main" id="{B625B08C-4568-3A7F-21A3-153A9165895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C6885A6-D1AA-47CB-9045-C542422BD982}" type="slidenum">
              <a:rPr lang="en-US" altLang="en-US" sz="1200">
                <a:solidFill>
                  <a:srgbClr val="898989"/>
                </a:solidFill>
              </a:rPr>
              <a:pPr>
                <a:spcBef>
                  <a:spcPct val="0"/>
                </a:spcBef>
                <a:buFontTx/>
                <a:buNone/>
              </a:pPr>
              <a:t>4</a:t>
            </a:fld>
            <a:endParaRPr lang="en-US" altLang="en-US" sz="1200">
              <a:solidFill>
                <a:srgbClr val="898989"/>
              </a:solidFill>
            </a:endParaRPr>
          </a:p>
        </p:txBody>
      </p:sp>
      <p:pic>
        <p:nvPicPr>
          <p:cNvPr id="129028" name="Picture 2">
            <a:extLst>
              <a:ext uri="{FF2B5EF4-FFF2-40B4-BE49-F238E27FC236}">
                <a16:creationId xmlns:a16="http://schemas.microsoft.com/office/drawing/2014/main" id="{320F9AF6-45A1-7ABE-ABAA-E7DEB8430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1600200"/>
            <a:ext cx="6454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3">
            <a:extLst>
              <a:ext uri="{FF2B5EF4-FFF2-40B4-BE49-F238E27FC236}">
                <a16:creationId xmlns:a16="http://schemas.microsoft.com/office/drawing/2014/main" id="{952ECF8B-9D58-F0A9-791F-B2CAF2A5B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2286000"/>
            <a:ext cx="68437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4">
            <a:extLst>
              <a:ext uri="{FF2B5EF4-FFF2-40B4-BE49-F238E27FC236}">
                <a16:creationId xmlns:a16="http://schemas.microsoft.com/office/drawing/2014/main" id="{B5ADE8CB-D00B-433C-249F-4926640CD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4457700"/>
            <a:ext cx="7667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1BAFE4A-90BB-8260-E44D-B8B5E7B6E955}"/>
              </a:ext>
            </a:extLst>
          </p:cNvPr>
          <p:cNvSpPr txBox="1"/>
          <p:nvPr/>
        </p:nvSpPr>
        <p:spPr>
          <a:xfrm>
            <a:off x="2209801" y="1245616"/>
            <a:ext cx="1270861" cy="369332"/>
          </a:xfrm>
          <a:prstGeom prst="rect">
            <a:avLst/>
          </a:prstGeom>
          <a:noFill/>
        </p:spPr>
        <p:txBody>
          <a:bodyPr wrap="none" rtlCol="0">
            <a:spAutoFit/>
          </a:bodyPr>
          <a:lstStyle/>
          <a:p>
            <a:r>
              <a:rPr lang="en-US" i="1">
                <a:solidFill>
                  <a:srgbClr val="002060"/>
                </a:solidFill>
              </a:rPr>
              <a:t>Envelope 1</a:t>
            </a:r>
          </a:p>
        </p:txBody>
      </p:sp>
      <p:pic>
        <p:nvPicPr>
          <p:cNvPr id="4" name="Picture 3">
            <a:extLst>
              <a:ext uri="{FF2B5EF4-FFF2-40B4-BE49-F238E27FC236}">
                <a16:creationId xmlns:a16="http://schemas.microsoft.com/office/drawing/2014/main" id="{F691E37A-8F35-81A8-366C-2E670B49230E}"/>
              </a:ext>
            </a:extLst>
          </p:cNvPr>
          <p:cNvPicPr>
            <a:picLocks noChangeAspect="1"/>
          </p:cNvPicPr>
          <p:nvPr/>
        </p:nvPicPr>
        <p:blipFill>
          <a:blip r:embed="rId5"/>
          <a:stretch>
            <a:fillRect/>
          </a:stretch>
        </p:blipFill>
        <p:spPr>
          <a:xfrm>
            <a:off x="6802387" y="2973490"/>
            <a:ext cx="1538681" cy="646011"/>
          </a:xfrm>
          <a:prstGeom prst="rect">
            <a:avLst/>
          </a:prstGeom>
        </p:spPr>
      </p:pic>
      <p:sp>
        <p:nvSpPr>
          <p:cNvPr id="5" name="TextBox 4">
            <a:extLst>
              <a:ext uri="{FF2B5EF4-FFF2-40B4-BE49-F238E27FC236}">
                <a16:creationId xmlns:a16="http://schemas.microsoft.com/office/drawing/2014/main" id="{0D122780-01A6-A455-6BC6-82EF96BCE7C2}"/>
              </a:ext>
            </a:extLst>
          </p:cNvPr>
          <p:cNvSpPr txBox="1"/>
          <p:nvPr/>
        </p:nvSpPr>
        <p:spPr>
          <a:xfrm>
            <a:off x="5633346" y="3587234"/>
            <a:ext cx="3738780" cy="369332"/>
          </a:xfrm>
          <a:prstGeom prst="rect">
            <a:avLst/>
          </a:prstGeom>
          <a:noFill/>
        </p:spPr>
        <p:txBody>
          <a:bodyPr wrap="none" rtlCol="0">
            <a:spAutoFit/>
          </a:bodyPr>
          <a:lstStyle/>
          <a:p>
            <a:r>
              <a:rPr lang="en-US" dirty="0">
                <a:solidFill>
                  <a:srgbClr val="002060"/>
                </a:solidFill>
              </a:rPr>
              <a:t>This is the equation of operating line</a:t>
            </a:r>
          </a:p>
        </p:txBody>
      </p:sp>
      <p:pic>
        <p:nvPicPr>
          <p:cNvPr id="8" name="Picture 7">
            <a:extLst>
              <a:ext uri="{FF2B5EF4-FFF2-40B4-BE49-F238E27FC236}">
                <a16:creationId xmlns:a16="http://schemas.microsoft.com/office/drawing/2014/main" id="{BA1D718B-7EB7-D69E-29BF-3761997CA0EA}"/>
              </a:ext>
            </a:extLst>
          </p:cNvPr>
          <p:cNvPicPr>
            <a:picLocks noChangeAspect="1"/>
          </p:cNvPicPr>
          <p:nvPr/>
        </p:nvPicPr>
        <p:blipFill>
          <a:blip r:embed="rId6"/>
          <a:stretch>
            <a:fillRect/>
          </a:stretch>
        </p:blipFill>
        <p:spPr>
          <a:xfrm>
            <a:off x="6802387" y="6043293"/>
            <a:ext cx="1876425" cy="609600"/>
          </a:xfrm>
          <a:prstGeom prst="rect">
            <a:avLst/>
          </a:prstGeom>
        </p:spPr>
      </p:pic>
    </p:spTree>
    <p:extLst>
      <p:ext uri="{BB962C8B-B14F-4D97-AF65-F5344CB8AC3E}">
        <p14:creationId xmlns:p14="http://schemas.microsoft.com/office/powerpoint/2010/main" val="3246175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D3298-190E-33DB-2288-8D64E1F31F2D}"/>
              </a:ext>
            </a:extLst>
          </p:cNvPr>
          <p:cNvSpPr>
            <a:spLocks noGrp="1"/>
          </p:cNvSpPr>
          <p:nvPr>
            <p:ph type="title"/>
          </p:nvPr>
        </p:nvSpPr>
        <p:spPr>
          <a:xfrm>
            <a:off x="1981200" y="274638"/>
            <a:ext cx="8229600" cy="891380"/>
          </a:xfrm>
        </p:spPr>
        <p:txBody>
          <a:bodyPr/>
          <a:lstStyle/>
          <a:p>
            <a:r>
              <a:rPr lang="en-US" sz="4000" b="1" dirty="0">
                <a:solidFill>
                  <a:srgbClr val="0070C0"/>
                </a:solidFill>
              </a:rPr>
              <a:t>Weir</a:t>
            </a:r>
            <a:endParaRPr lang="en-US" sz="4000" dirty="0">
              <a:solidFill>
                <a:srgbClr val="0070C0"/>
              </a:solidFill>
            </a:endParaRPr>
          </a:p>
        </p:txBody>
      </p:sp>
      <p:sp>
        <p:nvSpPr>
          <p:cNvPr id="3" name="Content Placeholder 2">
            <a:extLst>
              <a:ext uri="{FF2B5EF4-FFF2-40B4-BE49-F238E27FC236}">
                <a16:creationId xmlns:a16="http://schemas.microsoft.com/office/drawing/2014/main" id="{3C39599E-3027-601B-AF7A-23469C77D8EA}"/>
              </a:ext>
            </a:extLst>
          </p:cNvPr>
          <p:cNvSpPr>
            <a:spLocks noGrp="1"/>
          </p:cNvSpPr>
          <p:nvPr>
            <p:ph idx="1"/>
          </p:nvPr>
        </p:nvSpPr>
        <p:spPr>
          <a:xfrm>
            <a:off x="1981200" y="1166019"/>
            <a:ext cx="8229600" cy="4525963"/>
          </a:xfrm>
        </p:spPr>
        <p:txBody>
          <a:bodyPr/>
          <a:lstStyle/>
          <a:p>
            <a:pPr marL="0" indent="0">
              <a:buNone/>
            </a:pPr>
            <a:br>
              <a:rPr lang="en-US" sz="2400" b="1" dirty="0">
                <a:solidFill>
                  <a:srgbClr val="000000"/>
                </a:solidFill>
                <a:latin typeface="Arial" panose="020B0604020202020204" pitchFamily="34" charset="0"/>
              </a:rPr>
            </a:br>
            <a:r>
              <a:rPr lang="en-US" sz="2400" dirty="0">
                <a:solidFill>
                  <a:srgbClr val="000000"/>
                </a:solidFill>
                <a:latin typeface="Wingdings" panose="05000000000000000000" pitchFamily="2" charset="2"/>
              </a:rPr>
              <a:t> </a:t>
            </a:r>
            <a:r>
              <a:rPr lang="en-US" sz="2400" dirty="0">
                <a:solidFill>
                  <a:srgbClr val="000000"/>
                </a:solidFill>
                <a:latin typeface="Calibri" panose="020F0502020204030204" pitchFamily="34" charset="0"/>
              </a:rPr>
              <a:t>The function of a weir is to maintain a desired liquid level on the tray.</a:t>
            </a:r>
            <a:br>
              <a:rPr lang="en-US" sz="2400" dirty="0">
                <a:solidFill>
                  <a:srgbClr val="000000"/>
                </a:solidFill>
                <a:latin typeface="Calibri" panose="020F0502020204030204" pitchFamily="34" charset="0"/>
              </a:rPr>
            </a:br>
            <a:r>
              <a:rPr lang="en-US" sz="2400" dirty="0">
                <a:solidFill>
                  <a:srgbClr val="000000"/>
                </a:solidFill>
                <a:latin typeface="Wingdings" panose="05000000000000000000" pitchFamily="2" charset="2"/>
              </a:rPr>
              <a:t> </a:t>
            </a:r>
            <a:r>
              <a:rPr lang="en-US" sz="2400" dirty="0">
                <a:solidFill>
                  <a:srgbClr val="000000"/>
                </a:solidFill>
                <a:latin typeface="Calibri" panose="020F0502020204030204" pitchFamily="34" charset="0"/>
              </a:rPr>
              <a:t>Typical weir height is between 2 to 4 inch. Low weirs are frequently used in low pressure column.</a:t>
            </a:r>
            <a:br>
              <a:rPr lang="en-US" sz="2400" dirty="0">
                <a:solidFill>
                  <a:srgbClr val="000000"/>
                </a:solidFill>
                <a:latin typeface="Calibri" panose="020F0502020204030204" pitchFamily="34" charset="0"/>
              </a:rPr>
            </a:br>
            <a:r>
              <a:rPr lang="en-US" sz="2400" dirty="0">
                <a:solidFill>
                  <a:srgbClr val="000000"/>
                </a:solidFill>
                <a:latin typeface="Wingdings" panose="05000000000000000000" pitchFamily="2" charset="2"/>
              </a:rPr>
              <a:t> </a:t>
            </a:r>
            <a:r>
              <a:rPr lang="en-US" sz="2400" dirty="0">
                <a:solidFill>
                  <a:srgbClr val="000000"/>
                </a:solidFill>
                <a:latin typeface="Calibri" panose="020F0502020204030204" pitchFamily="34" charset="0"/>
              </a:rPr>
              <a:t>Notched weir are commonly used for low liquid loads.</a:t>
            </a:r>
            <a:br>
              <a:rPr lang="en-US" sz="2400" dirty="0">
                <a:solidFill>
                  <a:srgbClr val="000000"/>
                </a:solidFill>
                <a:latin typeface="Calibri" panose="020F0502020204030204" pitchFamily="34" charset="0"/>
              </a:rPr>
            </a:br>
            <a:r>
              <a:rPr lang="en-US" sz="2400" dirty="0">
                <a:solidFill>
                  <a:srgbClr val="000000"/>
                </a:solidFill>
                <a:latin typeface="Wingdings" panose="05000000000000000000" pitchFamily="2" charset="2"/>
              </a:rPr>
              <a:t> </a:t>
            </a:r>
            <a:r>
              <a:rPr lang="en-US" sz="2400" dirty="0">
                <a:solidFill>
                  <a:srgbClr val="000000"/>
                </a:solidFill>
                <a:latin typeface="Calibri" panose="020F0502020204030204" pitchFamily="34" charset="0"/>
              </a:rPr>
              <a:t>The higher the liquid level, the higher the tray pressure drop. Higher liquid level also imply more liquid hold up on the tray, which may be undesirable if the liquid is toxic or hazardous.</a:t>
            </a:r>
            <a:br>
              <a:rPr lang="en-US" sz="2400" dirty="0">
                <a:solidFill>
                  <a:srgbClr val="000000"/>
                </a:solidFill>
                <a:latin typeface="Calibri" panose="020F0502020204030204" pitchFamily="34" charset="0"/>
              </a:rPr>
            </a:br>
            <a:r>
              <a:rPr lang="en-US" sz="2400" dirty="0">
                <a:solidFill>
                  <a:srgbClr val="000000"/>
                </a:solidFill>
                <a:latin typeface="Wingdings" panose="05000000000000000000" pitchFamily="2" charset="2"/>
              </a:rPr>
              <a:t> </a:t>
            </a:r>
            <a:r>
              <a:rPr lang="en-US" sz="2400" dirty="0">
                <a:solidFill>
                  <a:srgbClr val="000000"/>
                </a:solidFill>
                <a:latin typeface="Calibri" panose="020F0502020204030204" pitchFamily="34" charset="0"/>
              </a:rPr>
              <a:t>The weir length may vary from 60 to 80% of the tower diameter.</a:t>
            </a:r>
            <a:r>
              <a:rPr lang="en-US" sz="2400" dirty="0"/>
              <a:t> </a:t>
            </a:r>
            <a:br>
              <a:rPr lang="en-US" sz="2400" dirty="0"/>
            </a:br>
            <a:endParaRPr lang="en-US" sz="2400" dirty="0"/>
          </a:p>
        </p:txBody>
      </p:sp>
      <p:sp>
        <p:nvSpPr>
          <p:cNvPr id="4" name="Slide Number Placeholder 3">
            <a:extLst>
              <a:ext uri="{FF2B5EF4-FFF2-40B4-BE49-F238E27FC236}">
                <a16:creationId xmlns:a16="http://schemas.microsoft.com/office/drawing/2014/main" id="{CB7C0132-F90A-ECE8-9B03-642614903FE4}"/>
              </a:ext>
            </a:extLst>
          </p:cNvPr>
          <p:cNvSpPr>
            <a:spLocks noGrp="1"/>
          </p:cNvSpPr>
          <p:nvPr>
            <p:ph type="sldNum" sz="quarter" idx="12"/>
          </p:nvPr>
        </p:nvSpPr>
        <p:spPr/>
        <p:txBody>
          <a:bodyPr/>
          <a:lstStyle/>
          <a:p>
            <a:pPr>
              <a:defRPr/>
            </a:pPr>
            <a:fld id="{DD2C1E9A-D4BC-49F6-BCAF-D0866D26C672}" type="slidenum">
              <a:rPr lang="en-US" altLang="en-US" smtClean="0"/>
              <a:pPr>
                <a:defRPr/>
              </a:pPr>
              <a:t>40</a:t>
            </a:fld>
            <a:endParaRPr lang="en-US" altLang="en-US"/>
          </a:p>
        </p:txBody>
      </p:sp>
    </p:spTree>
    <p:extLst>
      <p:ext uri="{BB962C8B-B14F-4D97-AF65-F5344CB8AC3E}">
        <p14:creationId xmlns:p14="http://schemas.microsoft.com/office/powerpoint/2010/main" val="3638747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EC24B-B7D9-7CC8-FE12-7099627F3F9E}"/>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9591D834-79C1-52BA-FF28-61CEC18D7F0E}"/>
              </a:ext>
            </a:extLst>
          </p:cNvPr>
          <p:cNvPicPr>
            <a:picLocks noGrp="1" noChangeAspect="1"/>
          </p:cNvPicPr>
          <p:nvPr>
            <p:ph idx="1"/>
          </p:nvPr>
        </p:nvPicPr>
        <p:blipFill>
          <a:blip r:embed="rId2"/>
          <a:stretch>
            <a:fillRect/>
          </a:stretch>
        </p:blipFill>
        <p:spPr>
          <a:xfrm>
            <a:off x="2427695" y="1612182"/>
            <a:ext cx="7336610" cy="4744168"/>
          </a:xfrm>
        </p:spPr>
      </p:pic>
      <p:sp>
        <p:nvSpPr>
          <p:cNvPr id="4" name="Slide Number Placeholder 3">
            <a:extLst>
              <a:ext uri="{FF2B5EF4-FFF2-40B4-BE49-F238E27FC236}">
                <a16:creationId xmlns:a16="http://schemas.microsoft.com/office/drawing/2014/main" id="{76AA0511-6F17-C21D-1811-57C73E14C15A}"/>
              </a:ext>
            </a:extLst>
          </p:cNvPr>
          <p:cNvSpPr>
            <a:spLocks noGrp="1"/>
          </p:cNvSpPr>
          <p:nvPr>
            <p:ph type="sldNum" sz="quarter" idx="12"/>
          </p:nvPr>
        </p:nvSpPr>
        <p:spPr/>
        <p:txBody>
          <a:bodyPr/>
          <a:lstStyle/>
          <a:p>
            <a:pPr>
              <a:defRPr/>
            </a:pPr>
            <a:fld id="{DD2C1E9A-D4BC-49F6-BCAF-D0866D26C672}" type="slidenum">
              <a:rPr lang="en-US" altLang="en-US" smtClean="0"/>
              <a:pPr>
                <a:defRPr/>
              </a:pPr>
              <a:t>41</a:t>
            </a:fld>
            <a:endParaRPr lang="en-US" altLang="en-US"/>
          </a:p>
        </p:txBody>
      </p:sp>
    </p:spTree>
    <p:extLst>
      <p:ext uri="{BB962C8B-B14F-4D97-AF65-F5344CB8AC3E}">
        <p14:creationId xmlns:p14="http://schemas.microsoft.com/office/powerpoint/2010/main" val="1596265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788B-F420-2809-4865-6706938D3F4D}"/>
              </a:ext>
            </a:extLst>
          </p:cNvPr>
          <p:cNvSpPr>
            <a:spLocks noGrp="1"/>
          </p:cNvSpPr>
          <p:nvPr>
            <p:ph type="title"/>
          </p:nvPr>
        </p:nvSpPr>
        <p:spPr>
          <a:xfrm>
            <a:off x="1723103" y="-300036"/>
            <a:ext cx="8229600" cy="1143000"/>
          </a:xfrm>
        </p:spPr>
        <p:txBody>
          <a:bodyPr/>
          <a:lstStyle/>
          <a:p>
            <a:r>
              <a:rPr lang="en-US" sz="4000" b="1" dirty="0">
                <a:solidFill>
                  <a:srgbClr val="0070C0"/>
                </a:solidFill>
              </a:rPr>
              <a:t>Downcomer </a:t>
            </a:r>
          </a:p>
        </p:txBody>
      </p:sp>
      <p:sp>
        <p:nvSpPr>
          <p:cNvPr id="3" name="Content Placeholder 2">
            <a:extLst>
              <a:ext uri="{FF2B5EF4-FFF2-40B4-BE49-F238E27FC236}">
                <a16:creationId xmlns:a16="http://schemas.microsoft.com/office/drawing/2014/main" id="{FDDEAA92-D1A2-AFA5-5D49-4828706D0C28}"/>
              </a:ext>
            </a:extLst>
          </p:cNvPr>
          <p:cNvSpPr>
            <a:spLocks noGrp="1"/>
          </p:cNvSpPr>
          <p:nvPr>
            <p:ph idx="1"/>
          </p:nvPr>
        </p:nvSpPr>
        <p:spPr>
          <a:xfrm>
            <a:off x="1524001" y="660402"/>
            <a:ext cx="4970207" cy="5878511"/>
          </a:xfrm>
        </p:spPr>
        <p:txBody>
          <a:bodyPr/>
          <a:lstStyle/>
          <a:p>
            <a:r>
              <a:rPr lang="en-US" sz="2400" dirty="0"/>
              <a:t>Downcomer are used to guide liquid flow from an upper tray to a lower tray.</a:t>
            </a:r>
          </a:p>
          <a:p>
            <a:r>
              <a:rPr lang="en-US" sz="2400" dirty="0"/>
              <a:t>The liquid, along with some dispersed gas or vapour bubbles, overflows the weir and enters the downcomer.</a:t>
            </a:r>
          </a:p>
          <a:p>
            <a:r>
              <a:rPr lang="en-US" sz="2400" dirty="0"/>
              <a:t>The Downcomer must provide sufficient residence time for gas-liquid disengagement.</a:t>
            </a:r>
          </a:p>
          <a:p>
            <a:r>
              <a:rPr lang="en-US" sz="2400" dirty="0"/>
              <a:t>The ‘clear liquid’ velocity in the downcomer normally ranges between 0.3 to 0.5 ft/s.</a:t>
            </a:r>
          </a:p>
          <a:p>
            <a:r>
              <a:rPr lang="en-US" sz="2400" dirty="0"/>
              <a:t>The downcomer plate may be straight or inclined</a:t>
            </a:r>
          </a:p>
        </p:txBody>
      </p:sp>
      <p:sp>
        <p:nvSpPr>
          <p:cNvPr id="4" name="Slide Number Placeholder 3">
            <a:extLst>
              <a:ext uri="{FF2B5EF4-FFF2-40B4-BE49-F238E27FC236}">
                <a16:creationId xmlns:a16="http://schemas.microsoft.com/office/drawing/2014/main" id="{FD02B930-45B6-28D9-5B45-4DCD9D76815E}"/>
              </a:ext>
            </a:extLst>
          </p:cNvPr>
          <p:cNvSpPr>
            <a:spLocks noGrp="1"/>
          </p:cNvSpPr>
          <p:nvPr>
            <p:ph type="sldNum" sz="quarter" idx="12"/>
          </p:nvPr>
        </p:nvSpPr>
        <p:spPr/>
        <p:txBody>
          <a:bodyPr/>
          <a:lstStyle/>
          <a:p>
            <a:pPr>
              <a:defRPr/>
            </a:pPr>
            <a:fld id="{DD2C1E9A-D4BC-49F6-BCAF-D0866D26C672}" type="slidenum">
              <a:rPr lang="en-US" altLang="en-US" smtClean="0"/>
              <a:pPr>
                <a:defRPr/>
              </a:pPr>
              <a:t>42</a:t>
            </a:fld>
            <a:endParaRPr lang="en-US" altLang="en-US"/>
          </a:p>
        </p:txBody>
      </p:sp>
      <p:pic>
        <p:nvPicPr>
          <p:cNvPr id="9" name="Picture 8">
            <a:extLst>
              <a:ext uri="{FF2B5EF4-FFF2-40B4-BE49-F238E27FC236}">
                <a16:creationId xmlns:a16="http://schemas.microsoft.com/office/drawing/2014/main" id="{ED391ED3-D0BB-B396-BD4B-479127F6980B}"/>
              </a:ext>
            </a:extLst>
          </p:cNvPr>
          <p:cNvPicPr>
            <a:picLocks noChangeAspect="1"/>
          </p:cNvPicPr>
          <p:nvPr/>
        </p:nvPicPr>
        <p:blipFill>
          <a:blip r:embed="rId2"/>
          <a:stretch>
            <a:fillRect/>
          </a:stretch>
        </p:blipFill>
        <p:spPr>
          <a:xfrm>
            <a:off x="6494208" y="1571883"/>
            <a:ext cx="4226909" cy="2027774"/>
          </a:xfrm>
          <a:prstGeom prst="rect">
            <a:avLst/>
          </a:prstGeom>
        </p:spPr>
      </p:pic>
    </p:spTree>
    <p:extLst>
      <p:ext uri="{BB962C8B-B14F-4D97-AF65-F5344CB8AC3E}">
        <p14:creationId xmlns:p14="http://schemas.microsoft.com/office/powerpoint/2010/main" val="1503860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33BBA-013C-1FD2-FBF4-E3DECA116933}"/>
            </a:ext>
          </a:extLst>
        </p:cNvPr>
        <p:cNvGrpSpPr/>
        <p:nvPr/>
      </p:nvGrpSpPr>
      <p:grpSpPr>
        <a:xfrm>
          <a:off x="0" y="0"/>
          <a:ext cx="0" cy="0"/>
          <a:chOff x="0" y="0"/>
          <a:chExt cx="0" cy="0"/>
        </a:xfrm>
      </p:grpSpPr>
      <p:sp>
        <p:nvSpPr>
          <p:cNvPr id="104450" name="Slide Number Placeholder 4">
            <a:extLst>
              <a:ext uri="{FF2B5EF4-FFF2-40B4-BE49-F238E27FC236}">
                <a16:creationId xmlns:a16="http://schemas.microsoft.com/office/drawing/2014/main" id="{2DA82F7C-7D89-BC74-87DD-AE574A3C6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0098F70-D173-4695-B7BE-8716377E25E5}" type="slidenum">
              <a:rPr lang="en-US" altLang="en-US" sz="1200">
                <a:solidFill>
                  <a:srgbClr val="898989"/>
                </a:solidFill>
              </a:rPr>
              <a:pPr>
                <a:spcBef>
                  <a:spcPct val="0"/>
                </a:spcBef>
                <a:buFontTx/>
                <a:buNone/>
              </a:pPr>
              <a:t>43</a:t>
            </a:fld>
            <a:endParaRPr lang="en-US" altLang="en-US" sz="1200">
              <a:solidFill>
                <a:srgbClr val="898989"/>
              </a:solidFill>
            </a:endParaRPr>
          </a:p>
        </p:txBody>
      </p:sp>
      <p:pic>
        <p:nvPicPr>
          <p:cNvPr id="104451" name="Picture 2">
            <a:extLst>
              <a:ext uri="{FF2B5EF4-FFF2-40B4-BE49-F238E27FC236}">
                <a16:creationId xmlns:a16="http://schemas.microsoft.com/office/drawing/2014/main" id="{6780ED52-D585-9DC7-E951-D4DBAEB1A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296863"/>
            <a:ext cx="143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3">
            <a:extLst>
              <a:ext uri="{FF2B5EF4-FFF2-40B4-BE49-F238E27FC236}">
                <a16:creationId xmlns:a16="http://schemas.microsoft.com/office/drawing/2014/main" id="{38B3A0A0-D126-24A6-F690-F028CF700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1066800"/>
            <a:ext cx="497522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5">
            <a:extLst>
              <a:ext uri="{FF2B5EF4-FFF2-40B4-BE49-F238E27FC236}">
                <a16:creationId xmlns:a16="http://schemas.microsoft.com/office/drawing/2014/main" id="{16175397-2EDF-CDFD-1DE4-A55B6AD3B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5751513"/>
            <a:ext cx="79914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34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D1EA5-4E6F-9C7B-5992-3E9A9C78CD3C}"/>
            </a:ext>
          </a:extLst>
        </p:cNvPr>
        <p:cNvGrpSpPr/>
        <p:nvPr/>
      </p:nvGrpSpPr>
      <p:grpSpPr>
        <a:xfrm>
          <a:off x="0" y="0"/>
          <a:ext cx="0" cy="0"/>
          <a:chOff x="0" y="0"/>
          <a:chExt cx="0" cy="0"/>
        </a:xfrm>
      </p:grpSpPr>
      <p:sp>
        <p:nvSpPr>
          <p:cNvPr id="105474" name="Slide Number Placeholder 2">
            <a:extLst>
              <a:ext uri="{FF2B5EF4-FFF2-40B4-BE49-F238E27FC236}">
                <a16:creationId xmlns:a16="http://schemas.microsoft.com/office/drawing/2014/main" id="{7DAFA06C-84C7-F786-D570-CD3B46FFCC6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5C1214-6B4E-4523-A6FF-D6A9B0C28D5C}" type="slidenum">
              <a:rPr lang="en-US" altLang="en-US" sz="1200">
                <a:solidFill>
                  <a:srgbClr val="898989"/>
                </a:solidFill>
              </a:rPr>
              <a:pPr>
                <a:spcBef>
                  <a:spcPct val="0"/>
                </a:spcBef>
                <a:buFontTx/>
                <a:buNone/>
              </a:pPr>
              <a:t>44</a:t>
            </a:fld>
            <a:endParaRPr lang="en-US" altLang="en-US" sz="1200">
              <a:solidFill>
                <a:srgbClr val="898989"/>
              </a:solidFill>
            </a:endParaRPr>
          </a:p>
        </p:txBody>
      </p:sp>
      <p:pic>
        <p:nvPicPr>
          <p:cNvPr id="105476" name="Picture 4">
            <a:extLst>
              <a:ext uri="{FF2B5EF4-FFF2-40B4-BE49-F238E27FC236}">
                <a16:creationId xmlns:a16="http://schemas.microsoft.com/office/drawing/2014/main" id="{B3E696DF-3E1B-B093-6C65-46108B354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90601"/>
            <a:ext cx="85344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5">
            <a:extLst>
              <a:ext uri="{FF2B5EF4-FFF2-40B4-BE49-F238E27FC236}">
                <a16:creationId xmlns:a16="http://schemas.microsoft.com/office/drawing/2014/main" id="{08CDD9B8-6ED4-3FD3-BB2B-82061C8B7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5" y="2762250"/>
            <a:ext cx="72199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72EFA31-E362-4331-5EAD-3F0C7EE69DF2}"/>
              </a:ext>
            </a:extLst>
          </p:cNvPr>
          <p:cNvSpPr txBox="1"/>
          <p:nvPr/>
        </p:nvSpPr>
        <p:spPr>
          <a:xfrm>
            <a:off x="1828800" y="404576"/>
            <a:ext cx="2748060" cy="461665"/>
          </a:xfrm>
          <a:prstGeom prst="rect">
            <a:avLst/>
          </a:prstGeom>
          <a:noFill/>
        </p:spPr>
        <p:txBody>
          <a:bodyPr wrap="none" rtlCol="0">
            <a:spAutoFit/>
          </a:bodyPr>
          <a:lstStyle/>
          <a:p>
            <a:r>
              <a:rPr lang="en-US" sz="2400" b="1" dirty="0">
                <a:solidFill>
                  <a:srgbClr val="0070C0"/>
                </a:solidFill>
              </a:rPr>
              <a:t>MIST ELEMINATOR</a:t>
            </a:r>
          </a:p>
        </p:txBody>
      </p:sp>
    </p:spTree>
    <p:extLst>
      <p:ext uri="{BB962C8B-B14F-4D97-AF65-F5344CB8AC3E}">
        <p14:creationId xmlns:p14="http://schemas.microsoft.com/office/powerpoint/2010/main" val="330672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1828B9-57C8-5A91-1D7E-F3E682BF0B38}"/>
              </a:ext>
            </a:extLst>
          </p:cNvPr>
          <p:cNvSpPr>
            <a:spLocks noGrp="1"/>
          </p:cNvSpPr>
          <p:nvPr>
            <p:ph type="sldNum" sz="quarter" idx="12"/>
          </p:nvPr>
        </p:nvSpPr>
        <p:spPr/>
        <p:txBody>
          <a:bodyPr/>
          <a:lstStyle/>
          <a:p>
            <a:pPr>
              <a:defRPr/>
            </a:pPr>
            <a:fld id="{C3734F09-793E-4A16-AED9-BB093119DCA3}" type="slidenum">
              <a:rPr lang="en-US" altLang="en-US" smtClean="0"/>
              <a:pPr>
                <a:defRPr/>
              </a:pPr>
              <a:t>45</a:t>
            </a:fld>
            <a:endParaRPr lang="en-US" altLang="en-US"/>
          </a:p>
        </p:txBody>
      </p:sp>
      <p:sp>
        <p:nvSpPr>
          <p:cNvPr id="4" name="TextBox 3">
            <a:extLst>
              <a:ext uri="{FF2B5EF4-FFF2-40B4-BE49-F238E27FC236}">
                <a16:creationId xmlns:a16="http://schemas.microsoft.com/office/drawing/2014/main" id="{8024B526-6A0E-F3F9-7BB7-BF84F2E41267}"/>
              </a:ext>
            </a:extLst>
          </p:cNvPr>
          <p:cNvSpPr txBox="1"/>
          <p:nvPr/>
        </p:nvSpPr>
        <p:spPr>
          <a:xfrm>
            <a:off x="1523999" y="686951"/>
            <a:ext cx="8731046" cy="2893100"/>
          </a:xfrm>
          <a:prstGeom prst="rect">
            <a:avLst/>
          </a:prstGeom>
          <a:noFill/>
        </p:spPr>
        <p:txBody>
          <a:bodyPr wrap="square">
            <a:spAutoFit/>
          </a:bodyPr>
          <a:lstStyle/>
          <a:p>
            <a:r>
              <a:rPr lang="en-US" sz="2000" b="1" dirty="0">
                <a:solidFill>
                  <a:srgbClr val="000000"/>
                </a:solidFill>
                <a:latin typeface="Arial" panose="020B0604020202020204" pitchFamily="34" charset="0"/>
              </a:rPr>
              <a:t>Entrainment:</a:t>
            </a:r>
            <a:br>
              <a:rPr lang="en-US" sz="2000" b="1" dirty="0">
                <a:solidFill>
                  <a:srgbClr val="000000"/>
                </a:solidFill>
                <a:latin typeface="Arial" panose="020B0604020202020204" pitchFamily="34" charset="0"/>
              </a:rPr>
            </a:br>
            <a:r>
              <a:rPr lang="en-US" dirty="0">
                <a:solidFill>
                  <a:srgbClr val="000000"/>
                </a:solidFill>
                <a:latin typeface="Wingdings" panose="05000000000000000000" pitchFamily="2" charset="2"/>
              </a:rPr>
              <a:t> </a:t>
            </a:r>
            <a:r>
              <a:rPr lang="en-US" dirty="0">
                <a:solidFill>
                  <a:srgbClr val="000000"/>
                </a:solidFill>
                <a:latin typeface="Calibri" panose="020F0502020204030204" pitchFamily="34" charset="0"/>
              </a:rPr>
              <a:t>When a gas bubbles through the liquid pool vigorously, droplets of liquid are formed in the vapour space by quite a few mechanisms including shearing action of the gas jet of the liquid film as a gas bubble bursts.</a:t>
            </a:r>
            <a:br>
              <a:rPr lang="en-US" dirty="0">
                <a:solidFill>
                  <a:srgbClr val="000000"/>
                </a:solidFill>
                <a:latin typeface="Calibri" panose="020F0502020204030204" pitchFamily="34" charset="0"/>
              </a:rPr>
            </a:br>
            <a:r>
              <a:rPr lang="en-US" dirty="0">
                <a:solidFill>
                  <a:srgbClr val="000000"/>
                </a:solidFill>
                <a:latin typeface="Wingdings" panose="05000000000000000000" pitchFamily="2" charset="2"/>
              </a:rPr>
              <a:t> </a:t>
            </a:r>
            <a:r>
              <a:rPr lang="en-US" dirty="0">
                <a:solidFill>
                  <a:srgbClr val="000000"/>
                </a:solidFill>
                <a:latin typeface="Calibri" panose="020F0502020204030204" pitchFamily="34" charset="0"/>
              </a:rPr>
              <a:t>Depending upon the size of a droplet, its velocity of projection and the drag force action on it due to the gas velocity, the droplet may descend back into the liquid on the tray or may be carried into the tray above.</a:t>
            </a:r>
            <a:br>
              <a:rPr lang="en-US" dirty="0">
                <a:solidFill>
                  <a:srgbClr val="000000"/>
                </a:solidFill>
                <a:latin typeface="Calibri" panose="020F0502020204030204" pitchFamily="34" charset="0"/>
              </a:rPr>
            </a:br>
            <a:r>
              <a:rPr lang="en-US" dirty="0">
                <a:solidFill>
                  <a:srgbClr val="000000"/>
                </a:solidFill>
                <a:latin typeface="Wingdings" panose="05000000000000000000" pitchFamily="2" charset="2"/>
              </a:rPr>
              <a:t> </a:t>
            </a:r>
            <a:r>
              <a:rPr lang="en-US" dirty="0">
                <a:solidFill>
                  <a:srgbClr val="000000"/>
                </a:solidFill>
                <a:latin typeface="Calibri" panose="020F0502020204030204" pitchFamily="34" charset="0"/>
              </a:rPr>
              <a:t>The phenomenon of carry over of the suspended droplets into the upper tray is called ‘ entrainment’.</a:t>
            </a:r>
            <a:r>
              <a:rPr lang="en-US" dirty="0"/>
              <a:t> </a:t>
            </a:r>
            <a:br>
              <a:rPr lang="en-US" dirty="0"/>
            </a:br>
            <a:endParaRPr lang="en-US" dirty="0"/>
          </a:p>
        </p:txBody>
      </p:sp>
      <p:sp>
        <p:nvSpPr>
          <p:cNvPr id="6" name="TextBox 5">
            <a:extLst>
              <a:ext uri="{FF2B5EF4-FFF2-40B4-BE49-F238E27FC236}">
                <a16:creationId xmlns:a16="http://schemas.microsoft.com/office/drawing/2014/main" id="{19720BD3-AABC-4A75-766B-EC75FB700C71}"/>
              </a:ext>
            </a:extLst>
          </p:cNvPr>
          <p:cNvSpPr txBox="1"/>
          <p:nvPr/>
        </p:nvSpPr>
        <p:spPr>
          <a:xfrm>
            <a:off x="1730478" y="53723"/>
            <a:ext cx="7978877" cy="1077218"/>
          </a:xfrm>
          <a:prstGeom prst="rect">
            <a:avLst/>
          </a:prstGeom>
          <a:noFill/>
        </p:spPr>
        <p:txBody>
          <a:bodyPr wrap="square">
            <a:spAutoFit/>
          </a:bodyPr>
          <a:lstStyle/>
          <a:p>
            <a:r>
              <a:rPr lang="en-US" sz="3200" b="1" dirty="0">
                <a:solidFill>
                  <a:srgbClr val="0070C0"/>
                </a:solidFill>
                <a:latin typeface="Arial" panose="020B0604020202020204" pitchFamily="34" charset="0"/>
              </a:rPr>
              <a:t>Problems related to tray tower:</a:t>
            </a:r>
            <a:r>
              <a:rPr lang="en-US" sz="3200" dirty="0">
                <a:solidFill>
                  <a:srgbClr val="0070C0"/>
                </a:solidFill>
              </a:rPr>
              <a:t> </a:t>
            </a:r>
            <a:br>
              <a:rPr lang="en-US" sz="3200" dirty="0">
                <a:solidFill>
                  <a:srgbClr val="0070C0"/>
                </a:solidFill>
              </a:rPr>
            </a:br>
            <a:endParaRPr lang="en-US" sz="3200" dirty="0">
              <a:solidFill>
                <a:srgbClr val="0070C0"/>
              </a:solidFill>
            </a:endParaRPr>
          </a:p>
        </p:txBody>
      </p:sp>
      <p:sp>
        <p:nvSpPr>
          <p:cNvPr id="8" name="TextBox 7">
            <a:extLst>
              <a:ext uri="{FF2B5EF4-FFF2-40B4-BE49-F238E27FC236}">
                <a16:creationId xmlns:a16="http://schemas.microsoft.com/office/drawing/2014/main" id="{016BA41C-B1C1-F888-5CAA-3D8D8B61DBD8}"/>
              </a:ext>
            </a:extLst>
          </p:cNvPr>
          <p:cNvSpPr txBox="1"/>
          <p:nvPr/>
        </p:nvSpPr>
        <p:spPr>
          <a:xfrm>
            <a:off x="1523999" y="3216100"/>
            <a:ext cx="8731046" cy="1661993"/>
          </a:xfrm>
          <a:prstGeom prst="rect">
            <a:avLst/>
          </a:prstGeom>
          <a:noFill/>
        </p:spPr>
        <p:txBody>
          <a:bodyPr wrap="square">
            <a:spAutoFit/>
          </a:bodyPr>
          <a:lstStyle/>
          <a:p>
            <a:r>
              <a:rPr lang="en-US" sz="2400" b="1" dirty="0">
                <a:solidFill>
                  <a:srgbClr val="000000"/>
                </a:solidFill>
                <a:latin typeface="Calibri" panose="020F0502020204030204" pitchFamily="34" charset="0"/>
              </a:rPr>
              <a:t>Flooding:</a:t>
            </a:r>
            <a:br>
              <a:rPr lang="en-US" sz="2400" b="1" dirty="0">
                <a:solidFill>
                  <a:srgbClr val="000000"/>
                </a:solidFill>
                <a:latin typeface="Calibri" panose="020F0502020204030204" pitchFamily="34" charset="0"/>
              </a:rPr>
            </a:br>
            <a:r>
              <a:rPr lang="en-US" sz="2400" dirty="0">
                <a:solidFill>
                  <a:srgbClr val="000000"/>
                </a:solidFill>
                <a:latin typeface="Wingdings" panose="05000000000000000000" pitchFamily="2" charset="2"/>
              </a:rPr>
              <a:t> </a:t>
            </a:r>
            <a:r>
              <a:rPr lang="en-US" dirty="0">
                <a:solidFill>
                  <a:srgbClr val="000000"/>
                </a:solidFill>
                <a:latin typeface="Calibri" panose="020F0502020204030204" pitchFamily="34" charset="0"/>
              </a:rPr>
              <a:t>When the liquid flowrate is very high, in comparison with gas flowrate the liquid fills the downcomer as well as an entire tray space and eventually the entire column. This phenomenon is called ‘ flooding’.</a:t>
            </a:r>
            <a:r>
              <a:rPr lang="en-US" dirty="0"/>
              <a:t> </a:t>
            </a:r>
            <a:br>
              <a:rPr lang="en-US" dirty="0"/>
            </a:br>
            <a:endParaRPr lang="en-US" dirty="0"/>
          </a:p>
        </p:txBody>
      </p:sp>
    </p:spTree>
    <p:extLst>
      <p:ext uri="{BB962C8B-B14F-4D97-AF65-F5344CB8AC3E}">
        <p14:creationId xmlns:p14="http://schemas.microsoft.com/office/powerpoint/2010/main" val="1838082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4B997A-4299-73E5-316E-E49BCD906ED5}"/>
              </a:ext>
            </a:extLst>
          </p:cNvPr>
          <p:cNvSpPr>
            <a:spLocks noGrp="1"/>
          </p:cNvSpPr>
          <p:nvPr>
            <p:ph type="sldNum" sz="quarter" idx="12"/>
          </p:nvPr>
        </p:nvSpPr>
        <p:spPr/>
        <p:txBody>
          <a:bodyPr/>
          <a:lstStyle/>
          <a:p>
            <a:pPr>
              <a:defRPr/>
            </a:pPr>
            <a:fld id="{C3734F09-793E-4A16-AED9-BB093119DCA3}" type="slidenum">
              <a:rPr lang="en-US" altLang="en-US" smtClean="0"/>
              <a:pPr>
                <a:defRPr/>
              </a:pPr>
              <a:t>46</a:t>
            </a:fld>
            <a:endParaRPr lang="en-US" altLang="en-US"/>
          </a:p>
        </p:txBody>
      </p:sp>
      <p:pic>
        <p:nvPicPr>
          <p:cNvPr id="2050" name="Picture 2" descr="Engineers Guide: EFFECT IN TOWERS AND COLUMNS">
            <a:extLst>
              <a:ext uri="{FF2B5EF4-FFF2-40B4-BE49-F238E27FC236}">
                <a16:creationId xmlns:a16="http://schemas.microsoft.com/office/drawing/2014/main" id="{406AF47E-E78F-2A53-68C1-4E8CBE3A8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6333" y="0"/>
            <a:ext cx="2476500" cy="3352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2038A65-E3BB-59FF-8557-14AECC82B6D4}"/>
              </a:ext>
            </a:extLst>
          </p:cNvPr>
          <p:cNvSpPr txBox="1"/>
          <p:nvPr/>
        </p:nvSpPr>
        <p:spPr>
          <a:xfrm>
            <a:off x="1627239" y="310852"/>
            <a:ext cx="3922110" cy="2400657"/>
          </a:xfrm>
          <a:prstGeom prst="rect">
            <a:avLst/>
          </a:prstGeom>
          <a:noFill/>
        </p:spPr>
        <p:txBody>
          <a:bodyPr wrap="square">
            <a:spAutoFit/>
          </a:bodyPr>
          <a:lstStyle/>
          <a:p>
            <a:r>
              <a:rPr lang="en-US" sz="2400" b="1" dirty="0"/>
              <a:t>Priming:</a:t>
            </a:r>
          </a:p>
          <a:p>
            <a:pPr marL="285750" indent="-285750">
              <a:buFont typeface="Wingdings" panose="05000000000000000000" pitchFamily="2" charset="2"/>
              <a:buChar char="q"/>
            </a:pPr>
            <a:r>
              <a:rPr lang="en-US" dirty="0"/>
              <a:t>Priming is an exaggerated condition of liquid entrainment. Due to high gas flowrate, liquid from the bottom trays are carried away along with the gas to the top tray. This phenomenon is called ‘priming’.</a:t>
            </a:r>
          </a:p>
        </p:txBody>
      </p:sp>
      <p:sp>
        <p:nvSpPr>
          <p:cNvPr id="4" name="TextBox 3">
            <a:extLst>
              <a:ext uri="{FF2B5EF4-FFF2-40B4-BE49-F238E27FC236}">
                <a16:creationId xmlns:a16="http://schemas.microsoft.com/office/drawing/2014/main" id="{EF483D02-4239-F6EC-C46E-0FE99939BDCA}"/>
              </a:ext>
            </a:extLst>
          </p:cNvPr>
          <p:cNvSpPr txBox="1"/>
          <p:nvPr/>
        </p:nvSpPr>
        <p:spPr>
          <a:xfrm>
            <a:off x="1792357" y="3886561"/>
            <a:ext cx="3836505" cy="1569660"/>
          </a:xfrm>
          <a:prstGeom prst="rect">
            <a:avLst/>
          </a:prstGeom>
          <a:noFill/>
        </p:spPr>
        <p:txBody>
          <a:bodyPr wrap="square">
            <a:spAutoFit/>
          </a:bodyPr>
          <a:lstStyle/>
          <a:p>
            <a:r>
              <a:rPr lang="en-US" sz="2400" b="1" dirty="0">
                <a:solidFill>
                  <a:srgbClr val="000000"/>
                </a:solidFill>
                <a:latin typeface="Arial" panose="020B0604020202020204" pitchFamily="34" charset="0"/>
              </a:rPr>
              <a:t>Coning:</a:t>
            </a:r>
            <a:br>
              <a:rPr lang="en-US" sz="2400" b="1" dirty="0">
                <a:solidFill>
                  <a:srgbClr val="000000"/>
                </a:solidFill>
                <a:latin typeface="Arial" panose="020B0604020202020204" pitchFamily="34" charset="0"/>
              </a:rPr>
            </a:br>
            <a:r>
              <a:rPr lang="en-US" dirty="0">
                <a:solidFill>
                  <a:srgbClr val="000000"/>
                </a:solidFill>
                <a:latin typeface="Wingdings" panose="05000000000000000000" pitchFamily="2" charset="2"/>
              </a:rPr>
              <a:t> </a:t>
            </a:r>
            <a:r>
              <a:rPr lang="en-US" dirty="0">
                <a:solidFill>
                  <a:srgbClr val="000000"/>
                </a:solidFill>
                <a:latin typeface="Calibri" panose="020F0502020204030204" pitchFamily="34" charset="0"/>
              </a:rPr>
              <a:t>Coning in a tray tower occurs due to low liquid flowrate when compared to gas which results in pushing of the liquid away from the tray opening.</a:t>
            </a:r>
          </a:p>
        </p:txBody>
      </p:sp>
      <p:pic>
        <p:nvPicPr>
          <p:cNvPr id="1026" name="Picture 2" descr="Engineers Guide: EFFECT IN TOWERS AND COLUMNS">
            <a:extLst>
              <a:ext uri="{FF2B5EF4-FFF2-40B4-BE49-F238E27FC236}">
                <a16:creationId xmlns:a16="http://schemas.microsoft.com/office/drawing/2014/main" id="{766D2965-BF51-4D76-FA79-06DB66EDE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8392" y="3523996"/>
            <a:ext cx="2404442" cy="325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04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EC7845-EEFB-7116-A5A5-AA71772882F4}"/>
              </a:ext>
            </a:extLst>
          </p:cNvPr>
          <p:cNvSpPr>
            <a:spLocks noGrp="1"/>
          </p:cNvSpPr>
          <p:nvPr>
            <p:ph type="sldNum" sz="quarter" idx="12"/>
          </p:nvPr>
        </p:nvSpPr>
        <p:spPr/>
        <p:txBody>
          <a:bodyPr/>
          <a:lstStyle/>
          <a:p>
            <a:pPr>
              <a:defRPr/>
            </a:pPr>
            <a:fld id="{C3734F09-793E-4A16-AED9-BB093119DCA3}" type="slidenum">
              <a:rPr lang="en-US" altLang="en-US" smtClean="0"/>
              <a:pPr>
                <a:defRPr/>
              </a:pPr>
              <a:t>47</a:t>
            </a:fld>
            <a:endParaRPr lang="en-US" altLang="en-US"/>
          </a:p>
        </p:txBody>
      </p:sp>
      <p:sp>
        <p:nvSpPr>
          <p:cNvPr id="4" name="TextBox 3">
            <a:extLst>
              <a:ext uri="{FF2B5EF4-FFF2-40B4-BE49-F238E27FC236}">
                <a16:creationId xmlns:a16="http://schemas.microsoft.com/office/drawing/2014/main" id="{2C269A55-2ED9-F66C-EFF7-FC256BCA61EB}"/>
              </a:ext>
            </a:extLst>
          </p:cNvPr>
          <p:cNvSpPr txBox="1"/>
          <p:nvPr/>
        </p:nvSpPr>
        <p:spPr>
          <a:xfrm>
            <a:off x="1698791" y="58847"/>
            <a:ext cx="4832020" cy="6186309"/>
          </a:xfrm>
          <a:prstGeom prst="rect">
            <a:avLst/>
          </a:prstGeom>
          <a:noFill/>
        </p:spPr>
        <p:txBody>
          <a:bodyPr wrap="square">
            <a:spAutoFit/>
          </a:bodyPr>
          <a:lstStyle/>
          <a:p>
            <a:endParaRPr lang="en-US" dirty="0">
              <a:solidFill>
                <a:srgbClr val="000000"/>
              </a:solidFill>
            </a:endParaRPr>
          </a:p>
          <a:p>
            <a:br>
              <a:rPr lang="en-US" dirty="0">
                <a:solidFill>
                  <a:srgbClr val="000000"/>
                </a:solidFill>
                <a:latin typeface="Calibri" panose="020F0502020204030204" pitchFamily="34" charset="0"/>
              </a:rPr>
            </a:br>
            <a:r>
              <a:rPr lang="en-US" sz="2400" b="1" dirty="0">
                <a:solidFill>
                  <a:srgbClr val="000000"/>
                </a:solidFill>
                <a:latin typeface="Arial" panose="020B0604020202020204" pitchFamily="34" charset="0"/>
              </a:rPr>
              <a:t>Weeping:</a:t>
            </a:r>
            <a:br>
              <a:rPr lang="en-US" sz="2400" b="1" dirty="0">
                <a:solidFill>
                  <a:srgbClr val="000000"/>
                </a:solidFill>
                <a:latin typeface="Arial" panose="020B0604020202020204" pitchFamily="34" charset="0"/>
              </a:rPr>
            </a:br>
            <a:r>
              <a:rPr lang="en-US" dirty="0">
                <a:solidFill>
                  <a:srgbClr val="000000"/>
                </a:solidFill>
                <a:latin typeface="Wingdings" panose="05000000000000000000" pitchFamily="2" charset="2"/>
              </a:rPr>
              <a:t> </a:t>
            </a:r>
            <a:r>
              <a:rPr lang="en-US" dirty="0">
                <a:solidFill>
                  <a:srgbClr val="000000"/>
                </a:solidFill>
                <a:latin typeface="Calibri" panose="020F0502020204030204" pitchFamily="34" charset="0"/>
              </a:rPr>
              <a:t>If a very small fraction of the liquid flows from a tray to lower one through perforation or openings of the tray, the phenomenon is called ‘ weeping’.</a:t>
            </a:r>
            <a:br>
              <a:rPr lang="en-US" dirty="0">
                <a:solidFill>
                  <a:srgbClr val="000000"/>
                </a:solidFill>
                <a:latin typeface="Calibri" panose="020F0502020204030204" pitchFamily="34" charset="0"/>
              </a:rPr>
            </a:br>
            <a:r>
              <a:rPr lang="en-US" dirty="0">
                <a:solidFill>
                  <a:srgbClr val="000000"/>
                </a:solidFill>
                <a:latin typeface="Wingdings" panose="05000000000000000000" pitchFamily="2" charset="2"/>
              </a:rPr>
              <a:t> </a:t>
            </a:r>
            <a:r>
              <a:rPr lang="en-US" dirty="0">
                <a:solidFill>
                  <a:srgbClr val="000000"/>
                </a:solidFill>
                <a:latin typeface="Calibri" panose="020F0502020204030204" pitchFamily="34" charset="0"/>
              </a:rPr>
              <a:t>Weeping causes some reduction of the tray efficiency. Weeping occurs at low gas flowrate compared to liquid flowrate.</a:t>
            </a:r>
          </a:p>
          <a:p>
            <a:endParaRPr lang="en-US" dirty="0">
              <a:solidFill>
                <a:srgbClr val="000000"/>
              </a:solidFill>
            </a:endParaRPr>
          </a:p>
          <a:p>
            <a:br>
              <a:rPr lang="en-US" dirty="0">
                <a:solidFill>
                  <a:srgbClr val="000000"/>
                </a:solidFill>
                <a:latin typeface="Calibri" panose="020F0502020204030204" pitchFamily="34" charset="0"/>
              </a:rPr>
            </a:br>
            <a:endParaRPr lang="en-US" dirty="0">
              <a:solidFill>
                <a:srgbClr val="000000"/>
              </a:solidFill>
              <a:latin typeface="Calibri" panose="020F0502020204030204" pitchFamily="34" charset="0"/>
            </a:endParaRPr>
          </a:p>
          <a:p>
            <a:endParaRPr lang="en-US" dirty="0">
              <a:solidFill>
                <a:srgbClr val="000000"/>
              </a:solidFill>
            </a:endParaRPr>
          </a:p>
          <a:p>
            <a:endParaRPr lang="en-US" sz="2400" b="1" dirty="0">
              <a:solidFill>
                <a:srgbClr val="000000"/>
              </a:solidFill>
              <a:latin typeface="Arial" panose="020B0604020202020204" pitchFamily="34" charset="0"/>
            </a:endParaRPr>
          </a:p>
          <a:p>
            <a:r>
              <a:rPr lang="en-US" sz="2400" b="1" dirty="0">
                <a:solidFill>
                  <a:srgbClr val="000000"/>
                </a:solidFill>
                <a:latin typeface="Arial" panose="020B0604020202020204" pitchFamily="34" charset="0"/>
              </a:rPr>
              <a:t>Dumping:</a:t>
            </a:r>
            <a:br>
              <a:rPr lang="en-US" sz="2400" b="1" dirty="0">
                <a:solidFill>
                  <a:srgbClr val="000000"/>
                </a:solidFill>
                <a:latin typeface="Arial" panose="020B0604020202020204" pitchFamily="34" charset="0"/>
              </a:rPr>
            </a:br>
            <a:r>
              <a:rPr lang="en-US" dirty="0">
                <a:solidFill>
                  <a:srgbClr val="000000"/>
                </a:solidFill>
                <a:latin typeface="Wingdings" panose="05000000000000000000" pitchFamily="2" charset="2"/>
              </a:rPr>
              <a:t></a:t>
            </a:r>
            <a:r>
              <a:rPr lang="en-US" dirty="0">
                <a:solidFill>
                  <a:srgbClr val="000000"/>
                </a:solidFill>
                <a:latin typeface="Calibri" panose="020F0502020204030204" pitchFamily="34" charset="0"/>
              </a:rPr>
              <a:t>When the gas flow rate is very low, in comparison to liquid flow rate, liquid flows from a tray opening without entering into downcomer. This phenomenon is called ‘ dumping’.</a:t>
            </a:r>
            <a:r>
              <a:rPr lang="en-US" dirty="0"/>
              <a:t> </a:t>
            </a:r>
            <a:br>
              <a:rPr lang="en-US" dirty="0"/>
            </a:br>
            <a:endParaRPr lang="en-US" dirty="0"/>
          </a:p>
        </p:txBody>
      </p:sp>
      <p:pic>
        <p:nvPicPr>
          <p:cNvPr id="1028" name="Picture 4" descr="Distillation Column Diagram | Effect In Towers And Columns | What is a  Distillation Column - 📚 WebeNotes.com">
            <a:extLst>
              <a:ext uri="{FF2B5EF4-FFF2-40B4-BE49-F238E27FC236}">
                <a16:creationId xmlns:a16="http://schemas.microsoft.com/office/drawing/2014/main" id="{FC172717-7663-8E44-78A3-3D1D7B6FD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773" y="-67065"/>
            <a:ext cx="2370514" cy="33024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gineers Guide: EFFECT IN TOWERS AND COLUMNS">
            <a:extLst>
              <a:ext uri="{FF2B5EF4-FFF2-40B4-BE49-F238E27FC236}">
                <a16:creationId xmlns:a16="http://schemas.microsoft.com/office/drawing/2014/main" id="{A5DA3EF1-5414-3DFC-A913-56CBECEE6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917" y="3472139"/>
            <a:ext cx="2370514" cy="315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805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62A637-1F71-F5D5-BE53-2B655D6D146E}"/>
              </a:ext>
            </a:extLst>
          </p:cNvPr>
          <p:cNvSpPr>
            <a:spLocks noGrp="1"/>
          </p:cNvSpPr>
          <p:nvPr>
            <p:ph type="sldNum" sz="quarter" idx="12"/>
          </p:nvPr>
        </p:nvSpPr>
        <p:spPr/>
        <p:txBody>
          <a:bodyPr/>
          <a:lstStyle/>
          <a:p>
            <a:pPr>
              <a:defRPr/>
            </a:pPr>
            <a:fld id="{C3734F09-793E-4A16-AED9-BB093119DCA3}" type="slidenum">
              <a:rPr lang="en-US" altLang="en-US" smtClean="0"/>
              <a:pPr>
                <a:defRPr/>
              </a:pPr>
              <a:t>48</a:t>
            </a:fld>
            <a:endParaRPr lang="en-US" altLang="en-US"/>
          </a:p>
        </p:txBody>
      </p:sp>
      <p:pic>
        <p:nvPicPr>
          <p:cNvPr id="4" name="Picture 3">
            <a:extLst>
              <a:ext uri="{FF2B5EF4-FFF2-40B4-BE49-F238E27FC236}">
                <a16:creationId xmlns:a16="http://schemas.microsoft.com/office/drawing/2014/main" id="{679B9E20-EA05-BCF3-A5FE-9506B314E06D}"/>
              </a:ext>
            </a:extLst>
          </p:cNvPr>
          <p:cNvPicPr>
            <a:picLocks noChangeAspect="1"/>
          </p:cNvPicPr>
          <p:nvPr/>
        </p:nvPicPr>
        <p:blipFill>
          <a:blip r:embed="rId2"/>
          <a:stretch>
            <a:fillRect/>
          </a:stretch>
        </p:blipFill>
        <p:spPr>
          <a:xfrm>
            <a:off x="6267909" y="3229127"/>
            <a:ext cx="4244010" cy="3416320"/>
          </a:xfrm>
          <a:prstGeom prst="rect">
            <a:avLst/>
          </a:prstGeom>
        </p:spPr>
      </p:pic>
      <p:sp>
        <p:nvSpPr>
          <p:cNvPr id="7" name="TextBox 6">
            <a:extLst>
              <a:ext uri="{FF2B5EF4-FFF2-40B4-BE49-F238E27FC236}">
                <a16:creationId xmlns:a16="http://schemas.microsoft.com/office/drawing/2014/main" id="{B8496503-8405-7AF6-CB30-ADDA088B5C7A}"/>
              </a:ext>
            </a:extLst>
          </p:cNvPr>
          <p:cNvSpPr txBox="1"/>
          <p:nvPr/>
        </p:nvSpPr>
        <p:spPr>
          <a:xfrm>
            <a:off x="1493240" y="486289"/>
            <a:ext cx="9045714" cy="3416320"/>
          </a:xfrm>
          <a:prstGeom prst="rect">
            <a:avLst/>
          </a:prstGeom>
          <a:noFill/>
        </p:spPr>
        <p:txBody>
          <a:bodyPr wrap="square">
            <a:spAutoFit/>
          </a:bodyPr>
          <a:lstStyle/>
          <a:p>
            <a:r>
              <a:rPr lang="en-US" sz="2400" dirty="0">
                <a:solidFill>
                  <a:srgbClr val="000000"/>
                </a:solidFill>
                <a:latin typeface="AdvP41153C"/>
              </a:rPr>
              <a:t>As vapor passes up through a column, its pressure decreases. Vapor pressure drop in a tower is from 0.05 to 0.15 psi/tray (0.35 to 1.03 kPa/tray).</a:t>
            </a:r>
            <a:r>
              <a:rPr lang="en-US" sz="2400" dirty="0"/>
              <a:t> </a:t>
            </a:r>
          </a:p>
          <a:p>
            <a:r>
              <a:rPr lang="en-US" sz="2400" b="1" dirty="0">
                <a:solidFill>
                  <a:srgbClr val="0070C0"/>
                </a:solidFill>
              </a:rPr>
              <a:t>The </a:t>
            </a:r>
            <a:r>
              <a:rPr lang="en-US" sz="2400" b="1" dirty="0">
                <a:solidFill>
                  <a:srgbClr val="0070C0"/>
                </a:solidFill>
                <a:latin typeface="AdvP41153C"/>
              </a:rPr>
              <a:t>total pressure drop </a:t>
            </a:r>
            <a:r>
              <a:rPr lang="en-US" sz="2400" dirty="0">
                <a:solidFill>
                  <a:srgbClr val="000000"/>
                </a:solidFill>
                <a:latin typeface="AdvP41153C"/>
              </a:rPr>
              <a:t>(head loss), </a:t>
            </a:r>
            <a:r>
              <a:rPr lang="en-US" sz="2400" i="1" dirty="0" err="1">
                <a:solidFill>
                  <a:srgbClr val="000000"/>
                </a:solidFill>
                <a:latin typeface="AdvP3D1FEB"/>
              </a:rPr>
              <a:t>h</a:t>
            </a:r>
            <a:r>
              <a:rPr lang="en-US" sz="2400" i="1" baseline="-25000" dirty="0" err="1">
                <a:solidFill>
                  <a:srgbClr val="000000"/>
                </a:solidFill>
                <a:latin typeface="AdvP3D1FEB"/>
              </a:rPr>
              <a:t>t</a:t>
            </a:r>
            <a:r>
              <a:rPr lang="en-US" sz="2400" dirty="0">
                <a:solidFill>
                  <a:srgbClr val="000000"/>
                </a:solidFill>
                <a:latin typeface="AdvP41153C"/>
              </a:rPr>
              <a:t>, for a sieve tray is due to: (1) friction for vapor flow through dry tray perforations</a:t>
            </a:r>
            <a:r>
              <a:rPr lang="en-US" sz="2400" i="1" dirty="0">
                <a:solidFill>
                  <a:srgbClr val="000000"/>
                </a:solidFill>
                <a:latin typeface="AdvP41153C"/>
              </a:rPr>
              <a:t>, </a:t>
            </a:r>
            <a:r>
              <a:rPr lang="en-US" sz="2400" i="1" dirty="0" err="1">
                <a:solidFill>
                  <a:srgbClr val="000000"/>
                </a:solidFill>
                <a:latin typeface="AdvP3D1FEB"/>
              </a:rPr>
              <a:t>h</a:t>
            </a:r>
            <a:r>
              <a:rPr lang="en-US" sz="2400" i="1" baseline="-25000" dirty="0" err="1">
                <a:solidFill>
                  <a:srgbClr val="000000"/>
                </a:solidFill>
                <a:latin typeface="AdvP3D1FEB"/>
              </a:rPr>
              <a:t>d</a:t>
            </a:r>
            <a:r>
              <a:rPr lang="en-US" sz="2400" dirty="0">
                <a:solidFill>
                  <a:srgbClr val="000000"/>
                </a:solidFill>
                <a:latin typeface="AdvP41153C"/>
              </a:rPr>
              <a:t>; (2) holdup of</a:t>
            </a:r>
            <a:br>
              <a:rPr lang="en-US" sz="2400" dirty="0">
                <a:solidFill>
                  <a:srgbClr val="000000"/>
                </a:solidFill>
                <a:latin typeface="AdvP41153C"/>
              </a:rPr>
            </a:br>
            <a:r>
              <a:rPr lang="en-US" sz="2400" dirty="0">
                <a:solidFill>
                  <a:srgbClr val="000000"/>
                </a:solidFill>
                <a:latin typeface="AdvP41153C"/>
              </a:rPr>
              <a:t>equivalent clear liquid on the tray,</a:t>
            </a:r>
            <a:r>
              <a:rPr lang="en-US" sz="2400" i="1" dirty="0">
                <a:solidFill>
                  <a:srgbClr val="000000"/>
                </a:solidFill>
                <a:latin typeface="AdvP41153C"/>
              </a:rPr>
              <a:t> </a:t>
            </a:r>
            <a:r>
              <a:rPr lang="en-US" sz="2400" i="1" dirty="0">
                <a:solidFill>
                  <a:srgbClr val="000000"/>
                </a:solidFill>
                <a:latin typeface="AdvP3D1FEB"/>
              </a:rPr>
              <a:t>h</a:t>
            </a:r>
            <a:r>
              <a:rPr lang="en-US" sz="2400" i="1" baseline="-25000" dirty="0">
                <a:solidFill>
                  <a:srgbClr val="000000"/>
                </a:solidFill>
                <a:latin typeface="AdvP3D1FEB"/>
              </a:rPr>
              <a:t>l </a:t>
            </a:r>
            <a:r>
              <a:rPr lang="en-US" sz="2400" dirty="0">
                <a:solidFill>
                  <a:srgbClr val="000000"/>
                </a:solidFill>
                <a:latin typeface="AdvP3D1FEB"/>
              </a:rPr>
              <a:t>(=</a:t>
            </a:r>
            <a:r>
              <a:rPr lang="en-IN" sz="2400" dirty="0"/>
              <a:t> ℎ</a:t>
            </a:r>
            <a:r>
              <a:rPr lang="en-IN" sz="2400" baseline="-25000" dirty="0"/>
              <a:t>𝑤𝑐</a:t>
            </a:r>
            <a:r>
              <a:rPr lang="en-IN" sz="2400" dirty="0"/>
              <a:t> + ℎ</a:t>
            </a:r>
            <a:r>
              <a:rPr lang="en-IN" sz="2400" baseline="-25000" dirty="0"/>
              <a:t>𝑤</a:t>
            </a:r>
            <a:r>
              <a:rPr lang="en-IN" sz="2400" dirty="0"/>
              <a:t> </a:t>
            </a:r>
            <a:r>
              <a:rPr lang="en-US" sz="2400" dirty="0">
                <a:solidFill>
                  <a:srgbClr val="000000"/>
                </a:solidFill>
                <a:latin typeface="AdvP3D1FEB"/>
              </a:rPr>
              <a:t>)</a:t>
            </a:r>
            <a:r>
              <a:rPr lang="en-US" sz="2400" dirty="0">
                <a:solidFill>
                  <a:srgbClr val="000000"/>
                </a:solidFill>
                <a:latin typeface="AdvP41153C"/>
              </a:rPr>
              <a:t>; and (3) a loss due to surface tension, </a:t>
            </a:r>
            <a:r>
              <a:rPr lang="en-US" sz="2400" i="1" dirty="0" err="1">
                <a:solidFill>
                  <a:srgbClr val="000000"/>
                </a:solidFill>
                <a:latin typeface="AdvP41153C"/>
              </a:rPr>
              <a:t>h</a:t>
            </a:r>
            <a:r>
              <a:rPr lang="en-US" sz="2400" i="1" baseline="-25000" dirty="0" err="1">
                <a:solidFill>
                  <a:srgbClr val="000000"/>
                </a:solidFill>
                <a:latin typeface="AdvP41153C"/>
              </a:rPr>
              <a:t>r</a:t>
            </a:r>
            <a:br>
              <a:rPr lang="en-US" sz="2400" dirty="0"/>
            </a:br>
            <a:br>
              <a:rPr lang="en-US" sz="2400" dirty="0"/>
            </a:br>
            <a:endParaRPr lang="en-IN" sz="2400" dirty="0"/>
          </a:p>
        </p:txBody>
      </p:sp>
      <p:sp>
        <p:nvSpPr>
          <p:cNvPr id="6" name="TextBox 5">
            <a:extLst>
              <a:ext uri="{FF2B5EF4-FFF2-40B4-BE49-F238E27FC236}">
                <a16:creationId xmlns:a16="http://schemas.microsoft.com/office/drawing/2014/main" id="{8854FE9D-03FF-D364-EB4B-AB98498ABA73}"/>
              </a:ext>
            </a:extLst>
          </p:cNvPr>
          <p:cNvSpPr txBox="1"/>
          <p:nvPr/>
        </p:nvSpPr>
        <p:spPr>
          <a:xfrm>
            <a:off x="1619341" y="3640999"/>
            <a:ext cx="4244010" cy="523220"/>
          </a:xfrm>
          <a:prstGeom prst="rect">
            <a:avLst/>
          </a:prstGeom>
          <a:noFill/>
        </p:spPr>
        <p:txBody>
          <a:bodyPr wrap="square">
            <a:spAutoFit/>
          </a:bodyPr>
          <a:lstStyle/>
          <a:p>
            <a:r>
              <a:rPr lang="en-IN" sz="2800" dirty="0"/>
              <a:t>ℎ</a:t>
            </a:r>
            <a:r>
              <a:rPr lang="en-IN" sz="2800" baseline="-25000" dirty="0"/>
              <a:t>𝑡</a:t>
            </a:r>
            <a:r>
              <a:rPr lang="en-IN" sz="2800" dirty="0"/>
              <a:t> = ℎ</a:t>
            </a:r>
            <a:r>
              <a:rPr lang="en-IN" sz="2800" baseline="-25000" dirty="0"/>
              <a:t>𝑑</a:t>
            </a:r>
            <a:r>
              <a:rPr lang="en-IN" sz="2800" dirty="0"/>
              <a:t> + ℎ</a:t>
            </a:r>
            <a:r>
              <a:rPr lang="en-IN" sz="2800" baseline="-25000" dirty="0"/>
              <a:t>𝑤𝑐</a:t>
            </a:r>
            <a:r>
              <a:rPr lang="en-IN" sz="2800" dirty="0"/>
              <a:t> + ℎ</a:t>
            </a:r>
            <a:r>
              <a:rPr lang="en-IN" sz="2800" baseline="-25000" dirty="0"/>
              <a:t>𝑤</a:t>
            </a:r>
            <a:r>
              <a:rPr lang="en-IN" sz="2800" dirty="0"/>
              <a:t> + ℎ</a:t>
            </a:r>
            <a:r>
              <a:rPr lang="en-IN" sz="2800" baseline="-25000" dirty="0"/>
              <a:t>𝑟</a:t>
            </a:r>
            <a:r>
              <a:rPr lang="en-IN" sz="2800" dirty="0"/>
              <a:t> </a:t>
            </a:r>
          </a:p>
        </p:txBody>
      </p:sp>
      <p:sp>
        <p:nvSpPr>
          <p:cNvPr id="9" name="TextBox 8">
            <a:extLst>
              <a:ext uri="{FF2B5EF4-FFF2-40B4-BE49-F238E27FC236}">
                <a16:creationId xmlns:a16="http://schemas.microsoft.com/office/drawing/2014/main" id="{6A920C72-51CC-8CC5-9307-B2631A05F836}"/>
              </a:ext>
            </a:extLst>
          </p:cNvPr>
          <p:cNvSpPr txBox="1"/>
          <p:nvPr/>
        </p:nvSpPr>
        <p:spPr>
          <a:xfrm>
            <a:off x="1633789" y="4378692"/>
            <a:ext cx="4621694" cy="1200329"/>
          </a:xfrm>
          <a:prstGeom prst="rect">
            <a:avLst/>
          </a:prstGeom>
          <a:noFill/>
        </p:spPr>
        <p:txBody>
          <a:bodyPr wrap="square">
            <a:spAutoFit/>
          </a:bodyPr>
          <a:lstStyle/>
          <a:p>
            <a:r>
              <a:rPr lang="en-IN" dirty="0"/>
              <a:t>Where, ℎ</a:t>
            </a:r>
            <a:r>
              <a:rPr lang="en-IN" baseline="-25000" dirty="0"/>
              <a:t>𝑑</a:t>
            </a:r>
            <a:r>
              <a:rPr lang="en-IN" dirty="0"/>
              <a:t> =dry plate pressure drop, mm </a:t>
            </a:r>
          </a:p>
          <a:p>
            <a:r>
              <a:rPr lang="en-IN" dirty="0"/>
              <a:t>ℎ</a:t>
            </a:r>
            <a:r>
              <a:rPr lang="en-IN" baseline="-25000" dirty="0"/>
              <a:t>𝑤𝑐</a:t>
            </a:r>
            <a:r>
              <a:rPr lang="en-IN" dirty="0"/>
              <a:t> =height of liquid over weir (weir crest), mm ℎ</a:t>
            </a:r>
            <a:r>
              <a:rPr lang="en-IN" baseline="-25000" dirty="0"/>
              <a:t>𝑤</a:t>
            </a:r>
            <a:r>
              <a:rPr lang="en-IN" dirty="0"/>
              <a:t> =weir height, mm ℎ</a:t>
            </a:r>
            <a:r>
              <a:rPr lang="en-IN" baseline="-25000" dirty="0"/>
              <a:t>𝑟</a:t>
            </a:r>
            <a:r>
              <a:rPr lang="en-IN" dirty="0"/>
              <a:t>=residual head, mm</a:t>
            </a:r>
          </a:p>
        </p:txBody>
      </p:sp>
      <p:sp>
        <p:nvSpPr>
          <p:cNvPr id="10" name="TextBox 9">
            <a:extLst>
              <a:ext uri="{FF2B5EF4-FFF2-40B4-BE49-F238E27FC236}">
                <a16:creationId xmlns:a16="http://schemas.microsoft.com/office/drawing/2014/main" id="{C34AE952-F713-0B1D-D765-E8690164AF25}"/>
              </a:ext>
            </a:extLst>
          </p:cNvPr>
          <p:cNvSpPr txBox="1"/>
          <p:nvPr/>
        </p:nvSpPr>
        <p:spPr>
          <a:xfrm>
            <a:off x="1524000" y="120650"/>
            <a:ext cx="7570406" cy="523220"/>
          </a:xfrm>
          <a:prstGeom prst="rect">
            <a:avLst/>
          </a:prstGeom>
          <a:noFill/>
        </p:spPr>
        <p:txBody>
          <a:bodyPr wrap="none" rtlCol="0">
            <a:spAutoFit/>
          </a:bodyPr>
          <a:lstStyle/>
          <a:p>
            <a:r>
              <a:rPr lang="en-US" sz="2800" b="1" dirty="0">
                <a:solidFill>
                  <a:srgbClr val="0070C0"/>
                </a:solidFill>
              </a:rPr>
              <a:t>OPERATIONAL FEATURES OF A TRAY COLUMN</a:t>
            </a:r>
          </a:p>
        </p:txBody>
      </p:sp>
    </p:spTree>
    <p:extLst>
      <p:ext uri="{BB962C8B-B14F-4D97-AF65-F5344CB8AC3E}">
        <p14:creationId xmlns:p14="http://schemas.microsoft.com/office/powerpoint/2010/main" val="1028291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B7A75-AC40-886B-12DA-023DD5C161BC}"/>
            </a:ext>
          </a:extLst>
        </p:cNvPr>
        <p:cNvGrpSpPr/>
        <p:nvPr/>
      </p:nvGrpSpPr>
      <p:grpSpPr>
        <a:xfrm>
          <a:off x="0" y="0"/>
          <a:ext cx="0" cy="0"/>
          <a:chOff x="0" y="0"/>
          <a:chExt cx="0" cy="0"/>
        </a:xfrm>
      </p:grpSpPr>
      <p:sp>
        <p:nvSpPr>
          <p:cNvPr id="107522" name="Slide Number Placeholder 1">
            <a:extLst>
              <a:ext uri="{FF2B5EF4-FFF2-40B4-BE49-F238E27FC236}">
                <a16:creationId xmlns:a16="http://schemas.microsoft.com/office/drawing/2014/main" id="{ADF8A436-AA90-A4BA-C714-C257E60CE76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515DE4-D960-4D27-BF43-354F63B6B2F3}" type="slidenum">
              <a:rPr lang="en-US" altLang="en-US" sz="1200">
                <a:solidFill>
                  <a:srgbClr val="898989"/>
                </a:solidFill>
              </a:rPr>
              <a:pPr>
                <a:spcBef>
                  <a:spcPct val="0"/>
                </a:spcBef>
                <a:buFontTx/>
                <a:buNone/>
              </a:pPr>
              <a:t>49</a:t>
            </a:fld>
            <a:endParaRPr lang="en-US" altLang="en-US" sz="1200">
              <a:solidFill>
                <a:srgbClr val="898989"/>
              </a:solidFill>
            </a:endParaRPr>
          </a:p>
        </p:txBody>
      </p:sp>
      <p:pic>
        <p:nvPicPr>
          <p:cNvPr id="107523" name="Picture 2">
            <a:extLst>
              <a:ext uri="{FF2B5EF4-FFF2-40B4-BE49-F238E27FC236}">
                <a16:creationId xmlns:a16="http://schemas.microsoft.com/office/drawing/2014/main" id="{EEF799EC-2407-3983-7E30-6563C44D6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5" y="1423989"/>
            <a:ext cx="866775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Picture 3">
            <a:extLst>
              <a:ext uri="{FF2B5EF4-FFF2-40B4-BE49-F238E27FC236}">
                <a16:creationId xmlns:a16="http://schemas.microsoft.com/office/drawing/2014/main" id="{C7857477-0A61-EB8C-23CB-7B3CFB127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5486401"/>
            <a:ext cx="69246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4">
            <a:extLst>
              <a:ext uri="{FF2B5EF4-FFF2-40B4-BE49-F238E27FC236}">
                <a16:creationId xmlns:a16="http://schemas.microsoft.com/office/drawing/2014/main" id="{A3DAA852-63C4-B232-1F8E-3A7D139BC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5562600"/>
            <a:ext cx="914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8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C6F03-105B-3FF0-D538-24FA16D88D0D}"/>
            </a:ext>
          </a:extLst>
        </p:cNvPr>
        <p:cNvGrpSpPr/>
        <p:nvPr/>
      </p:nvGrpSpPr>
      <p:grpSpPr>
        <a:xfrm>
          <a:off x="0" y="0"/>
          <a:ext cx="0" cy="0"/>
          <a:chOff x="0" y="0"/>
          <a:chExt cx="0" cy="0"/>
        </a:xfrm>
      </p:grpSpPr>
      <p:sp>
        <p:nvSpPr>
          <p:cNvPr id="130050" name="Title 1">
            <a:extLst>
              <a:ext uri="{FF2B5EF4-FFF2-40B4-BE49-F238E27FC236}">
                <a16:creationId xmlns:a16="http://schemas.microsoft.com/office/drawing/2014/main" id="{53301D39-9814-8BC1-D072-FDC0F7CFC229}"/>
              </a:ext>
            </a:extLst>
          </p:cNvPr>
          <p:cNvSpPr>
            <a:spLocks noGrp="1"/>
          </p:cNvSpPr>
          <p:nvPr>
            <p:ph type="title"/>
          </p:nvPr>
        </p:nvSpPr>
        <p:spPr/>
        <p:txBody>
          <a:bodyPr/>
          <a:lstStyle/>
          <a:p>
            <a:pPr eaLnBrk="1" hangingPunct="1"/>
            <a:endParaRPr lang="en-US" altLang="en-US"/>
          </a:p>
        </p:txBody>
      </p:sp>
      <p:pic>
        <p:nvPicPr>
          <p:cNvPr id="130051" name="Picture 2">
            <a:extLst>
              <a:ext uri="{FF2B5EF4-FFF2-40B4-BE49-F238E27FC236}">
                <a16:creationId xmlns:a16="http://schemas.microsoft.com/office/drawing/2014/main" id="{7ED0268B-695F-083D-FCD7-C37DB96C6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2008188"/>
            <a:ext cx="29892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3">
            <a:extLst>
              <a:ext uri="{FF2B5EF4-FFF2-40B4-BE49-F238E27FC236}">
                <a16:creationId xmlns:a16="http://schemas.microsoft.com/office/drawing/2014/main" id="{D64F433D-5199-1769-C7A7-A7D932210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671763"/>
            <a:ext cx="2819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4">
            <a:extLst>
              <a:ext uri="{FF2B5EF4-FFF2-40B4-BE49-F238E27FC236}">
                <a16:creationId xmlns:a16="http://schemas.microsoft.com/office/drawing/2014/main" id="{FC6936EF-B051-A659-6427-693EA14888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1" y="2008188"/>
            <a:ext cx="4576763"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4" name="Slide Number Placeholder 4">
            <a:extLst>
              <a:ext uri="{FF2B5EF4-FFF2-40B4-BE49-F238E27FC236}">
                <a16:creationId xmlns:a16="http://schemas.microsoft.com/office/drawing/2014/main" id="{0BF2F89B-6E77-6116-CCD0-42DB78A7DDC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873FD9-E90D-440D-9FE0-A4508BD34245}" type="slidenum">
              <a:rPr lang="en-US" altLang="en-US" sz="1200">
                <a:solidFill>
                  <a:srgbClr val="898989"/>
                </a:solidFill>
              </a:rPr>
              <a:pPr>
                <a:spcBef>
                  <a:spcPct val="0"/>
                </a:spcBef>
                <a:buFontTx/>
                <a:buNone/>
              </a:pPr>
              <a:t>5</a:t>
            </a:fld>
            <a:endParaRPr lang="en-US" altLang="en-US" sz="1200">
              <a:solidFill>
                <a:srgbClr val="898989"/>
              </a:solidFill>
            </a:endParaRPr>
          </a:p>
        </p:txBody>
      </p:sp>
    </p:spTree>
    <p:extLst>
      <p:ext uri="{BB962C8B-B14F-4D97-AF65-F5344CB8AC3E}">
        <p14:creationId xmlns:p14="http://schemas.microsoft.com/office/powerpoint/2010/main" val="3505928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FA29E-D1AD-E11C-0037-9A79D94167E9}"/>
            </a:ext>
          </a:extLst>
        </p:cNvPr>
        <p:cNvGrpSpPr/>
        <p:nvPr/>
      </p:nvGrpSpPr>
      <p:grpSpPr>
        <a:xfrm>
          <a:off x="0" y="0"/>
          <a:ext cx="0" cy="0"/>
          <a:chOff x="0" y="0"/>
          <a:chExt cx="0" cy="0"/>
        </a:xfrm>
      </p:grpSpPr>
      <p:sp>
        <p:nvSpPr>
          <p:cNvPr id="108546" name="Slide Number Placeholder 2">
            <a:extLst>
              <a:ext uri="{FF2B5EF4-FFF2-40B4-BE49-F238E27FC236}">
                <a16:creationId xmlns:a16="http://schemas.microsoft.com/office/drawing/2014/main" id="{05F0C33F-1F4E-6F62-AF6B-3A82BDF591C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FFAE560-4AC5-40E8-AB73-CEE2722F1178}" type="slidenum">
              <a:rPr lang="en-US" altLang="en-US" sz="1200">
                <a:solidFill>
                  <a:srgbClr val="898989"/>
                </a:solidFill>
              </a:rPr>
              <a:pPr>
                <a:spcBef>
                  <a:spcPct val="0"/>
                </a:spcBef>
                <a:buFontTx/>
                <a:buNone/>
              </a:pPr>
              <a:t>50</a:t>
            </a:fld>
            <a:endParaRPr lang="en-US" altLang="en-US" sz="1200">
              <a:solidFill>
                <a:srgbClr val="898989"/>
              </a:solidFill>
            </a:endParaRPr>
          </a:p>
        </p:txBody>
      </p:sp>
      <p:pic>
        <p:nvPicPr>
          <p:cNvPr id="108547" name="Picture 2">
            <a:extLst>
              <a:ext uri="{FF2B5EF4-FFF2-40B4-BE49-F238E27FC236}">
                <a16:creationId xmlns:a16="http://schemas.microsoft.com/office/drawing/2014/main" id="{B0779421-5A31-55D1-604C-B88CACC30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47650"/>
            <a:ext cx="358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3">
            <a:extLst>
              <a:ext uri="{FF2B5EF4-FFF2-40B4-BE49-F238E27FC236}">
                <a16:creationId xmlns:a16="http://schemas.microsoft.com/office/drawing/2014/main" id="{D47D88E2-E6C7-31E5-DE8F-EC0BB0CEE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20725"/>
            <a:ext cx="84582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4">
            <a:extLst>
              <a:ext uri="{FF2B5EF4-FFF2-40B4-BE49-F238E27FC236}">
                <a16:creationId xmlns:a16="http://schemas.microsoft.com/office/drawing/2014/main" id="{7F93CEDE-ABAB-164D-F1EC-998A25C381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133600"/>
            <a:ext cx="155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5">
            <a:extLst>
              <a:ext uri="{FF2B5EF4-FFF2-40B4-BE49-F238E27FC236}">
                <a16:creationId xmlns:a16="http://schemas.microsoft.com/office/drawing/2014/main" id="{BCE1B8AD-19CA-2DEE-A5B6-DA3189C8D4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590800"/>
            <a:ext cx="8428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1" name="Picture 6">
            <a:extLst>
              <a:ext uri="{FF2B5EF4-FFF2-40B4-BE49-F238E27FC236}">
                <a16:creationId xmlns:a16="http://schemas.microsoft.com/office/drawing/2014/main" id="{4AF613EF-1AEB-2431-41EE-5D29C437DF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1364" y="4646613"/>
            <a:ext cx="83978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880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ECCB7-69DD-BA51-6565-D21B8A7528C2}"/>
            </a:ext>
          </a:extLst>
        </p:cNvPr>
        <p:cNvGrpSpPr/>
        <p:nvPr/>
      </p:nvGrpSpPr>
      <p:grpSpPr>
        <a:xfrm>
          <a:off x="0" y="0"/>
          <a:ext cx="0" cy="0"/>
          <a:chOff x="0" y="0"/>
          <a:chExt cx="0" cy="0"/>
        </a:xfrm>
      </p:grpSpPr>
      <p:sp>
        <p:nvSpPr>
          <p:cNvPr id="109570" name="Slide Number Placeholder 2">
            <a:extLst>
              <a:ext uri="{FF2B5EF4-FFF2-40B4-BE49-F238E27FC236}">
                <a16:creationId xmlns:a16="http://schemas.microsoft.com/office/drawing/2014/main" id="{AC7FB022-E1D1-7406-E7D1-EF2F1D66BF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7745D0-73FC-43E8-B529-77BDFE898768}" type="slidenum">
              <a:rPr lang="en-US" altLang="en-US" sz="1200">
                <a:solidFill>
                  <a:srgbClr val="898989"/>
                </a:solidFill>
              </a:rPr>
              <a:pPr>
                <a:spcBef>
                  <a:spcPct val="0"/>
                </a:spcBef>
                <a:buFontTx/>
                <a:buNone/>
              </a:pPr>
              <a:t>51</a:t>
            </a:fld>
            <a:endParaRPr lang="en-US" altLang="en-US" sz="1200">
              <a:solidFill>
                <a:srgbClr val="898989"/>
              </a:solidFill>
            </a:endParaRPr>
          </a:p>
        </p:txBody>
      </p:sp>
      <p:pic>
        <p:nvPicPr>
          <p:cNvPr id="109571" name="Picture 2">
            <a:extLst>
              <a:ext uri="{FF2B5EF4-FFF2-40B4-BE49-F238E27FC236}">
                <a16:creationId xmlns:a16="http://schemas.microsoft.com/office/drawing/2014/main" id="{B40F9ACF-29E7-C88F-E3AA-D9C77485B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
            <a:ext cx="37925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3">
            <a:extLst>
              <a:ext uri="{FF2B5EF4-FFF2-40B4-BE49-F238E27FC236}">
                <a16:creationId xmlns:a16="http://schemas.microsoft.com/office/drawing/2014/main" id="{05C0AAD1-EE08-1622-3D03-34BCE6206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414" y="609600"/>
            <a:ext cx="861218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4">
            <a:extLst>
              <a:ext uri="{FF2B5EF4-FFF2-40B4-BE49-F238E27FC236}">
                <a16:creationId xmlns:a16="http://schemas.microsoft.com/office/drawing/2014/main" id="{B1C611C0-4242-EF21-7FB2-93FA73DA38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25" y="904876"/>
            <a:ext cx="2508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5">
            <a:extLst>
              <a:ext uri="{FF2B5EF4-FFF2-40B4-BE49-F238E27FC236}">
                <a16:creationId xmlns:a16="http://schemas.microsoft.com/office/drawing/2014/main" id="{0D3A6ADF-8BA2-4C41-A7B3-0F09B66176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1838" y="1371601"/>
            <a:ext cx="5999162"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6">
            <a:extLst>
              <a:ext uri="{FF2B5EF4-FFF2-40B4-BE49-F238E27FC236}">
                <a16:creationId xmlns:a16="http://schemas.microsoft.com/office/drawing/2014/main" id="{BCF34487-60C6-3A0E-DC86-AB7CB15087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505201"/>
            <a:ext cx="38862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21A5924-A31A-3E30-00F8-D138F64D5E11}"/>
              </a:ext>
            </a:extLst>
          </p:cNvPr>
          <p:cNvPicPr>
            <a:picLocks noChangeAspect="1"/>
          </p:cNvPicPr>
          <p:nvPr/>
        </p:nvPicPr>
        <p:blipFill>
          <a:blip r:embed="rId7"/>
          <a:stretch>
            <a:fillRect/>
          </a:stretch>
        </p:blipFill>
        <p:spPr>
          <a:xfrm>
            <a:off x="6858000" y="3260726"/>
            <a:ext cx="3352800" cy="3095625"/>
          </a:xfrm>
          <a:prstGeom prst="rect">
            <a:avLst/>
          </a:prstGeom>
        </p:spPr>
      </p:pic>
    </p:spTree>
    <p:extLst>
      <p:ext uri="{BB962C8B-B14F-4D97-AF65-F5344CB8AC3E}">
        <p14:creationId xmlns:p14="http://schemas.microsoft.com/office/powerpoint/2010/main" val="30871376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C81B7-8986-659B-5AD4-6C9334F2CEDB}"/>
            </a:ext>
          </a:extLst>
        </p:cNvPr>
        <p:cNvGrpSpPr/>
        <p:nvPr/>
      </p:nvGrpSpPr>
      <p:grpSpPr>
        <a:xfrm>
          <a:off x="0" y="0"/>
          <a:ext cx="0" cy="0"/>
          <a:chOff x="0" y="0"/>
          <a:chExt cx="0" cy="0"/>
        </a:xfrm>
      </p:grpSpPr>
      <p:sp>
        <p:nvSpPr>
          <p:cNvPr id="110594" name="Slide Number Placeholder 1">
            <a:extLst>
              <a:ext uri="{FF2B5EF4-FFF2-40B4-BE49-F238E27FC236}">
                <a16:creationId xmlns:a16="http://schemas.microsoft.com/office/drawing/2014/main" id="{E4354949-AC5E-7947-7DE1-CDA97CD8FE5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3C2FBBB-529E-461C-9D7F-59813C57A186}" type="slidenum">
              <a:rPr lang="en-US" altLang="en-US" sz="1200">
                <a:solidFill>
                  <a:srgbClr val="898989"/>
                </a:solidFill>
              </a:rPr>
              <a:pPr>
                <a:spcBef>
                  <a:spcPct val="0"/>
                </a:spcBef>
                <a:buFontTx/>
                <a:buNone/>
              </a:pPr>
              <a:t>52</a:t>
            </a:fld>
            <a:endParaRPr lang="en-US" altLang="en-US" sz="1200">
              <a:solidFill>
                <a:srgbClr val="898989"/>
              </a:solidFill>
            </a:endParaRPr>
          </a:p>
        </p:txBody>
      </p:sp>
      <p:pic>
        <p:nvPicPr>
          <p:cNvPr id="110595" name="Picture 2">
            <a:extLst>
              <a:ext uri="{FF2B5EF4-FFF2-40B4-BE49-F238E27FC236}">
                <a16:creationId xmlns:a16="http://schemas.microsoft.com/office/drawing/2014/main" id="{8E45F220-B0AD-5B72-D6F1-198997006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1" y="0"/>
            <a:ext cx="14763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3">
            <a:extLst>
              <a:ext uri="{FF2B5EF4-FFF2-40B4-BE49-F238E27FC236}">
                <a16:creationId xmlns:a16="http://schemas.microsoft.com/office/drawing/2014/main" id="{F94B7E6A-1AC1-F16F-806B-072AF2E49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33400"/>
            <a:ext cx="889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4">
            <a:extLst>
              <a:ext uri="{FF2B5EF4-FFF2-40B4-BE49-F238E27FC236}">
                <a16:creationId xmlns:a16="http://schemas.microsoft.com/office/drawing/2014/main" id="{88E8CF12-A347-B2C7-E22C-A99FAA107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1828800"/>
            <a:ext cx="87090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5">
            <a:extLst>
              <a:ext uri="{FF2B5EF4-FFF2-40B4-BE49-F238E27FC236}">
                <a16:creationId xmlns:a16="http://schemas.microsoft.com/office/drawing/2014/main" id="{C687276E-401D-07E9-870A-7065EF74BC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1" y="3059114"/>
            <a:ext cx="870902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Picture 6">
            <a:extLst>
              <a:ext uri="{FF2B5EF4-FFF2-40B4-BE49-F238E27FC236}">
                <a16:creationId xmlns:a16="http://schemas.microsoft.com/office/drawing/2014/main" id="{7235FAF0-A197-E37E-1D2A-BA101FFDAC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1" y="3943350"/>
            <a:ext cx="87090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0" name="Picture 7">
            <a:extLst>
              <a:ext uri="{FF2B5EF4-FFF2-40B4-BE49-F238E27FC236}">
                <a16:creationId xmlns:a16="http://schemas.microsoft.com/office/drawing/2014/main" id="{BFF35FD5-803A-9462-7A11-7014DACE26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1" y="4572001"/>
            <a:ext cx="87090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064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C1C75-C29E-7460-404A-FE648BC99595}"/>
            </a:ext>
          </a:extLst>
        </p:cNvPr>
        <p:cNvGrpSpPr/>
        <p:nvPr/>
      </p:nvGrpSpPr>
      <p:grpSpPr>
        <a:xfrm>
          <a:off x="0" y="0"/>
          <a:ext cx="0" cy="0"/>
          <a:chOff x="0" y="0"/>
          <a:chExt cx="0" cy="0"/>
        </a:xfrm>
      </p:grpSpPr>
      <p:sp>
        <p:nvSpPr>
          <p:cNvPr id="111618" name="Slide Number Placeholder 1">
            <a:extLst>
              <a:ext uri="{FF2B5EF4-FFF2-40B4-BE49-F238E27FC236}">
                <a16:creationId xmlns:a16="http://schemas.microsoft.com/office/drawing/2014/main" id="{A67C9D7A-393F-06B8-5462-E22A03A0D4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50ECCC4-A26E-481E-A5BE-8D8B74FAD29B}" type="slidenum">
              <a:rPr lang="en-US" altLang="en-US" sz="1200">
                <a:solidFill>
                  <a:srgbClr val="898989"/>
                </a:solidFill>
              </a:rPr>
              <a:pPr>
                <a:spcBef>
                  <a:spcPct val="0"/>
                </a:spcBef>
                <a:buFontTx/>
                <a:buNone/>
              </a:pPr>
              <a:t>53</a:t>
            </a:fld>
            <a:endParaRPr lang="en-US" altLang="en-US" sz="1200">
              <a:solidFill>
                <a:srgbClr val="898989"/>
              </a:solidFill>
            </a:endParaRPr>
          </a:p>
        </p:txBody>
      </p:sp>
      <p:pic>
        <p:nvPicPr>
          <p:cNvPr id="111619" name="Picture 2">
            <a:extLst>
              <a:ext uri="{FF2B5EF4-FFF2-40B4-BE49-F238E27FC236}">
                <a16:creationId xmlns:a16="http://schemas.microsoft.com/office/drawing/2014/main" id="{E85C4444-9C56-04B3-7993-21A761C9D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838200"/>
            <a:ext cx="65579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597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C0084-B3A3-9A9E-9DB7-1A0163602517}"/>
            </a:ext>
          </a:extLst>
        </p:cNvPr>
        <p:cNvGrpSpPr/>
        <p:nvPr/>
      </p:nvGrpSpPr>
      <p:grpSpPr>
        <a:xfrm>
          <a:off x="0" y="0"/>
          <a:ext cx="0" cy="0"/>
          <a:chOff x="0" y="0"/>
          <a:chExt cx="0" cy="0"/>
        </a:xfrm>
      </p:grpSpPr>
      <p:sp>
        <p:nvSpPr>
          <p:cNvPr id="112642" name="Slide Number Placeholder 1">
            <a:extLst>
              <a:ext uri="{FF2B5EF4-FFF2-40B4-BE49-F238E27FC236}">
                <a16:creationId xmlns:a16="http://schemas.microsoft.com/office/drawing/2014/main" id="{5F220F31-98D9-A6EA-CED0-F967FA00908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9C9E12D-8B99-42E4-AD66-79A4A8066C03}" type="slidenum">
              <a:rPr lang="en-US" altLang="en-US" sz="1200">
                <a:solidFill>
                  <a:srgbClr val="898989"/>
                </a:solidFill>
              </a:rPr>
              <a:pPr>
                <a:spcBef>
                  <a:spcPct val="0"/>
                </a:spcBef>
                <a:buFontTx/>
                <a:buNone/>
              </a:pPr>
              <a:t>54</a:t>
            </a:fld>
            <a:endParaRPr lang="en-US" altLang="en-US" sz="1200">
              <a:solidFill>
                <a:srgbClr val="898989"/>
              </a:solidFill>
            </a:endParaRPr>
          </a:p>
        </p:txBody>
      </p:sp>
      <p:pic>
        <p:nvPicPr>
          <p:cNvPr id="112643" name="Picture 2">
            <a:extLst>
              <a:ext uri="{FF2B5EF4-FFF2-40B4-BE49-F238E27FC236}">
                <a16:creationId xmlns:a16="http://schemas.microsoft.com/office/drawing/2014/main" id="{72B99034-7242-F329-B56E-445C60A0B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573483"/>
            <a:ext cx="3330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4" name="Picture 3">
            <a:extLst>
              <a:ext uri="{FF2B5EF4-FFF2-40B4-BE49-F238E27FC236}">
                <a16:creationId xmlns:a16="http://schemas.microsoft.com/office/drawing/2014/main" id="{8A796320-D21E-2F93-0413-91AFB461E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609" y="5335484"/>
            <a:ext cx="86010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4">
            <a:extLst>
              <a:ext uri="{FF2B5EF4-FFF2-40B4-BE49-F238E27FC236}">
                <a16:creationId xmlns:a16="http://schemas.microsoft.com/office/drawing/2014/main" id="{BED59555-B0D3-E1F8-4B4B-22BDDDB37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609" y="6146800"/>
            <a:ext cx="27527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E212285-B111-E695-F413-0C48D666C86F}"/>
              </a:ext>
            </a:extLst>
          </p:cNvPr>
          <p:cNvPicPr>
            <a:picLocks noChangeAspect="1"/>
          </p:cNvPicPr>
          <p:nvPr/>
        </p:nvPicPr>
        <p:blipFill>
          <a:blip r:embed="rId5"/>
          <a:stretch>
            <a:fillRect/>
          </a:stretch>
        </p:blipFill>
        <p:spPr>
          <a:xfrm>
            <a:off x="1524001" y="56213"/>
            <a:ext cx="3777391" cy="633335"/>
          </a:xfrm>
          <a:prstGeom prst="rect">
            <a:avLst/>
          </a:prstGeom>
        </p:spPr>
      </p:pic>
      <p:pic>
        <p:nvPicPr>
          <p:cNvPr id="5" name="Picture 4">
            <a:extLst>
              <a:ext uri="{FF2B5EF4-FFF2-40B4-BE49-F238E27FC236}">
                <a16:creationId xmlns:a16="http://schemas.microsoft.com/office/drawing/2014/main" id="{94A33415-751F-1352-B4F1-08175D65205E}"/>
              </a:ext>
            </a:extLst>
          </p:cNvPr>
          <p:cNvPicPr>
            <a:picLocks noChangeAspect="1"/>
          </p:cNvPicPr>
          <p:nvPr/>
        </p:nvPicPr>
        <p:blipFill>
          <a:blip r:embed="rId6"/>
          <a:stretch>
            <a:fillRect/>
          </a:stretch>
        </p:blipFill>
        <p:spPr>
          <a:xfrm>
            <a:off x="1549608" y="731863"/>
            <a:ext cx="9124196" cy="3060648"/>
          </a:xfrm>
          <a:prstGeom prst="rect">
            <a:avLst/>
          </a:prstGeom>
        </p:spPr>
      </p:pic>
    </p:spTree>
    <p:extLst>
      <p:ext uri="{BB962C8B-B14F-4D97-AF65-F5344CB8AC3E}">
        <p14:creationId xmlns:p14="http://schemas.microsoft.com/office/powerpoint/2010/main" val="1732624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74BAD-887B-76C7-B566-E4E88D237497}"/>
            </a:ext>
          </a:extLst>
        </p:cNvPr>
        <p:cNvGrpSpPr/>
        <p:nvPr/>
      </p:nvGrpSpPr>
      <p:grpSpPr>
        <a:xfrm>
          <a:off x="0" y="0"/>
          <a:ext cx="0" cy="0"/>
          <a:chOff x="0" y="0"/>
          <a:chExt cx="0" cy="0"/>
        </a:xfrm>
      </p:grpSpPr>
      <p:sp>
        <p:nvSpPr>
          <p:cNvPr id="113666" name="Slide Number Placeholder 1">
            <a:extLst>
              <a:ext uri="{FF2B5EF4-FFF2-40B4-BE49-F238E27FC236}">
                <a16:creationId xmlns:a16="http://schemas.microsoft.com/office/drawing/2014/main" id="{7208872C-9034-D358-229D-0FC7AAEB09E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CB8244A-62D0-4704-B74A-034C763F9662}" type="slidenum">
              <a:rPr lang="en-US" altLang="en-US" sz="1200">
                <a:solidFill>
                  <a:srgbClr val="898989"/>
                </a:solidFill>
              </a:rPr>
              <a:pPr>
                <a:spcBef>
                  <a:spcPct val="0"/>
                </a:spcBef>
                <a:buFontTx/>
                <a:buNone/>
              </a:pPr>
              <a:t>55</a:t>
            </a:fld>
            <a:endParaRPr lang="en-US" altLang="en-US" sz="1200">
              <a:solidFill>
                <a:srgbClr val="898989"/>
              </a:solidFill>
            </a:endParaRPr>
          </a:p>
        </p:txBody>
      </p:sp>
      <p:pic>
        <p:nvPicPr>
          <p:cNvPr id="113667" name="Picture 2">
            <a:extLst>
              <a:ext uri="{FF2B5EF4-FFF2-40B4-BE49-F238E27FC236}">
                <a16:creationId xmlns:a16="http://schemas.microsoft.com/office/drawing/2014/main" id="{0E6196A1-1949-E1BD-3DEE-3E38F842C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1371601"/>
            <a:ext cx="700087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3">
            <a:extLst>
              <a:ext uri="{FF2B5EF4-FFF2-40B4-BE49-F238E27FC236}">
                <a16:creationId xmlns:a16="http://schemas.microsoft.com/office/drawing/2014/main" id="{87FEEEA1-8ADB-9153-30B9-07A600EDE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533400"/>
            <a:ext cx="3090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Picture 4">
            <a:extLst>
              <a:ext uri="{FF2B5EF4-FFF2-40B4-BE49-F238E27FC236}">
                <a16:creationId xmlns:a16="http://schemas.microsoft.com/office/drawing/2014/main" id="{41D4AA3C-B59D-83C5-E91B-8263650EB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1" y="5334000"/>
            <a:ext cx="6340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150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CC077-A8CF-D0F0-5497-EDA32EF4D2DC}"/>
            </a:ext>
          </a:extLst>
        </p:cNvPr>
        <p:cNvGrpSpPr/>
        <p:nvPr/>
      </p:nvGrpSpPr>
      <p:grpSpPr>
        <a:xfrm>
          <a:off x="0" y="0"/>
          <a:ext cx="0" cy="0"/>
          <a:chOff x="0" y="0"/>
          <a:chExt cx="0" cy="0"/>
        </a:xfrm>
      </p:grpSpPr>
      <p:sp>
        <p:nvSpPr>
          <p:cNvPr id="114690" name="Slide Number Placeholder 1">
            <a:extLst>
              <a:ext uri="{FF2B5EF4-FFF2-40B4-BE49-F238E27FC236}">
                <a16:creationId xmlns:a16="http://schemas.microsoft.com/office/drawing/2014/main" id="{C7F0C4CA-E4D8-6E83-B045-C956E6EF44A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C236467-1D04-43D2-B4B3-8A5367DE7AFC}" type="slidenum">
              <a:rPr lang="en-US" altLang="en-US" sz="1200">
                <a:solidFill>
                  <a:srgbClr val="898989"/>
                </a:solidFill>
              </a:rPr>
              <a:pPr>
                <a:spcBef>
                  <a:spcPct val="0"/>
                </a:spcBef>
                <a:buFontTx/>
                <a:buNone/>
              </a:pPr>
              <a:t>56</a:t>
            </a:fld>
            <a:endParaRPr lang="en-US" altLang="en-US" sz="1200">
              <a:solidFill>
                <a:srgbClr val="898989"/>
              </a:solidFill>
            </a:endParaRPr>
          </a:p>
        </p:txBody>
      </p:sp>
      <p:pic>
        <p:nvPicPr>
          <p:cNvPr id="114691" name="Picture 2">
            <a:extLst>
              <a:ext uri="{FF2B5EF4-FFF2-40B4-BE49-F238E27FC236}">
                <a16:creationId xmlns:a16="http://schemas.microsoft.com/office/drawing/2014/main" id="{0B1A3BCC-6455-284E-E04F-CFA8FF5CD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533400"/>
            <a:ext cx="28813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2" name="Picture 3">
            <a:extLst>
              <a:ext uri="{FF2B5EF4-FFF2-40B4-BE49-F238E27FC236}">
                <a16:creationId xmlns:a16="http://schemas.microsoft.com/office/drawing/2014/main" id="{61C8BF10-C6E7-0D02-BF83-11D20E5F3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762001"/>
            <a:ext cx="3810000"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338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A3AA3-5CAD-C73C-A33C-7DA70B571D2C}"/>
            </a:ext>
          </a:extLst>
        </p:cNvPr>
        <p:cNvGrpSpPr/>
        <p:nvPr/>
      </p:nvGrpSpPr>
      <p:grpSpPr>
        <a:xfrm>
          <a:off x="0" y="0"/>
          <a:ext cx="0" cy="0"/>
          <a:chOff x="0" y="0"/>
          <a:chExt cx="0" cy="0"/>
        </a:xfrm>
      </p:grpSpPr>
      <p:sp>
        <p:nvSpPr>
          <p:cNvPr id="115714" name="Slide Number Placeholder 1">
            <a:extLst>
              <a:ext uri="{FF2B5EF4-FFF2-40B4-BE49-F238E27FC236}">
                <a16:creationId xmlns:a16="http://schemas.microsoft.com/office/drawing/2014/main" id="{08522952-8D06-E54C-3129-3FD748589B8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55110F7-7CC7-410E-B6AB-8D9ED529E4DD}" type="slidenum">
              <a:rPr lang="en-US" altLang="en-US" sz="1200">
                <a:solidFill>
                  <a:srgbClr val="898989"/>
                </a:solidFill>
              </a:rPr>
              <a:pPr>
                <a:spcBef>
                  <a:spcPct val="0"/>
                </a:spcBef>
                <a:buFontTx/>
                <a:buNone/>
              </a:pPr>
              <a:t>57</a:t>
            </a:fld>
            <a:endParaRPr lang="en-US" altLang="en-US" sz="1200">
              <a:solidFill>
                <a:srgbClr val="898989"/>
              </a:solidFill>
            </a:endParaRPr>
          </a:p>
        </p:txBody>
      </p:sp>
      <p:pic>
        <p:nvPicPr>
          <p:cNvPr id="115717" name="Picture 4">
            <a:extLst>
              <a:ext uri="{FF2B5EF4-FFF2-40B4-BE49-F238E27FC236}">
                <a16:creationId xmlns:a16="http://schemas.microsoft.com/office/drawing/2014/main" id="{37B1D29C-C5DC-283D-4BE4-1A11581B0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13" y="76201"/>
            <a:ext cx="4721901" cy="66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E775F12-EFAE-4C58-F12D-16CC0DBBFC4B}"/>
              </a:ext>
            </a:extLst>
          </p:cNvPr>
          <p:cNvSpPr txBox="1"/>
          <p:nvPr/>
        </p:nvSpPr>
        <p:spPr>
          <a:xfrm>
            <a:off x="1772015" y="88491"/>
            <a:ext cx="4098686" cy="1138773"/>
          </a:xfrm>
          <a:prstGeom prst="rect">
            <a:avLst/>
          </a:prstGeom>
          <a:noFill/>
        </p:spPr>
        <p:txBody>
          <a:bodyPr wrap="none" rtlCol="0">
            <a:spAutoFit/>
          </a:bodyPr>
          <a:lstStyle/>
          <a:p>
            <a:r>
              <a:rPr lang="en-US" sz="4000">
                <a:solidFill>
                  <a:srgbClr val="0070C0"/>
                </a:solidFill>
              </a:rPr>
              <a:t>The Packed Tower</a:t>
            </a:r>
          </a:p>
          <a:p>
            <a:r>
              <a:rPr lang="en-US" sz="2800"/>
              <a:t>The Shell</a:t>
            </a:r>
          </a:p>
        </p:txBody>
      </p:sp>
    </p:spTree>
    <p:extLst>
      <p:ext uri="{BB962C8B-B14F-4D97-AF65-F5344CB8AC3E}">
        <p14:creationId xmlns:p14="http://schemas.microsoft.com/office/powerpoint/2010/main" val="42247688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DBEC3-149C-B5BE-0D44-EB5DB4FDCE8B}"/>
            </a:ext>
          </a:extLst>
        </p:cNvPr>
        <p:cNvGrpSpPr/>
        <p:nvPr/>
      </p:nvGrpSpPr>
      <p:grpSpPr>
        <a:xfrm>
          <a:off x="0" y="0"/>
          <a:ext cx="0" cy="0"/>
          <a:chOff x="0" y="0"/>
          <a:chExt cx="0" cy="0"/>
        </a:xfrm>
      </p:grpSpPr>
      <p:sp>
        <p:nvSpPr>
          <p:cNvPr id="116738" name="Slide Number Placeholder 1">
            <a:extLst>
              <a:ext uri="{FF2B5EF4-FFF2-40B4-BE49-F238E27FC236}">
                <a16:creationId xmlns:a16="http://schemas.microsoft.com/office/drawing/2014/main" id="{89A2CEE2-F645-60E1-C8C5-5546FC57923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EEFD45-A1DD-4DC6-8E13-B8AC2B4B1796}" type="slidenum">
              <a:rPr lang="en-US" altLang="en-US" sz="1200">
                <a:solidFill>
                  <a:srgbClr val="898989"/>
                </a:solidFill>
              </a:rPr>
              <a:pPr>
                <a:spcBef>
                  <a:spcPct val="0"/>
                </a:spcBef>
                <a:buFontTx/>
                <a:buNone/>
              </a:pPr>
              <a:t>58</a:t>
            </a:fld>
            <a:endParaRPr lang="en-US" altLang="en-US" sz="1200">
              <a:solidFill>
                <a:srgbClr val="898989"/>
              </a:solidFill>
            </a:endParaRPr>
          </a:p>
        </p:txBody>
      </p:sp>
      <p:pic>
        <p:nvPicPr>
          <p:cNvPr id="116740" name="Picture 3">
            <a:extLst>
              <a:ext uri="{FF2B5EF4-FFF2-40B4-BE49-F238E27FC236}">
                <a16:creationId xmlns:a16="http://schemas.microsoft.com/office/drawing/2014/main" id="{A490891E-A5D7-6509-6C67-726F6549D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739" y="757890"/>
            <a:ext cx="87233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4">
            <a:extLst>
              <a:ext uri="{FF2B5EF4-FFF2-40B4-BE49-F238E27FC236}">
                <a16:creationId xmlns:a16="http://schemas.microsoft.com/office/drawing/2014/main" id="{F2320C47-600F-82B5-CF21-E0EE6F486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914" y="1828800"/>
            <a:ext cx="29352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5">
            <a:extLst>
              <a:ext uri="{FF2B5EF4-FFF2-40B4-BE49-F238E27FC236}">
                <a16:creationId xmlns:a16="http://schemas.microsoft.com/office/drawing/2014/main" id="{F502EFFA-9BF1-8ED1-4253-40BB11C2A5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6564" y="2133601"/>
            <a:ext cx="87328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3" name="Picture 6">
            <a:extLst>
              <a:ext uri="{FF2B5EF4-FFF2-40B4-BE49-F238E27FC236}">
                <a16:creationId xmlns:a16="http://schemas.microsoft.com/office/drawing/2014/main" id="{51E13C21-B804-5244-73EB-340FE67189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1" y="3154364"/>
            <a:ext cx="86963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4" name="Picture 7">
            <a:extLst>
              <a:ext uri="{FF2B5EF4-FFF2-40B4-BE49-F238E27FC236}">
                <a16:creationId xmlns:a16="http://schemas.microsoft.com/office/drawing/2014/main" id="{65FC0D99-0B5C-BC96-1507-8F82AA0BE3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267200"/>
            <a:ext cx="86868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5" name="Picture 8">
            <a:extLst>
              <a:ext uri="{FF2B5EF4-FFF2-40B4-BE49-F238E27FC236}">
                <a16:creationId xmlns:a16="http://schemas.microsoft.com/office/drawing/2014/main" id="{7BAACFE7-E99A-2287-EB55-EB097E457E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953001"/>
            <a:ext cx="2133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6" name="Picture 9">
            <a:extLst>
              <a:ext uri="{FF2B5EF4-FFF2-40B4-BE49-F238E27FC236}">
                <a16:creationId xmlns:a16="http://schemas.microsoft.com/office/drawing/2014/main" id="{C2EFCAF5-E75D-943C-1C40-0D62321DBB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562600"/>
            <a:ext cx="1905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93355C7-BB33-1718-AA01-55A5C716B68A}"/>
              </a:ext>
            </a:extLst>
          </p:cNvPr>
          <p:cNvSpPr txBox="1"/>
          <p:nvPr/>
        </p:nvSpPr>
        <p:spPr>
          <a:xfrm>
            <a:off x="4989410" y="1"/>
            <a:ext cx="1829925" cy="646331"/>
          </a:xfrm>
          <a:prstGeom prst="rect">
            <a:avLst/>
          </a:prstGeom>
          <a:noFill/>
        </p:spPr>
        <p:txBody>
          <a:bodyPr wrap="none" rtlCol="0">
            <a:spAutoFit/>
          </a:bodyPr>
          <a:lstStyle/>
          <a:p>
            <a:r>
              <a:rPr lang="en-US" sz="3600" dirty="0">
                <a:solidFill>
                  <a:schemeClr val="accent5">
                    <a:lumMod val="75000"/>
                  </a:schemeClr>
                </a:solidFill>
                <a:latin typeface="+mj-lt"/>
              </a:rPr>
              <a:t>Packings</a:t>
            </a:r>
          </a:p>
        </p:txBody>
      </p:sp>
    </p:spTree>
    <p:extLst>
      <p:ext uri="{BB962C8B-B14F-4D97-AF65-F5344CB8AC3E}">
        <p14:creationId xmlns:p14="http://schemas.microsoft.com/office/powerpoint/2010/main" val="25784278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D3CA-71B1-EE1F-9284-57BC1B68DA1A}"/>
            </a:ext>
          </a:extLst>
        </p:cNvPr>
        <p:cNvGrpSpPr/>
        <p:nvPr/>
      </p:nvGrpSpPr>
      <p:grpSpPr>
        <a:xfrm>
          <a:off x="0" y="0"/>
          <a:ext cx="0" cy="0"/>
          <a:chOff x="0" y="0"/>
          <a:chExt cx="0" cy="0"/>
        </a:xfrm>
      </p:grpSpPr>
      <p:sp>
        <p:nvSpPr>
          <p:cNvPr id="117762" name="Slide Number Placeholder 1">
            <a:extLst>
              <a:ext uri="{FF2B5EF4-FFF2-40B4-BE49-F238E27FC236}">
                <a16:creationId xmlns:a16="http://schemas.microsoft.com/office/drawing/2014/main" id="{F8346085-1B80-DCA3-A674-BD1DDE57E08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47E261-D676-4ABC-98B8-BE0AB3A4D8F0}" type="slidenum">
              <a:rPr lang="en-US" altLang="en-US" sz="1200">
                <a:solidFill>
                  <a:srgbClr val="898989"/>
                </a:solidFill>
              </a:rPr>
              <a:pPr>
                <a:spcBef>
                  <a:spcPct val="0"/>
                </a:spcBef>
                <a:buFontTx/>
                <a:buNone/>
              </a:pPr>
              <a:t>59</a:t>
            </a:fld>
            <a:endParaRPr lang="en-US" altLang="en-US" sz="1200">
              <a:solidFill>
                <a:srgbClr val="898989"/>
              </a:solidFill>
            </a:endParaRPr>
          </a:p>
        </p:txBody>
      </p:sp>
      <p:pic>
        <p:nvPicPr>
          <p:cNvPr id="117763" name="Picture 2">
            <a:extLst>
              <a:ext uri="{FF2B5EF4-FFF2-40B4-BE49-F238E27FC236}">
                <a16:creationId xmlns:a16="http://schemas.microsoft.com/office/drawing/2014/main" id="{E1F2FA77-2649-0157-F446-21620C438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68326"/>
            <a:ext cx="3810000" cy="628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Picture 3">
            <a:extLst>
              <a:ext uri="{FF2B5EF4-FFF2-40B4-BE49-F238E27FC236}">
                <a16:creationId xmlns:a16="http://schemas.microsoft.com/office/drawing/2014/main" id="{8DD0BC09-55D2-2171-D024-862C697E9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1" y="80964"/>
            <a:ext cx="61309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755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118FC-AB5B-A96E-6C69-3A44742E54B1}"/>
            </a:ext>
          </a:extLst>
        </p:cNvPr>
        <p:cNvGrpSpPr/>
        <p:nvPr/>
      </p:nvGrpSpPr>
      <p:grpSpPr>
        <a:xfrm>
          <a:off x="0" y="0"/>
          <a:ext cx="0" cy="0"/>
          <a:chOff x="0" y="0"/>
          <a:chExt cx="0" cy="0"/>
        </a:xfrm>
      </p:grpSpPr>
      <p:sp>
        <p:nvSpPr>
          <p:cNvPr id="131075" name="Slide Number Placeholder 3">
            <a:extLst>
              <a:ext uri="{FF2B5EF4-FFF2-40B4-BE49-F238E27FC236}">
                <a16:creationId xmlns:a16="http://schemas.microsoft.com/office/drawing/2014/main" id="{CA9B65A9-FCED-B79E-4B0D-2C59CC5D6D7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C314DFA-8F86-4284-B9E3-E1545DC4138F}" type="slidenum">
              <a:rPr lang="en-US" altLang="en-US" sz="1200">
                <a:solidFill>
                  <a:srgbClr val="898989"/>
                </a:solidFill>
              </a:rPr>
              <a:pPr>
                <a:spcBef>
                  <a:spcPct val="0"/>
                </a:spcBef>
                <a:buFontTx/>
                <a:buNone/>
              </a:pPr>
              <a:t>6</a:t>
            </a:fld>
            <a:endParaRPr lang="en-US" altLang="en-US" sz="1200">
              <a:solidFill>
                <a:srgbClr val="898989"/>
              </a:solidFill>
            </a:endParaRPr>
          </a:p>
        </p:txBody>
      </p:sp>
      <p:pic>
        <p:nvPicPr>
          <p:cNvPr id="131076" name="Picture 2">
            <a:extLst>
              <a:ext uri="{FF2B5EF4-FFF2-40B4-BE49-F238E27FC236}">
                <a16:creationId xmlns:a16="http://schemas.microsoft.com/office/drawing/2014/main" id="{36A835BC-026A-EC4B-9C65-880421B18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55713"/>
            <a:ext cx="84153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7" name="Picture 3">
            <a:extLst>
              <a:ext uri="{FF2B5EF4-FFF2-40B4-BE49-F238E27FC236}">
                <a16:creationId xmlns:a16="http://schemas.microsoft.com/office/drawing/2014/main" id="{8E764734-2510-A413-6F1E-F8357C46B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2362201"/>
            <a:ext cx="3827463"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FCD7925-F36E-5406-1979-A626A599BAA0}"/>
              </a:ext>
            </a:extLst>
          </p:cNvPr>
          <p:cNvSpPr>
            <a:spLocks noGrp="1"/>
          </p:cNvSpPr>
          <p:nvPr>
            <p:ph type="title"/>
          </p:nvPr>
        </p:nvSpPr>
        <p:spPr>
          <a:xfrm>
            <a:off x="1828800" y="283628"/>
            <a:ext cx="8991600" cy="715962"/>
          </a:xfrm>
        </p:spPr>
        <p:txBody>
          <a:bodyPr>
            <a:normAutofit fontScale="90000"/>
          </a:bodyPr>
          <a:lstStyle/>
          <a:p>
            <a:pPr algn="l" eaLnBrk="1" hangingPunct="1"/>
            <a:r>
              <a:rPr lang="en-US" altLang="en-US" sz="3500">
                <a:solidFill>
                  <a:srgbClr val="0070C0"/>
                </a:solidFill>
              </a:rPr>
              <a:t>Material balance of counter current gas-liquid operation-</a:t>
            </a:r>
            <a:r>
              <a:rPr lang="en-US" altLang="en-US" sz="2400">
                <a:solidFill>
                  <a:srgbClr val="0070C0"/>
                </a:solidFill>
              </a:rPr>
              <a:t>total gas flow and mole fraction  unit</a:t>
            </a:r>
            <a:endParaRPr lang="en-US" altLang="en-US" sz="3500">
              <a:solidFill>
                <a:srgbClr val="0070C0"/>
              </a:solidFill>
            </a:endParaRPr>
          </a:p>
        </p:txBody>
      </p:sp>
    </p:spTree>
    <p:extLst>
      <p:ext uri="{BB962C8B-B14F-4D97-AF65-F5344CB8AC3E}">
        <p14:creationId xmlns:p14="http://schemas.microsoft.com/office/powerpoint/2010/main" val="8994456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90BD1-F3EA-11EA-413B-76BA615ED4AD}"/>
            </a:ext>
          </a:extLst>
        </p:cNvPr>
        <p:cNvGrpSpPr/>
        <p:nvPr/>
      </p:nvGrpSpPr>
      <p:grpSpPr>
        <a:xfrm>
          <a:off x="0" y="0"/>
          <a:ext cx="0" cy="0"/>
          <a:chOff x="0" y="0"/>
          <a:chExt cx="0" cy="0"/>
        </a:xfrm>
      </p:grpSpPr>
      <p:sp>
        <p:nvSpPr>
          <p:cNvPr id="118786" name="Slide Number Placeholder 1">
            <a:extLst>
              <a:ext uri="{FF2B5EF4-FFF2-40B4-BE49-F238E27FC236}">
                <a16:creationId xmlns:a16="http://schemas.microsoft.com/office/drawing/2014/main" id="{9392D7A1-6EA5-B832-CE66-76EFC2D6161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2E548AC-E232-4468-B923-E1EBC063F22C}" type="slidenum">
              <a:rPr lang="en-US" altLang="en-US" sz="1200">
                <a:solidFill>
                  <a:srgbClr val="898989"/>
                </a:solidFill>
              </a:rPr>
              <a:pPr>
                <a:spcBef>
                  <a:spcPct val="0"/>
                </a:spcBef>
                <a:buFontTx/>
                <a:buNone/>
              </a:pPr>
              <a:t>60</a:t>
            </a:fld>
            <a:endParaRPr lang="en-US" altLang="en-US" sz="1200">
              <a:solidFill>
                <a:srgbClr val="898989"/>
              </a:solidFill>
            </a:endParaRPr>
          </a:p>
        </p:txBody>
      </p:sp>
      <p:pic>
        <p:nvPicPr>
          <p:cNvPr id="118787" name="Picture 2">
            <a:extLst>
              <a:ext uri="{FF2B5EF4-FFF2-40B4-BE49-F238E27FC236}">
                <a16:creationId xmlns:a16="http://schemas.microsoft.com/office/drawing/2014/main" id="{8C34D960-FA95-F564-EFED-F0922A381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76400"/>
            <a:ext cx="8364538"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Picture 3">
            <a:extLst>
              <a:ext uri="{FF2B5EF4-FFF2-40B4-BE49-F238E27FC236}">
                <a16:creationId xmlns:a16="http://schemas.microsoft.com/office/drawing/2014/main" id="{17D37390-E96D-D468-D288-85FE94129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457200"/>
            <a:ext cx="68373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4758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F4F77-9E83-0838-5F48-9574AEA7B262}"/>
            </a:ext>
          </a:extLst>
        </p:cNvPr>
        <p:cNvGrpSpPr/>
        <p:nvPr/>
      </p:nvGrpSpPr>
      <p:grpSpPr>
        <a:xfrm>
          <a:off x="0" y="0"/>
          <a:ext cx="0" cy="0"/>
          <a:chOff x="0" y="0"/>
          <a:chExt cx="0" cy="0"/>
        </a:xfrm>
      </p:grpSpPr>
      <p:sp>
        <p:nvSpPr>
          <p:cNvPr id="119810" name="Slide Number Placeholder 1">
            <a:extLst>
              <a:ext uri="{FF2B5EF4-FFF2-40B4-BE49-F238E27FC236}">
                <a16:creationId xmlns:a16="http://schemas.microsoft.com/office/drawing/2014/main" id="{DE340A81-0096-0EE7-43B3-0BB7CFB094F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F524B84-A65A-4D25-98E5-3A7A8CFF98CF}" type="slidenum">
              <a:rPr lang="en-US" altLang="en-US" sz="1200">
                <a:solidFill>
                  <a:srgbClr val="898989"/>
                </a:solidFill>
              </a:rPr>
              <a:pPr>
                <a:spcBef>
                  <a:spcPct val="0"/>
                </a:spcBef>
                <a:buFontTx/>
                <a:buNone/>
              </a:pPr>
              <a:t>61</a:t>
            </a:fld>
            <a:endParaRPr lang="en-US" altLang="en-US" sz="1200">
              <a:solidFill>
                <a:srgbClr val="898989"/>
              </a:solidFill>
            </a:endParaRPr>
          </a:p>
        </p:txBody>
      </p:sp>
      <p:pic>
        <p:nvPicPr>
          <p:cNvPr id="119811" name="Picture 2">
            <a:extLst>
              <a:ext uri="{FF2B5EF4-FFF2-40B4-BE49-F238E27FC236}">
                <a16:creationId xmlns:a16="http://schemas.microsoft.com/office/drawing/2014/main" id="{8548CF7E-0D98-06BB-E0AF-AB171A822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0"/>
            <a:ext cx="3017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2" name="Picture 3">
            <a:extLst>
              <a:ext uri="{FF2B5EF4-FFF2-40B4-BE49-F238E27FC236}">
                <a16:creationId xmlns:a16="http://schemas.microsoft.com/office/drawing/2014/main" id="{A3D352E9-AE7A-204C-5523-AAC6E116A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925513"/>
            <a:ext cx="727392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4">
            <a:extLst>
              <a:ext uri="{FF2B5EF4-FFF2-40B4-BE49-F238E27FC236}">
                <a16:creationId xmlns:a16="http://schemas.microsoft.com/office/drawing/2014/main" id="{02711C02-9A1E-4F95-6133-95D628D7CB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1" y="3452813"/>
            <a:ext cx="3103563"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5774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BC7AB-0BA8-C29F-7B8F-FC96F42EBE6C}"/>
            </a:ext>
          </a:extLst>
        </p:cNvPr>
        <p:cNvGrpSpPr/>
        <p:nvPr/>
      </p:nvGrpSpPr>
      <p:grpSpPr>
        <a:xfrm>
          <a:off x="0" y="0"/>
          <a:ext cx="0" cy="0"/>
          <a:chOff x="0" y="0"/>
          <a:chExt cx="0" cy="0"/>
        </a:xfrm>
      </p:grpSpPr>
      <p:sp>
        <p:nvSpPr>
          <p:cNvPr id="120834" name="Slide Number Placeholder 1">
            <a:extLst>
              <a:ext uri="{FF2B5EF4-FFF2-40B4-BE49-F238E27FC236}">
                <a16:creationId xmlns:a16="http://schemas.microsoft.com/office/drawing/2014/main" id="{EDF29A57-74C6-80C3-C987-70BFC65A842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4AAC800-DCBC-4E24-BF81-269D638A5E63}" type="slidenum">
              <a:rPr lang="en-US" altLang="en-US" sz="1200">
                <a:solidFill>
                  <a:srgbClr val="898989"/>
                </a:solidFill>
              </a:rPr>
              <a:pPr>
                <a:spcBef>
                  <a:spcPct val="0"/>
                </a:spcBef>
                <a:buFontTx/>
                <a:buNone/>
              </a:pPr>
              <a:t>62</a:t>
            </a:fld>
            <a:endParaRPr lang="en-US" altLang="en-US" sz="1200">
              <a:solidFill>
                <a:srgbClr val="898989"/>
              </a:solidFill>
            </a:endParaRPr>
          </a:p>
        </p:txBody>
      </p:sp>
      <p:pic>
        <p:nvPicPr>
          <p:cNvPr id="120835" name="Picture 2">
            <a:extLst>
              <a:ext uri="{FF2B5EF4-FFF2-40B4-BE49-F238E27FC236}">
                <a16:creationId xmlns:a16="http://schemas.microsoft.com/office/drawing/2014/main" id="{1CBDAD72-DABB-1040-91C6-9818F16E6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
            <a:ext cx="6762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6" name="Picture 4">
            <a:extLst>
              <a:ext uri="{FF2B5EF4-FFF2-40B4-BE49-F238E27FC236}">
                <a16:creationId xmlns:a16="http://schemas.microsoft.com/office/drawing/2014/main" id="{CBE205EF-6767-9537-8AB1-F74D29B5C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6" y="1295400"/>
            <a:ext cx="3476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5">
            <a:extLst>
              <a:ext uri="{FF2B5EF4-FFF2-40B4-BE49-F238E27FC236}">
                <a16:creationId xmlns:a16="http://schemas.microsoft.com/office/drawing/2014/main" id="{60E99669-7F82-34E9-2244-2338E936E1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1" y="1319213"/>
            <a:ext cx="37957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6">
            <a:extLst>
              <a:ext uri="{FF2B5EF4-FFF2-40B4-BE49-F238E27FC236}">
                <a16:creationId xmlns:a16="http://schemas.microsoft.com/office/drawing/2014/main" id="{5308323C-BC24-37FE-1E14-42E16F87E7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981200"/>
            <a:ext cx="4114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9" name="Picture 7">
            <a:extLst>
              <a:ext uri="{FF2B5EF4-FFF2-40B4-BE49-F238E27FC236}">
                <a16:creationId xmlns:a16="http://schemas.microsoft.com/office/drawing/2014/main" id="{117AD459-407B-4059-FD8F-3639834DDC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947864"/>
            <a:ext cx="153035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0" name="Picture 8">
            <a:extLst>
              <a:ext uri="{FF2B5EF4-FFF2-40B4-BE49-F238E27FC236}">
                <a16:creationId xmlns:a16="http://schemas.microsoft.com/office/drawing/2014/main" id="{403B00C4-FCAC-ED9E-573B-5CD6C18EA5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6" y="2827339"/>
            <a:ext cx="3552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0371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7E2A1-206E-CBB2-B5DA-4279B22912C6}"/>
            </a:ext>
          </a:extLst>
        </p:cNvPr>
        <p:cNvGrpSpPr/>
        <p:nvPr/>
      </p:nvGrpSpPr>
      <p:grpSpPr>
        <a:xfrm>
          <a:off x="0" y="0"/>
          <a:ext cx="0" cy="0"/>
          <a:chOff x="0" y="0"/>
          <a:chExt cx="0" cy="0"/>
        </a:xfrm>
      </p:grpSpPr>
      <p:sp>
        <p:nvSpPr>
          <p:cNvPr id="121858" name="Slide Number Placeholder 1">
            <a:extLst>
              <a:ext uri="{FF2B5EF4-FFF2-40B4-BE49-F238E27FC236}">
                <a16:creationId xmlns:a16="http://schemas.microsoft.com/office/drawing/2014/main" id="{D861F9BE-7408-A5D4-BFDE-1EA143076AE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DF64F52-67EE-40EF-B4E7-140C5E7A0685}" type="slidenum">
              <a:rPr lang="en-US" altLang="en-US" sz="1200">
                <a:solidFill>
                  <a:srgbClr val="898989"/>
                </a:solidFill>
              </a:rPr>
              <a:pPr>
                <a:spcBef>
                  <a:spcPct val="0"/>
                </a:spcBef>
                <a:buFontTx/>
                <a:buNone/>
              </a:pPr>
              <a:t>63</a:t>
            </a:fld>
            <a:endParaRPr lang="en-US" altLang="en-US" sz="1200">
              <a:solidFill>
                <a:srgbClr val="898989"/>
              </a:solidFill>
            </a:endParaRPr>
          </a:p>
        </p:txBody>
      </p:sp>
      <p:pic>
        <p:nvPicPr>
          <p:cNvPr id="121859" name="Picture 2">
            <a:extLst>
              <a:ext uri="{FF2B5EF4-FFF2-40B4-BE49-F238E27FC236}">
                <a16:creationId xmlns:a16="http://schemas.microsoft.com/office/drawing/2014/main" id="{8F22489D-BFF8-C4C2-6EB7-34025EBAB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613" y="1578015"/>
            <a:ext cx="4459270" cy="31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0" name="Picture 3">
            <a:extLst>
              <a:ext uri="{FF2B5EF4-FFF2-40B4-BE49-F238E27FC236}">
                <a16:creationId xmlns:a16="http://schemas.microsoft.com/office/drawing/2014/main" id="{F02CAE72-3EA9-61AD-60BC-9FDDC3F31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24" y="2399789"/>
            <a:ext cx="4314877" cy="33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4">
            <a:extLst>
              <a:ext uri="{FF2B5EF4-FFF2-40B4-BE49-F238E27FC236}">
                <a16:creationId xmlns:a16="http://schemas.microsoft.com/office/drawing/2014/main" id="{3D906839-D3D9-34A7-1114-293D6FC406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6613" y="3172932"/>
            <a:ext cx="3618926" cy="26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2" name="Picture 5">
            <a:extLst>
              <a:ext uri="{FF2B5EF4-FFF2-40B4-BE49-F238E27FC236}">
                <a16:creationId xmlns:a16="http://schemas.microsoft.com/office/drawing/2014/main" id="{CB8C65B2-0AD8-5D08-EB48-5706B56CE8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1123" y="3862848"/>
            <a:ext cx="1676608" cy="23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7118ECA-7160-E242-CAD7-C8936FB00599}"/>
              </a:ext>
            </a:extLst>
          </p:cNvPr>
          <p:cNvSpPr txBox="1"/>
          <p:nvPr/>
        </p:nvSpPr>
        <p:spPr>
          <a:xfrm>
            <a:off x="1822861" y="327165"/>
            <a:ext cx="2991653" cy="707886"/>
          </a:xfrm>
          <a:prstGeom prst="rect">
            <a:avLst/>
          </a:prstGeom>
          <a:noFill/>
        </p:spPr>
        <p:txBody>
          <a:bodyPr wrap="none" rtlCol="0">
            <a:spAutoFit/>
          </a:bodyPr>
          <a:lstStyle/>
          <a:p>
            <a:r>
              <a:rPr lang="en-US" sz="4000" b="1">
                <a:solidFill>
                  <a:srgbClr val="FF0000"/>
                </a:solidFill>
              </a:rPr>
              <a:t>SELF STUDY</a:t>
            </a:r>
          </a:p>
        </p:txBody>
      </p:sp>
    </p:spTree>
    <p:extLst>
      <p:ext uri="{BB962C8B-B14F-4D97-AF65-F5344CB8AC3E}">
        <p14:creationId xmlns:p14="http://schemas.microsoft.com/office/powerpoint/2010/main" val="29657461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68E00-636C-3FD8-CD59-B56A50AAC652}"/>
            </a:ext>
          </a:extLst>
        </p:cNvPr>
        <p:cNvGrpSpPr/>
        <p:nvPr/>
      </p:nvGrpSpPr>
      <p:grpSpPr>
        <a:xfrm>
          <a:off x="0" y="0"/>
          <a:ext cx="0" cy="0"/>
          <a:chOff x="0" y="0"/>
          <a:chExt cx="0" cy="0"/>
        </a:xfrm>
      </p:grpSpPr>
      <p:sp>
        <p:nvSpPr>
          <p:cNvPr id="122882" name="Slide Number Placeholder 1">
            <a:extLst>
              <a:ext uri="{FF2B5EF4-FFF2-40B4-BE49-F238E27FC236}">
                <a16:creationId xmlns:a16="http://schemas.microsoft.com/office/drawing/2014/main" id="{80F6BF52-6A21-0CC3-8270-C75EAA1DFAA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4BC4A39-1858-41EB-AADE-8C2124A2861B}" type="slidenum">
              <a:rPr lang="en-US" altLang="en-US" sz="1200">
                <a:solidFill>
                  <a:srgbClr val="898989"/>
                </a:solidFill>
              </a:rPr>
              <a:pPr>
                <a:spcBef>
                  <a:spcPct val="0"/>
                </a:spcBef>
                <a:buFontTx/>
                <a:buNone/>
              </a:pPr>
              <a:t>64</a:t>
            </a:fld>
            <a:endParaRPr lang="en-US" altLang="en-US" sz="1200">
              <a:solidFill>
                <a:srgbClr val="898989"/>
              </a:solidFill>
            </a:endParaRPr>
          </a:p>
        </p:txBody>
      </p:sp>
      <p:pic>
        <p:nvPicPr>
          <p:cNvPr id="122883" name="Picture 2">
            <a:extLst>
              <a:ext uri="{FF2B5EF4-FFF2-40B4-BE49-F238E27FC236}">
                <a16:creationId xmlns:a16="http://schemas.microsoft.com/office/drawing/2014/main" id="{22D002B7-706C-3892-79B3-18376CC69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457200"/>
            <a:ext cx="89836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4" name="Picture 3">
            <a:extLst>
              <a:ext uri="{FF2B5EF4-FFF2-40B4-BE49-F238E27FC236}">
                <a16:creationId xmlns:a16="http://schemas.microsoft.com/office/drawing/2014/main" id="{B4807559-071E-AE26-D68E-131D442DB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2590800"/>
            <a:ext cx="88185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4">
            <a:extLst>
              <a:ext uri="{FF2B5EF4-FFF2-40B4-BE49-F238E27FC236}">
                <a16:creationId xmlns:a16="http://schemas.microsoft.com/office/drawing/2014/main" id="{B56C14C6-A1B9-868B-8EF3-6C515E0B3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50" y="4876800"/>
            <a:ext cx="90995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8704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6F7AF-9DBD-AAC9-D0FC-BA13C34E09A7}"/>
            </a:ext>
          </a:extLst>
        </p:cNvPr>
        <p:cNvGrpSpPr/>
        <p:nvPr/>
      </p:nvGrpSpPr>
      <p:grpSpPr>
        <a:xfrm>
          <a:off x="0" y="0"/>
          <a:ext cx="0" cy="0"/>
          <a:chOff x="0" y="0"/>
          <a:chExt cx="0" cy="0"/>
        </a:xfrm>
      </p:grpSpPr>
      <p:sp>
        <p:nvSpPr>
          <p:cNvPr id="123906" name="Title 3">
            <a:extLst>
              <a:ext uri="{FF2B5EF4-FFF2-40B4-BE49-F238E27FC236}">
                <a16:creationId xmlns:a16="http://schemas.microsoft.com/office/drawing/2014/main" id="{3B38BBD5-6AAC-76B1-7830-F42382B838A3}"/>
              </a:ext>
            </a:extLst>
          </p:cNvPr>
          <p:cNvSpPr>
            <a:spLocks noGrp="1"/>
          </p:cNvSpPr>
          <p:nvPr>
            <p:ph type="title"/>
          </p:nvPr>
        </p:nvSpPr>
        <p:spPr/>
        <p:txBody>
          <a:bodyPr/>
          <a:lstStyle/>
          <a:p>
            <a:r>
              <a:rPr lang="en-US" altLang="en-US"/>
              <a:t>Packed column diameter</a:t>
            </a:r>
          </a:p>
        </p:txBody>
      </p:sp>
      <p:sp>
        <p:nvSpPr>
          <p:cNvPr id="123907" name="Slide Number Placeholder 1">
            <a:extLst>
              <a:ext uri="{FF2B5EF4-FFF2-40B4-BE49-F238E27FC236}">
                <a16:creationId xmlns:a16="http://schemas.microsoft.com/office/drawing/2014/main" id="{746267DA-D7B8-D8E5-D07C-5D1FB38D4D6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519AE9-545E-45C6-9AC3-85EACFC92095}" type="slidenum">
              <a:rPr lang="en-US" altLang="en-US" sz="1200">
                <a:solidFill>
                  <a:srgbClr val="898989"/>
                </a:solidFill>
              </a:rPr>
              <a:pPr>
                <a:spcBef>
                  <a:spcPct val="0"/>
                </a:spcBef>
                <a:buFontTx/>
                <a:buNone/>
              </a:pPr>
              <a:t>65</a:t>
            </a:fld>
            <a:endParaRPr lang="en-US" altLang="en-US" sz="1200">
              <a:solidFill>
                <a:srgbClr val="898989"/>
              </a:solidFill>
            </a:endParaRPr>
          </a:p>
        </p:txBody>
      </p:sp>
      <p:pic>
        <p:nvPicPr>
          <p:cNvPr id="123908" name="Picture 3">
            <a:extLst>
              <a:ext uri="{FF2B5EF4-FFF2-40B4-BE49-F238E27FC236}">
                <a16:creationId xmlns:a16="http://schemas.microsoft.com/office/drawing/2014/main" id="{49F41D00-BA4D-7D24-381B-A6854EA6B7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1295400"/>
            <a:ext cx="7194550" cy="4953000"/>
          </a:xfrm>
          <a:noFill/>
        </p:spPr>
      </p:pic>
      <p:pic>
        <p:nvPicPr>
          <p:cNvPr id="123909" name="Picture 4">
            <a:extLst>
              <a:ext uri="{FF2B5EF4-FFF2-40B4-BE49-F238E27FC236}">
                <a16:creationId xmlns:a16="http://schemas.microsoft.com/office/drawing/2014/main" id="{3F562107-2460-82E9-647B-63DDCB782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6477001"/>
            <a:ext cx="20478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7220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DD017-8EA4-C696-66A2-8F97C9E06627}"/>
            </a:ext>
          </a:extLst>
        </p:cNvPr>
        <p:cNvGrpSpPr/>
        <p:nvPr/>
      </p:nvGrpSpPr>
      <p:grpSpPr>
        <a:xfrm>
          <a:off x="0" y="0"/>
          <a:ext cx="0" cy="0"/>
          <a:chOff x="0" y="0"/>
          <a:chExt cx="0" cy="0"/>
        </a:xfrm>
      </p:grpSpPr>
      <p:sp>
        <p:nvSpPr>
          <p:cNvPr id="124930" name="Slide Number Placeholder 1">
            <a:extLst>
              <a:ext uri="{FF2B5EF4-FFF2-40B4-BE49-F238E27FC236}">
                <a16:creationId xmlns:a16="http://schemas.microsoft.com/office/drawing/2014/main" id="{40B79B4C-BEE7-E200-A418-9F9CD46B5BD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CCCC1E2-A411-4228-974E-8BD448029EEA}" type="slidenum">
              <a:rPr lang="en-US" altLang="en-US" sz="1200">
                <a:solidFill>
                  <a:srgbClr val="898989"/>
                </a:solidFill>
              </a:rPr>
              <a:pPr>
                <a:spcBef>
                  <a:spcPct val="0"/>
                </a:spcBef>
                <a:buFontTx/>
                <a:buNone/>
              </a:pPr>
              <a:t>66</a:t>
            </a:fld>
            <a:endParaRPr lang="en-US" altLang="en-US" sz="1200">
              <a:solidFill>
                <a:srgbClr val="898989"/>
              </a:solidFill>
            </a:endParaRPr>
          </a:p>
        </p:txBody>
      </p:sp>
      <p:pic>
        <p:nvPicPr>
          <p:cNvPr id="124931" name="Picture 2">
            <a:extLst>
              <a:ext uri="{FF2B5EF4-FFF2-40B4-BE49-F238E27FC236}">
                <a16:creationId xmlns:a16="http://schemas.microsoft.com/office/drawing/2014/main" id="{E4AEC389-D371-7A1A-0B68-A0AD99A55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059" y="438150"/>
            <a:ext cx="2020429"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Picture 3">
            <a:extLst>
              <a:ext uri="{FF2B5EF4-FFF2-40B4-BE49-F238E27FC236}">
                <a16:creationId xmlns:a16="http://schemas.microsoft.com/office/drawing/2014/main" id="{6D8C8FA4-5D08-6DE2-6A7A-E0C0F93E3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65201"/>
            <a:ext cx="8915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4">
            <a:extLst>
              <a:ext uri="{FF2B5EF4-FFF2-40B4-BE49-F238E27FC236}">
                <a16:creationId xmlns:a16="http://schemas.microsoft.com/office/drawing/2014/main" id="{B7B58C53-CF3C-4AF5-3641-0A7BE59E15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738" y="1866900"/>
            <a:ext cx="1630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5">
            <a:extLst>
              <a:ext uri="{FF2B5EF4-FFF2-40B4-BE49-F238E27FC236}">
                <a16:creationId xmlns:a16="http://schemas.microsoft.com/office/drawing/2014/main" id="{46266C9A-8D6C-C22F-595A-0B82465EEC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1" y="1879600"/>
            <a:ext cx="17049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5" name="Picture 6">
            <a:extLst>
              <a:ext uri="{FF2B5EF4-FFF2-40B4-BE49-F238E27FC236}">
                <a16:creationId xmlns:a16="http://schemas.microsoft.com/office/drawing/2014/main" id="{97C443B3-CDBE-FC08-C63F-600B0C2B55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9738" y="2743200"/>
            <a:ext cx="85074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6" name="Picture 7">
            <a:extLst>
              <a:ext uri="{FF2B5EF4-FFF2-40B4-BE49-F238E27FC236}">
                <a16:creationId xmlns:a16="http://schemas.microsoft.com/office/drawing/2014/main" id="{98015CB5-D4DD-A8BE-7A52-EB4A059E7B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3475038"/>
            <a:ext cx="85407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9765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7AE9D-FD17-8023-4750-D0E932C4B09E}"/>
            </a:ext>
          </a:extLst>
        </p:cNvPr>
        <p:cNvGrpSpPr/>
        <p:nvPr/>
      </p:nvGrpSpPr>
      <p:grpSpPr>
        <a:xfrm>
          <a:off x="0" y="0"/>
          <a:ext cx="0" cy="0"/>
          <a:chOff x="0" y="0"/>
          <a:chExt cx="0" cy="0"/>
        </a:xfrm>
      </p:grpSpPr>
      <p:sp>
        <p:nvSpPr>
          <p:cNvPr id="125954" name="Slide Number Placeholder 1">
            <a:extLst>
              <a:ext uri="{FF2B5EF4-FFF2-40B4-BE49-F238E27FC236}">
                <a16:creationId xmlns:a16="http://schemas.microsoft.com/office/drawing/2014/main" id="{BA00D8D6-0BEC-4CD1-EB18-BF5AAC86526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9AE4D7-C5C7-4686-9937-47523EFEA68B}" type="slidenum">
              <a:rPr lang="en-US" altLang="en-US" sz="1200">
                <a:solidFill>
                  <a:srgbClr val="898989"/>
                </a:solidFill>
              </a:rPr>
              <a:pPr>
                <a:spcBef>
                  <a:spcPct val="0"/>
                </a:spcBef>
                <a:buFontTx/>
                <a:buNone/>
              </a:pPr>
              <a:t>67</a:t>
            </a:fld>
            <a:endParaRPr lang="en-US" altLang="en-US" sz="1200">
              <a:solidFill>
                <a:srgbClr val="898989"/>
              </a:solidFill>
            </a:endParaRPr>
          </a:p>
        </p:txBody>
      </p:sp>
      <p:pic>
        <p:nvPicPr>
          <p:cNvPr id="125955" name="Picture 2">
            <a:extLst>
              <a:ext uri="{FF2B5EF4-FFF2-40B4-BE49-F238E27FC236}">
                <a16:creationId xmlns:a16="http://schemas.microsoft.com/office/drawing/2014/main" id="{660A30FB-D29E-723E-5FB0-800B2C4BC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609600"/>
            <a:ext cx="3400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6" name="Picture 4">
            <a:extLst>
              <a:ext uri="{FF2B5EF4-FFF2-40B4-BE49-F238E27FC236}">
                <a16:creationId xmlns:a16="http://schemas.microsoft.com/office/drawing/2014/main" id="{99E0D47F-5FEE-C1EB-0D18-02C28BA4E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1" y="762000"/>
            <a:ext cx="4638675"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35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a:extLst>
              <a:ext uri="{FF2B5EF4-FFF2-40B4-BE49-F238E27FC236}">
                <a16:creationId xmlns:a16="http://schemas.microsoft.com/office/drawing/2014/main" id="{8ED13964-6ACA-9D0F-D454-FF4E9F1C604C}"/>
              </a:ext>
            </a:extLst>
          </p:cNvPr>
          <p:cNvSpPr>
            <a:spLocks noGrp="1"/>
          </p:cNvSpPr>
          <p:nvPr>
            <p:ph type="title"/>
          </p:nvPr>
        </p:nvSpPr>
        <p:spPr>
          <a:xfrm>
            <a:off x="1846263" y="99655"/>
            <a:ext cx="8229600" cy="901699"/>
          </a:xfrm>
        </p:spPr>
        <p:txBody>
          <a:bodyPr/>
          <a:lstStyle/>
          <a:p>
            <a:pPr eaLnBrk="1" hangingPunct="1"/>
            <a:r>
              <a:rPr lang="en-US" altLang="en-US" sz="3600" b="1" dirty="0">
                <a:solidFill>
                  <a:srgbClr val="0070C0"/>
                </a:solidFill>
              </a:rPr>
              <a:t>Design of a Packed Tower</a:t>
            </a:r>
          </a:p>
        </p:txBody>
      </p:sp>
      <p:sp>
        <p:nvSpPr>
          <p:cNvPr id="143363" name="Content Placeholder 2">
            <a:extLst>
              <a:ext uri="{FF2B5EF4-FFF2-40B4-BE49-F238E27FC236}">
                <a16:creationId xmlns:a16="http://schemas.microsoft.com/office/drawing/2014/main" id="{2EF1331C-E159-219E-5EF8-1F625128D99D}"/>
              </a:ext>
            </a:extLst>
          </p:cNvPr>
          <p:cNvSpPr>
            <a:spLocks noGrp="1"/>
          </p:cNvSpPr>
          <p:nvPr>
            <p:ph idx="1"/>
          </p:nvPr>
        </p:nvSpPr>
        <p:spPr>
          <a:xfrm>
            <a:off x="1846263" y="1503363"/>
            <a:ext cx="8394699" cy="4525963"/>
          </a:xfrm>
        </p:spPr>
        <p:txBody>
          <a:bodyPr/>
          <a:lstStyle/>
          <a:p>
            <a:pPr eaLnBrk="1" hangingPunct="1"/>
            <a:r>
              <a:rPr lang="en-US" altLang="en-US" dirty="0"/>
              <a:t>Steps</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Items and variable to be known</a:t>
            </a:r>
          </a:p>
        </p:txBody>
      </p:sp>
      <p:sp>
        <p:nvSpPr>
          <p:cNvPr id="143364" name="Slide Number Placeholder 4">
            <a:extLst>
              <a:ext uri="{FF2B5EF4-FFF2-40B4-BE49-F238E27FC236}">
                <a16:creationId xmlns:a16="http://schemas.microsoft.com/office/drawing/2014/main" id="{961D4D1E-7647-7ADA-B40E-42457ACFCE2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C8FB85-09D3-4695-81CB-3DA68FA8FA30}" type="slidenum">
              <a:rPr lang="en-US" altLang="en-US" sz="1200">
                <a:solidFill>
                  <a:srgbClr val="898989"/>
                </a:solidFill>
              </a:rPr>
              <a:pPr>
                <a:spcBef>
                  <a:spcPct val="0"/>
                </a:spcBef>
                <a:buFontTx/>
                <a:buNone/>
              </a:pPr>
              <a:t>68</a:t>
            </a:fld>
            <a:endParaRPr lang="en-US" altLang="en-US" sz="1200">
              <a:solidFill>
                <a:srgbClr val="898989"/>
              </a:solidFill>
            </a:endParaRPr>
          </a:p>
        </p:txBody>
      </p:sp>
      <p:pic>
        <p:nvPicPr>
          <p:cNvPr id="143365" name="Picture 2">
            <a:extLst>
              <a:ext uri="{FF2B5EF4-FFF2-40B4-BE49-F238E27FC236}">
                <a16:creationId xmlns:a16="http://schemas.microsoft.com/office/drawing/2014/main" id="{CF423BA6-F95C-29D0-0F1A-34885C6B9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057" y="2199313"/>
            <a:ext cx="81248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7" name="Picture 4">
            <a:extLst>
              <a:ext uri="{FF2B5EF4-FFF2-40B4-BE49-F238E27FC236}">
                <a16:creationId xmlns:a16="http://schemas.microsoft.com/office/drawing/2014/main" id="{F9E3BBC3-F1B3-1CCC-317B-0C857A5EF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038" y="4559300"/>
            <a:ext cx="8170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B7833780-79B0-CF2C-ACF1-1A1451BF2931}"/>
              </a:ext>
            </a:extLst>
          </p:cNvPr>
          <p:cNvSpPr>
            <a:spLocks noGrp="1"/>
          </p:cNvSpPr>
          <p:nvPr>
            <p:ph type="title"/>
          </p:nvPr>
        </p:nvSpPr>
        <p:spPr>
          <a:xfrm>
            <a:off x="1630670" y="-87739"/>
            <a:ext cx="8229600" cy="895459"/>
          </a:xfrm>
        </p:spPr>
        <p:txBody>
          <a:bodyPr/>
          <a:lstStyle/>
          <a:p>
            <a:pPr eaLnBrk="1" hangingPunct="1"/>
            <a:r>
              <a:rPr lang="en-US" altLang="en-US" sz="3600" dirty="0">
                <a:solidFill>
                  <a:schemeClr val="accent5">
                    <a:lumMod val="75000"/>
                  </a:schemeClr>
                </a:solidFill>
              </a:rPr>
              <a:t>Material balance in packed tower</a:t>
            </a:r>
          </a:p>
        </p:txBody>
      </p:sp>
      <p:sp>
        <p:nvSpPr>
          <p:cNvPr id="144387" name="Slide Number Placeholder 4">
            <a:extLst>
              <a:ext uri="{FF2B5EF4-FFF2-40B4-BE49-F238E27FC236}">
                <a16:creationId xmlns:a16="http://schemas.microsoft.com/office/drawing/2014/main" id="{92A8D732-B32B-0459-64BA-3BE3A692B1E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0A86B20-9A7C-4394-864B-4987BA9F84F3}" type="slidenum">
              <a:rPr lang="en-US" altLang="en-US" sz="1200">
                <a:solidFill>
                  <a:srgbClr val="898989"/>
                </a:solidFill>
              </a:rPr>
              <a:pPr>
                <a:spcBef>
                  <a:spcPct val="0"/>
                </a:spcBef>
                <a:buFontTx/>
                <a:buNone/>
              </a:pPr>
              <a:t>69</a:t>
            </a:fld>
            <a:endParaRPr lang="en-US" altLang="en-US" sz="1200" dirty="0">
              <a:solidFill>
                <a:srgbClr val="898989"/>
              </a:solidFill>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A52F6F4F-F59A-FEA5-CF63-A23FA78F64AE}"/>
                  </a:ext>
                </a:extLst>
              </p:cNvPr>
              <p:cNvSpPr txBox="1"/>
              <p:nvPr/>
            </p:nvSpPr>
            <p:spPr>
              <a:xfrm>
                <a:off x="4587359" y="807721"/>
                <a:ext cx="5975459" cy="5601533"/>
              </a:xfrm>
              <a:prstGeom prst="rect">
                <a:avLst/>
              </a:prstGeom>
              <a:noFill/>
            </p:spPr>
            <p:txBody>
              <a:bodyPr wrap="square" rtlCol="0">
                <a:spAutoFit/>
              </a:bodyPr>
              <a:lstStyle/>
              <a:p>
                <a:r>
                  <a:rPr lang="en-US" sz="2000" i="1" dirty="0"/>
                  <a:t>G</a:t>
                </a:r>
                <a:r>
                  <a:rPr lang="hy-AM" sz="2000" dirty="0">
                    <a:latin typeface="Times New Roman" panose="02020603050405020304" pitchFamily="18" charset="0"/>
                    <a:cs typeface="Times New Roman" panose="02020603050405020304" pitchFamily="18" charset="0"/>
                  </a:rPr>
                  <a:t>՜</a:t>
                </a:r>
                <a:r>
                  <a:rPr lang="en-US" sz="2000" dirty="0"/>
                  <a:t> and </a:t>
                </a:r>
                <a:r>
                  <a:rPr lang="en-US" sz="2000" i="1" dirty="0"/>
                  <a:t>L</a:t>
                </a:r>
                <a:r>
                  <a:rPr lang="hy-AM" sz="2000" i="1" dirty="0">
                    <a:latin typeface="Times New Roman" panose="02020603050405020304" pitchFamily="18" charset="0"/>
                    <a:cs typeface="Times New Roman" panose="02020603050405020304" pitchFamily="18" charset="0"/>
                  </a:rPr>
                  <a:t>՜</a:t>
                </a:r>
                <a:r>
                  <a:rPr lang="en-US" sz="2000" i="1" dirty="0"/>
                  <a:t> </a:t>
                </a:r>
                <a:r>
                  <a:rPr lang="en-US" sz="2000" dirty="0"/>
                  <a:t>are having unit total mol/time area</a:t>
                </a:r>
              </a:p>
              <a:p>
                <a:r>
                  <a:rPr lang="en-US" sz="2000" dirty="0"/>
                  <a:t>The rate of flow of the solute (including carrier gas) = </a:t>
                </a:r>
                <a:r>
                  <a:rPr lang="en-US" sz="2000" i="1" dirty="0"/>
                  <a:t>G</a:t>
                </a:r>
                <a:r>
                  <a:rPr lang="hy-AM" sz="2000" dirty="0">
                    <a:latin typeface="Times New Roman" panose="02020603050405020304" pitchFamily="18" charset="0"/>
                    <a:cs typeface="Times New Roman" panose="02020603050405020304" pitchFamily="18" charset="0"/>
                  </a:rPr>
                  <a:t>՜</a:t>
                </a:r>
                <a:r>
                  <a:rPr lang="en-IN" sz="2000" dirty="0">
                    <a:latin typeface="Times New Roman" panose="02020603050405020304" pitchFamily="18" charset="0"/>
                    <a:cs typeface="Times New Roman" panose="02020603050405020304" pitchFamily="18" charset="0"/>
                  </a:rPr>
                  <a:t>y mol/</a:t>
                </a:r>
                <a:r>
                  <a:rPr lang="en-IN" sz="2000" dirty="0" err="1">
                    <a:latin typeface="Times New Roman" panose="02020603050405020304" pitchFamily="18" charset="0"/>
                    <a:cs typeface="Times New Roman" panose="02020603050405020304" pitchFamily="18" charset="0"/>
                  </a:rPr>
                  <a:t>time.area</a:t>
                </a:r>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The change in the solute flow rate over the section= </a:t>
                </a:r>
                <a:r>
                  <a:rPr lang="en-IN" sz="2000" i="1" dirty="0">
                    <a:latin typeface="Times New Roman" panose="02020603050405020304" pitchFamily="18" charset="0"/>
                    <a:cs typeface="Times New Roman" panose="02020603050405020304" pitchFamily="18" charset="0"/>
                  </a:rPr>
                  <a:t>d(G</a:t>
                </a:r>
                <a:r>
                  <a:rPr lang="hy-AM" sz="2000" dirty="0">
                    <a:latin typeface="Times New Roman" panose="02020603050405020304" pitchFamily="18" charset="0"/>
                    <a:cs typeface="Times New Roman" panose="02020603050405020304" pitchFamily="18" charset="0"/>
                  </a:rPr>
                  <a:t>՜</a:t>
                </a:r>
                <a:r>
                  <a:rPr lang="en-IN" sz="2000" i="1" dirty="0">
                    <a:latin typeface="Times New Roman" panose="02020603050405020304" pitchFamily="18" charset="0"/>
                    <a:cs typeface="Times New Roman" panose="02020603050405020304" pitchFamily="18" charset="0"/>
                  </a:rPr>
                  <a:t>y</a:t>
                </a:r>
                <a:r>
                  <a:rPr lang="en-IN" sz="2000" dirty="0">
                    <a:latin typeface="Times New Roman" panose="02020603050405020304" pitchFamily="18" charset="0"/>
                    <a:cs typeface="Times New Roman" panose="02020603050405020304" pitchFamily="18" charset="0"/>
                  </a:rPr>
                  <a:t>)</a:t>
                </a:r>
              </a:p>
              <a:p>
                <a:r>
                  <a:rPr lang="en-IN" sz="2000" dirty="0">
                    <a:latin typeface="Times New Roman" panose="02020603050405020304" pitchFamily="18" charset="0"/>
                    <a:cs typeface="Times New Roman" panose="02020603050405020304" pitchFamily="18" charset="0"/>
                  </a:rPr>
                  <a:t>If </a:t>
                </a:r>
                <a:r>
                  <a:rPr lang="en-IN" sz="2000" i="1" dirty="0">
                    <a:latin typeface="Times New Roman" panose="02020603050405020304" pitchFamily="18" charset="0"/>
                    <a:cs typeface="Times New Roman" panose="02020603050405020304" pitchFamily="18" charset="0"/>
                  </a:rPr>
                  <a:t>N</a:t>
                </a:r>
                <a:r>
                  <a:rPr lang="en-IN" sz="2000" i="1" baseline="-25000" dirty="0">
                    <a:latin typeface="Times New Roman" panose="02020603050405020304" pitchFamily="18" charset="0"/>
                    <a:cs typeface="Times New Roman" panose="02020603050405020304" pitchFamily="18" charset="0"/>
                  </a:rPr>
                  <a:t>A</a:t>
                </a:r>
                <a:r>
                  <a:rPr lang="en-IN" sz="2000" dirty="0">
                    <a:latin typeface="Times New Roman" panose="02020603050405020304" pitchFamily="18" charset="0"/>
                    <a:cs typeface="Times New Roman" panose="02020603050405020304" pitchFamily="18" charset="0"/>
                  </a:rPr>
                  <a:t> be the local flux and </a:t>
                </a:r>
                <a:r>
                  <a:rPr lang="en-IN" sz="2000" i="1" dirty="0" err="1">
                    <a:latin typeface="Times New Roman" panose="02020603050405020304" pitchFamily="18" charset="0"/>
                    <a:cs typeface="Times New Roman" panose="02020603050405020304" pitchFamily="18" charset="0"/>
                  </a:rPr>
                  <a:t>k</a:t>
                </a:r>
                <a:r>
                  <a:rPr lang="en-IN" sz="2000" i="1" baseline="-25000" dirty="0" err="1">
                    <a:latin typeface="Times New Roman" panose="02020603050405020304" pitchFamily="18" charset="0"/>
                    <a:cs typeface="Times New Roman" panose="02020603050405020304" pitchFamily="18" charset="0"/>
                  </a:rPr>
                  <a:t>y</a:t>
                </a:r>
                <a:r>
                  <a:rPr lang="en-IN" sz="2000" dirty="0">
                    <a:latin typeface="Times New Roman" panose="02020603050405020304" pitchFamily="18" charset="0"/>
                    <a:cs typeface="Times New Roman" panose="02020603050405020304" pitchFamily="18" charset="0"/>
                  </a:rPr>
                  <a:t> is the individual gas-phase mass tr. coefficient</a:t>
                </a:r>
              </a:p>
              <a:p>
                <a:r>
                  <a:rPr lang="en-IN" sz="2000" dirty="0">
                    <a:latin typeface="Times New Roman" panose="02020603050405020304" pitchFamily="18" charset="0"/>
                    <a:cs typeface="Times New Roman" panose="02020603050405020304" pitchFamily="18" charset="0"/>
                  </a:rPr>
                  <a:t>The interfacial area of contact for mass transfer in the differential section = (</a:t>
                </a:r>
                <a14:m>
                  <m:oMath xmlns:m="http://schemas.openxmlformats.org/officeDocument/2006/math">
                    <m:acc>
                      <m:accPr>
                        <m:chr m:val="̅"/>
                        <m:ctrlPr>
                          <a:rPr lang="en-IN" sz="2000" i="1">
                            <a:latin typeface="Cambria Math" panose="02040503050406030204" pitchFamily="18" charset="0"/>
                            <a:cs typeface="Times New Roman" panose="02020603050405020304" pitchFamily="18" charset="0"/>
                          </a:rPr>
                        </m:ctrlPr>
                      </m:accPr>
                      <m:e>
                        <m:r>
                          <m:rPr>
                            <m:nor/>
                          </m:rPr>
                          <a:rPr lang="en-IN" sz="2000" dirty="0">
                            <a:latin typeface="Monotype Corsiva" panose="03010101010201010101" pitchFamily="66" charset="0"/>
                            <a:cs typeface="Times New Roman" panose="02020603050405020304" pitchFamily="18" charset="0"/>
                          </a:rPr>
                          <m:t>a</m:t>
                        </m:r>
                      </m:e>
                    </m:acc>
                  </m:oMath>
                </a14:m>
                <a:r>
                  <a:rPr lang="en-IN" sz="2000" dirty="0">
                    <a:latin typeface="Monotype Corsiva" panose="03010101010201010101" pitchFamily="66" charset="0"/>
                    <a:cs typeface="Times New Roman" panose="02020603050405020304" pitchFamily="18" charset="0"/>
                  </a:rPr>
                  <a:t>)</a:t>
                </a:r>
                <a:r>
                  <a:rPr lang="en-IN" sz="2000" dirty="0">
                    <a:latin typeface="Times New Roman" panose="02020603050405020304" pitchFamily="18" charset="0"/>
                    <a:cs typeface="Times New Roman" panose="02020603050405020304" pitchFamily="18" charset="0"/>
                  </a:rPr>
                  <a:t>(1</a:t>
                </a:r>
                <a:r>
                  <a:rPr lang="en-IN" sz="2000" i="1" dirty="0">
                    <a:latin typeface="Times New Roman" panose="02020603050405020304" pitchFamily="18" charset="0"/>
                    <a:cs typeface="Times New Roman" panose="02020603050405020304" pitchFamily="18" charset="0"/>
                  </a:rPr>
                  <a:t>)(dh</a:t>
                </a:r>
                <a:r>
                  <a:rPr lang="en-IN" sz="2000" dirty="0">
                    <a:latin typeface="Times New Roman" panose="02020603050405020304" pitchFamily="18" charset="0"/>
                    <a:cs typeface="Times New Roman" panose="02020603050405020304" pitchFamily="18" charset="0"/>
                  </a:rPr>
                  <a:t>)</a:t>
                </a:r>
              </a:p>
              <a:p>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Rate of mass transfer of the solute </a:t>
                </a:r>
                <a:r>
                  <a:rPr lang="en-IN" sz="2000" i="1"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IN" sz="2000" i="1">
                            <a:latin typeface="Cambria Math" panose="02040503050406030204" pitchFamily="18" charset="0"/>
                            <a:cs typeface="Times New Roman" panose="02020603050405020304" pitchFamily="18" charset="0"/>
                          </a:rPr>
                        </m:ctrlPr>
                      </m:accPr>
                      <m:e>
                        <m:r>
                          <m:rPr>
                            <m:nor/>
                          </m:rPr>
                          <a:rPr lang="en-IN" sz="2000" dirty="0">
                            <a:latin typeface="Monotype Corsiva" panose="03010101010201010101" pitchFamily="66" charset="0"/>
                            <a:cs typeface="Times New Roman" panose="02020603050405020304" pitchFamily="18" charset="0"/>
                          </a:rPr>
                          <m:t>a</m:t>
                        </m:r>
                      </m:e>
                    </m:acc>
                  </m:oMath>
                </a14:m>
                <a:r>
                  <a:rPr lang="en-IN" sz="2000" i="1" dirty="0">
                    <a:latin typeface="Monotype Corsiva" panose="03010101010201010101" pitchFamily="66" charset="0"/>
                    <a:cs typeface="Times New Roman" panose="02020603050405020304" pitchFamily="18" charset="0"/>
                  </a:rPr>
                  <a:t>)(</a:t>
                </a:r>
                <a:r>
                  <a:rPr lang="en-IN" sz="2000" i="1" dirty="0">
                    <a:latin typeface="Times New Roman" panose="02020603050405020304" pitchFamily="18" charset="0"/>
                    <a:cs typeface="Times New Roman" panose="02020603050405020304" pitchFamily="18" charset="0"/>
                  </a:rPr>
                  <a:t>1)(dh)(N</a:t>
                </a:r>
                <a:r>
                  <a:rPr lang="en-IN" sz="2000" i="1" baseline="-25000" dirty="0">
                    <a:latin typeface="Times New Roman" panose="02020603050405020304" pitchFamily="18" charset="0"/>
                    <a:cs typeface="Times New Roman" panose="02020603050405020304" pitchFamily="18" charset="0"/>
                  </a:rPr>
                  <a:t>A</a:t>
                </a:r>
                <a:r>
                  <a:rPr lang="en-IN" sz="2000" i="1" dirty="0">
                    <a:latin typeface="Times New Roman" panose="02020603050405020304" pitchFamily="18" charset="0"/>
                    <a:cs typeface="Times New Roman" panose="02020603050405020304" pitchFamily="18" charset="0"/>
                  </a:rPr>
                  <a:t>)</a:t>
                </a:r>
              </a:p>
              <a:p>
                <a:r>
                  <a:rPr lang="en-IN" sz="2000" dirty="0">
                    <a:latin typeface="Times New Roman" panose="02020603050405020304" pitchFamily="18" charset="0"/>
                    <a:cs typeface="Times New Roman" panose="02020603050405020304" pitchFamily="18" charset="0"/>
                  </a:rPr>
                  <a:t> mass balance over the section with thickness </a:t>
                </a:r>
                <a:r>
                  <a:rPr lang="en-IN" sz="2000" i="1" dirty="0">
                    <a:latin typeface="Times New Roman" panose="02020603050405020304" pitchFamily="18" charset="0"/>
                    <a:cs typeface="Times New Roman" panose="02020603050405020304" pitchFamily="18" charset="0"/>
                  </a:rPr>
                  <a:t>dh </a:t>
                </a:r>
              </a:p>
              <a:p>
                <a:r>
                  <a:rPr lang="en-IN" sz="2000" i="1"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IN" sz="2000" i="1">
                            <a:latin typeface="Cambria Math" panose="02040503050406030204" pitchFamily="18" charset="0"/>
                            <a:cs typeface="Times New Roman" panose="02020603050405020304" pitchFamily="18" charset="0"/>
                          </a:rPr>
                        </m:ctrlPr>
                      </m:accPr>
                      <m:e>
                        <m:r>
                          <m:rPr>
                            <m:nor/>
                          </m:rPr>
                          <a:rPr lang="en-IN" sz="2000" dirty="0">
                            <a:latin typeface="Monotype Corsiva" panose="03010101010201010101" pitchFamily="66" charset="0"/>
                            <a:cs typeface="Times New Roman" panose="02020603050405020304" pitchFamily="18" charset="0"/>
                          </a:rPr>
                          <m:t>a</m:t>
                        </m:r>
                      </m:e>
                    </m:acc>
                  </m:oMath>
                </a14:m>
                <a:r>
                  <a:rPr lang="en-IN" sz="2000" i="1" dirty="0">
                    <a:latin typeface="Monotype Corsiva" panose="03010101010201010101" pitchFamily="66" charset="0"/>
                    <a:cs typeface="Times New Roman" panose="02020603050405020304" pitchFamily="18" charset="0"/>
                  </a:rPr>
                  <a:t>)(</a:t>
                </a:r>
                <a:r>
                  <a:rPr lang="en-IN" sz="2000" i="1" dirty="0">
                    <a:latin typeface="Times New Roman" panose="02020603050405020304" pitchFamily="18" charset="0"/>
                    <a:cs typeface="Times New Roman" panose="02020603050405020304" pitchFamily="18" charset="0"/>
                  </a:rPr>
                  <a:t>1)(dh)(N</a:t>
                </a:r>
                <a:r>
                  <a:rPr lang="en-IN" sz="2000" i="1" baseline="-25000" dirty="0">
                    <a:latin typeface="Times New Roman" panose="02020603050405020304" pitchFamily="18" charset="0"/>
                    <a:cs typeface="Times New Roman" panose="02020603050405020304" pitchFamily="18" charset="0"/>
                  </a:rPr>
                  <a:t>A</a:t>
                </a:r>
                <a:r>
                  <a:rPr lang="en-IN" sz="2000" i="1" dirty="0">
                    <a:latin typeface="Times New Roman" panose="02020603050405020304" pitchFamily="18" charset="0"/>
                    <a:cs typeface="Times New Roman" panose="02020603050405020304" pitchFamily="18" charset="0"/>
                  </a:rPr>
                  <a:t>) = - d(G</a:t>
                </a:r>
                <a:r>
                  <a:rPr lang="hy-AM" sz="2000" dirty="0">
                    <a:latin typeface="Times New Roman" panose="02020603050405020304" pitchFamily="18" charset="0"/>
                    <a:cs typeface="Times New Roman" panose="02020603050405020304" pitchFamily="18" charset="0"/>
                  </a:rPr>
                  <a:t>՜</a:t>
                </a:r>
                <a:r>
                  <a:rPr lang="en-IN" sz="2000" i="1" dirty="0">
                    <a:latin typeface="Times New Roman" panose="02020603050405020304" pitchFamily="18" charset="0"/>
                    <a:cs typeface="Times New Roman" panose="02020603050405020304" pitchFamily="18" charset="0"/>
                  </a:rPr>
                  <a:t>y</a:t>
                </a:r>
                <a:r>
                  <a:rPr lang="en-IN" sz="2000" dirty="0">
                    <a:latin typeface="Times New Roman" panose="02020603050405020304" pitchFamily="18" charset="0"/>
                    <a:cs typeface="Times New Roman" panose="02020603050405020304" pitchFamily="18" charset="0"/>
                  </a:rPr>
                  <a:t>) = -</a:t>
                </a:r>
                <a:r>
                  <a:rPr lang="en-IN" sz="2000" i="1" dirty="0">
                    <a:latin typeface="Times New Roman" panose="02020603050405020304" pitchFamily="18" charset="0"/>
                    <a:cs typeface="Times New Roman" panose="02020603050405020304" pitchFamily="18" charset="0"/>
                  </a:rPr>
                  <a:t> G</a:t>
                </a:r>
                <a:r>
                  <a:rPr lang="hy-AM" sz="2000" dirty="0">
                    <a:latin typeface="Times New Roman" panose="02020603050405020304" pitchFamily="18" charset="0"/>
                    <a:cs typeface="Times New Roman" panose="02020603050405020304" pitchFamily="18" charset="0"/>
                  </a:rPr>
                  <a:t>՜</a:t>
                </a:r>
                <a:r>
                  <a:rPr lang="en-IN" sz="2000" i="1" dirty="0">
                    <a:latin typeface="Times New Roman" panose="02020603050405020304" pitchFamily="18" charset="0"/>
                    <a:cs typeface="Times New Roman" panose="02020603050405020304" pitchFamily="18" charset="0"/>
                  </a:rPr>
                  <a:t>dy</a:t>
                </a:r>
                <a:r>
                  <a:rPr lang="en-IN" sz="2000" dirty="0">
                    <a:latin typeface="Times New Roman" panose="02020603050405020304" pitchFamily="18" charset="0"/>
                    <a:cs typeface="Times New Roman" panose="02020603050405020304" pitchFamily="18" charset="0"/>
                  </a:rPr>
                  <a:t> - </a:t>
                </a:r>
                <a:r>
                  <a:rPr lang="en-IN" sz="2000" i="1" dirty="0">
                    <a:latin typeface="Times New Roman" panose="02020603050405020304" pitchFamily="18" charset="0"/>
                    <a:cs typeface="Times New Roman" panose="02020603050405020304" pitchFamily="18" charset="0"/>
                  </a:rPr>
                  <a:t>y dG</a:t>
                </a:r>
                <a:r>
                  <a:rPr lang="hy-AM" sz="2000" dirty="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Since the carrier gas is insoluble, the change in the total gas flow rate will be, </a:t>
                </a:r>
              </a:p>
              <a:p>
                <a:r>
                  <a:rPr lang="en-IN" sz="2000" i="1" dirty="0">
                    <a:latin typeface="Times New Roman" panose="02020603050405020304" pitchFamily="18" charset="0"/>
                    <a:cs typeface="Times New Roman" panose="02020603050405020304" pitchFamily="18" charset="0"/>
                  </a:rPr>
                  <a:t>   -</a:t>
                </a:r>
                <a:r>
                  <a:rPr lang="en-IN" sz="2000" i="1" dirty="0" err="1">
                    <a:latin typeface="Times New Roman" panose="02020603050405020304" pitchFamily="18" charset="0"/>
                    <a:cs typeface="Times New Roman" panose="02020603050405020304" pitchFamily="18" charset="0"/>
                  </a:rPr>
                  <a:t>dG</a:t>
                </a:r>
                <a:r>
                  <a:rPr lang="hy-AM"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 </a:t>
                </a:r>
                <a:r>
                  <a:rPr lang="en-IN" sz="2000" i="1" dirty="0">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en-IN" sz="2000" i="1">
                            <a:latin typeface="Cambria Math" panose="02040503050406030204" pitchFamily="18" charset="0"/>
                            <a:cs typeface="Times New Roman" panose="02020603050405020304" pitchFamily="18" charset="0"/>
                          </a:rPr>
                        </m:ctrlPr>
                      </m:accPr>
                      <m:e>
                        <m:r>
                          <m:rPr>
                            <m:nor/>
                          </m:rPr>
                          <a:rPr lang="en-IN" sz="2000" dirty="0">
                            <a:latin typeface="Monotype Corsiva" panose="03010101010201010101" pitchFamily="66" charset="0"/>
                            <a:cs typeface="Times New Roman" panose="02020603050405020304" pitchFamily="18" charset="0"/>
                          </a:rPr>
                          <m:t>a</m:t>
                        </m:r>
                      </m:e>
                    </m:acc>
                  </m:oMath>
                </a14:m>
                <a:r>
                  <a:rPr lang="en-IN" sz="2000" i="1" dirty="0">
                    <a:latin typeface="Monotype Corsiva" panose="03010101010201010101" pitchFamily="66" charset="0"/>
                    <a:cs typeface="Times New Roman" panose="02020603050405020304" pitchFamily="18" charset="0"/>
                  </a:rPr>
                  <a:t>)</a:t>
                </a:r>
                <a:r>
                  <a:rPr lang="en-IN" sz="2000" i="1" dirty="0">
                    <a:latin typeface="Times New Roman" panose="02020603050405020304" pitchFamily="18" charset="0"/>
                    <a:cs typeface="Times New Roman" panose="02020603050405020304" pitchFamily="18" charset="0"/>
                  </a:rPr>
                  <a:t>(dh)(N</a:t>
                </a:r>
                <a:r>
                  <a:rPr lang="en-IN" sz="2000" i="1" baseline="-25000" dirty="0">
                    <a:latin typeface="Times New Roman" panose="02020603050405020304" pitchFamily="18" charset="0"/>
                    <a:cs typeface="Times New Roman" panose="02020603050405020304" pitchFamily="18" charset="0"/>
                  </a:rPr>
                  <a:t>A</a:t>
                </a:r>
                <a:r>
                  <a:rPr lang="en-IN" sz="2000" i="1" dirty="0">
                    <a:latin typeface="Times New Roman" panose="02020603050405020304" pitchFamily="18" charset="0"/>
                    <a:cs typeface="Times New Roman" panose="02020603050405020304" pitchFamily="18" charset="0"/>
                  </a:rPr>
                  <a:t>) </a:t>
                </a:r>
              </a:p>
              <a:p>
                <a:endParaRPr lang="en-IN" sz="2000" dirty="0">
                  <a:latin typeface="Times New Roman" panose="02020603050405020304" pitchFamily="18" charset="0"/>
                  <a:cs typeface="Times New Roman" panose="02020603050405020304" pitchFamily="18" charset="0"/>
                </a:endParaRPr>
              </a:p>
              <a:p>
                <a:endParaRPr lang="en-US" sz="2000" dirty="0"/>
              </a:p>
            </p:txBody>
          </p:sp>
        </mc:Choice>
        <mc:Fallback>
          <p:sp>
            <p:nvSpPr>
              <p:cNvPr id="2" name="TextBox 1">
                <a:extLst>
                  <a:ext uri="{FF2B5EF4-FFF2-40B4-BE49-F238E27FC236}">
                    <a16:creationId xmlns:a16="http://schemas.microsoft.com/office/drawing/2014/main" id="{A52F6F4F-F59A-FEA5-CF63-A23FA78F64AE}"/>
                  </a:ext>
                </a:extLst>
              </p:cNvPr>
              <p:cNvSpPr txBox="1">
                <a:spLocks noRot="1" noChangeAspect="1" noMove="1" noResize="1" noEditPoints="1" noAdjustHandles="1" noChangeArrowheads="1" noChangeShapeType="1" noTextEdit="1"/>
              </p:cNvSpPr>
              <p:nvPr/>
            </p:nvSpPr>
            <p:spPr>
              <a:xfrm>
                <a:off x="4587359" y="807721"/>
                <a:ext cx="5975459" cy="5601533"/>
              </a:xfrm>
              <a:prstGeom prst="rect">
                <a:avLst/>
              </a:prstGeom>
              <a:blipFill>
                <a:blip r:embed="rId2"/>
                <a:stretch>
                  <a:fillRect l="-1122" t="-763"/>
                </a:stretch>
              </a:blipFill>
            </p:spPr>
            <p:txBody>
              <a:bodyPr/>
              <a:lstStyle/>
              <a:p>
                <a:r>
                  <a:rPr lang="en-IN">
                    <a:noFill/>
                  </a:rPr>
                  <a:t> </a:t>
                </a:r>
              </a:p>
            </p:txBody>
          </p:sp>
        </mc:Fallback>
      </mc:AlternateContent>
      <p:pic>
        <p:nvPicPr>
          <p:cNvPr id="4" name="Picture 3">
            <a:extLst>
              <a:ext uri="{FF2B5EF4-FFF2-40B4-BE49-F238E27FC236}">
                <a16:creationId xmlns:a16="http://schemas.microsoft.com/office/drawing/2014/main" id="{48A91EB9-F760-C89E-3DFC-B87CEAC81F39}"/>
              </a:ext>
            </a:extLst>
          </p:cNvPr>
          <p:cNvPicPr>
            <a:picLocks noChangeAspect="1"/>
          </p:cNvPicPr>
          <p:nvPr/>
        </p:nvPicPr>
        <p:blipFill>
          <a:blip r:embed="rId3"/>
          <a:stretch>
            <a:fillRect/>
          </a:stretch>
        </p:blipFill>
        <p:spPr>
          <a:xfrm>
            <a:off x="1629184" y="912651"/>
            <a:ext cx="2896979" cy="3947934"/>
          </a:xfrm>
          <a:prstGeom prst="rect">
            <a:avLst/>
          </a:prstGeom>
        </p:spPr>
      </p:pic>
      <p:pic>
        <p:nvPicPr>
          <p:cNvPr id="6" name="Picture 5">
            <a:extLst>
              <a:ext uri="{FF2B5EF4-FFF2-40B4-BE49-F238E27FC236}">
                <a16:creationId xmlns:a16="http://schemas.microsoft.com/office/drawing/2014/main" id="{CF6E1687-F193-94B0-B32E-93D0F3040B60}"/>
              </a:ext>
            </a:extLst>
          </p:cNvPr>
          <p:cNvPicPr>
            <a:picLocks noChangeAspect="1"/>
          </p:cNvPicPr>
          <p:nvPr/>
        </p:nvPicPr>
        <p:blipFill>
          <a:blip r:embed="rId4"/>
          <a:stretch>
            <a:fillRect/>
          </a:stretch>
        </p:blipFill>
        <p:spPr>
          <a:xfrm>
            <a:off x="2959944" y="5813426"/>
            <a:ext cx="5629275" cy="5429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277F1-D336-8B21-E40A-D0DE328B1024}"/>
            </a:ext>
          </a:extLst>
        </p:cNvPr>
        <p:cNvGrpSpPr/>
        <p:nvPr/>
      </p:nvGrpSpPr>
      <p:grpSpPr>
        <a:xfrm>
          <a:off x="0" y="0"/>
          <a:ext cx="0" cy="0"/>
          <a:chOff x="0" y="0"/>
          <a:chExt cx="0" cy="0"/>
        </a:xfrm>
      </p:grpSpPr>
      <p:sp>
        <p:nvSpPr>
          <p:cNvPr id="132098" name="Title 1">
            <a:extLst>
              <a:ext uri="{FF2B5EF4-FFF2-40B4-BE49-F238E27FC236}">
                <a16:creationId xmlns:a16="http://schemas.microsoft.com/office/drawing/2014/main" id="{EF658AEA-BC48-92AC-FE70-6547F1209C44}"/>
              </a:ext>
            </a:extLst>
          </p:cNvPr>
          <p:cNvSpPr>
            <a:spLocks noGrp="1"/>
          </p:cNvSpPr>
          <p:nvPr>
            <p:ph type="title"/>
          </p:nvPr>
        </p:nvSpPr>
        <p:spPr>
          <a:xfrm>
            <a:off x="1752600" y="278607"/>
            <a:ext cx="7848600" cy="467518"/>
          </a:xfrm>
        </p:spPr>
        <p:txBody>
          <a:bodyPr>
            <a:normAutofit fontScale="90000"/>
          </a:bodyPr>
          <a:lstStyle/>
          <a:p>
            <a:pPr eaLnBrk="1" hangingPunct="1"/>
            <a:r>
              <a:rPr lang="en-US" altLang="en-US">
                <a:solidFill>
                  <a:srgbClr val="0070C0"/>
                </a:solidFill>
              </a:rPr>
              <a:t>Steady state co-current process</a:t>
            </a:r>
          </a:p>
        </p:txBody>
      </p:sp>
      <p:sp>
        <p:nvSpPr>
          <p:cNvPr id="132100" name="Slide Number Placeholder 3">
            <a:extLst>
              <a:ext uri="{FF2B5EF4-FFF2-40B4-BE49-F238E27FC236}">
                <a16:creationId xmlns:a16="http://schemas.microsoft.com/office/drawing/2014/main" id="{7E2B0846-EFDA-962D-7E47-FCB1685132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4630409-1463-4503-B0E7-F1C9D8980372}" type="slidenum">
              <a:rPr lang="en-US" altLang="en-US" sz="1200">
                <a:solidFill>
                  <a:srgbClr val="898989"/>
                </a:solidFill>
              </a:rPr>
              <a:pPr>
                <a:spcBef>
                  <a:spcPct val="0"/>
                </a:spcBef>
                <a:buFontTx/>
                <a:buNone/>
              </a:pPr>
              <a:t>7</a:t>
            </a:fld>
            <a:endParaRPr lang="en-US" altLang="en-US" sz="1200">
              <a:solidFill>
                <a:srgbClr val="898989"/>
              </a:solidFill>
            </a:endParaRPr>
          </a:p>
        </p:txBody>
      </p:sp>
      <p:pic>
        <p:nvPicPr>
          <p:cNvPr id="132101" name="Picture 3">
            <a:extLst>
              <a:ext uri="{FF2B5EF4-FFF2-40B4-BE49-F238E27FC236}">
                <a16:creationId xmlns:a16="http://schemas.microsoft.com/office/drawing/2014/main" id="{5808308F-D272-6F48-1EF8-5364EB389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36689"/>
            <a:ext cx="3200400"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2" name="Picture 4">
            <a:extLst>
              <a:ext uri="{FF2B5EF4-FFF2-40B4-BE49-F238E27FC236}">
                <a16:creationId xmlns:a16="http://schemas.microsoft.com/office/drawing/2014/main" id="{446AC459-7048-0F33-599A-F8923D356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989" y="1600200"/>
            <a:ext cx="296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3" name="Picture 5">
            <a:extLst>
              <a:ext uri="{FF2B5EF4-FFF2-40B4-BE49-F238E27FC236}">
                <a16:creationId xmlns:a16="http://schemas.microsoft.com/office/drawing/2014/main" id="{784F2D20-BE1F-0266-8DE7-927AD8BA77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463" y="2667001"/>
            <a:ext cx="36576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2D07588-FE06-F2C2-800B-3A1EE1A8594C}"/>
              </a:ext>
            </a:extLst>
          </p:cNvPr>
          <p:cNvPicPr>
            <a:picLocks noChangeAspect="1"/>
          </p:cNvPicPr>
          <p:nvPr/>
        </p:nvPicPr>
        <p:blipFill>
          <a:blip r:embed="rId5"/>
          <a:stretch>
            <a:fillRect/>
          </a:stretch>
        </p:blipFill>
        <p:spPr>
          <a:xfrm>
            <a:off x="1723103" y="824392"/>
            <a:ext cx="8839200" cy="259390"/>
          </a:xfrm>
          <a:prstGeom prst="rect">
            <a:avLst/>
          </a:prstGeom>
        </p:spPr>
      </p:pic>
      <p:sp>
        <p:nvSpPr>
          <p:cNvPr id="2" name="TextBox 1">
            <a:extLst>
              <a:ext uri="{FF2B5EF4-FFF2-40B4-BE49-F238E27FC236}">
                <a16:creationId xmlns:a16="http://schemas.microsoft.com/office/drawing/2014/main" id="{616D4089-8044-6E0D-FBA0-EBE7459EEB15}"/>
              </a:ext>
            </a:extLst>
          </p:cNvPr>
          <p:cNvSpPr txBox="1"/>
          <p:nvPr/>
        </p:nvSpPr>
        <p:spPr>
          <a:xfrm>
            <a:off x="5127009" y="6111875"/>
            <a:ext cx="3493827" cy="369332"/>
          </a:xfrm>
          <a:prstGeom prst="rect">
            <a:avLst/>
          </a:prstGeom>
          <a:noFill/>
        </p:spPr>
        <p:txBody>
          <a:bodyPr wrap="square" rtlCol="0">
            <a:spAutoFit/>
          </a:bodyPr>
          <a:lstStyle/>
          <a:p>
            <a:r>
              <a:rPr lang="en-US" dirty="0"/>
              <a:t>Equilibrium line is the locus of </a:t>
            </a:r>
            <a:r>
              <a:rPr lang="en-US" i="1" dirty="0"/>
              <a:t>M</a:t>
            </a:r>
            <a:r>
              <a:rPr lang="en-US" dirty="0"/>
              <a:t>’</a:t>
            </a:r>
          </a:p>
        </p:txBody>
      </p:sp>
    </p:spTree>
    <p:extLst>
      <p:ext uri="{BB962C8B-B14F-4D97-AF65-F5344CB8AC3E}">
        <p14:creationId xmlns:p14="http://schemas.microsoft.com/office/powerpoint/2010/main" val="8669641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Slide Number Placeholder 4">
            <a:extLst>
              <a:ext uri="{FF2B5EF4-FFF2-40B4-BE49-F238E27FC236}">
                <a16:creationId xmlns:a16="http://schemas.microsoft.com/office/drawing/2014/main" id="{D35FEA1B-3DB2-6C7B-07BA-A11B63ADB0A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461A468-D8F0-4290-ADF2-B6C245B89F2B}" type="slidenum">
              <a:rPr lang="en-US" altLang="en-US" sz="1200">
                <a:solidFill>
                  <a:srgbClr val="898989"/>
                </a:solidFill>
              </a:rPr>
              <a:pPr>
                <a:spcBef>
                  <a:spcPct val="0"/>
                </a:spcBef>
                <a:buFontTx/>
                <a:buNone/>
              </a:pPr>
              <a:t>70</a:t>
            </a:fld>
            <a:endParaRPr lang="en-US" altLang="en-US" sz="1200">
              <a:solidFill>
                <a:srgbClr val="898989"/>
              </a:solidFill>
            </a:endParaRPr>
          </a:p>
        </p:txBody>
      </p:sp>
      <p:sp>
        <p:nvSpPr>
          <p:cNvPr id="2" name="Title 1">
            <a:extLst>
              <a:ext uri="{FF2B5EF4-FFF2-40B4-BE49-F238E27FC236}">
                <a16:creationId xmlns:a16="http://schemas.microsoft.com/office/drawing/2014/main" id="{91CEBB11-5A4B-D87E-7D3A-1C7F7D22BEA1}"/>
              </a:ext>
            </a:extLst>
          </p:cNvPr>
          <p:cNvSpPr>
            <a:spLocks noGrp="1"/>
          </p:cNvSpPr>
          <p:nvPr>
            <p:ph type="title"/>
          </p:nvPr>
        </p:nvSpPr>
        <p:spPr>
          <a:xfrm>
            <a:off x="1524001" y="136525"/>
            <a:ext cx="8991599" cy="1143000"/>
          </a:xfrm>
        </p:spPr>
        <p:txBody>
          <a:bodyPr/>
          <a:lstStyle/>
          <a:p>
            <a:pPr algn="l"/>
            <a:r>
              <a:rPr lang="en-US" altLang="en-US" sz="3200" dirty="0">
                <a:solidFill>
                  <a:schemeClr val="accent5">
                    <a:lumMod val="75000"/>
                  </a:schemeClr>
                </a:solidFill>
              </a:rPr>
              <a:t>Design method based on gas phase Mass transfer coefficient</a:t>
            </a:r>
          </a:p>
        </p:txBody>
      </p:sp>
      <p:pic>
        <p:nvPicPr>
          <p:cNvPr id="11" name="Picture 10">
            <a:extLst>
              <a:ext uri="{FF2B5EF4-FFF2-40B4-BE49-F238E27FC236}">
                <a16:creationId xmlns:a16="http://schemas.microsoft.com/office/drawing/2014/main" id="{2295346D-242C-DF02-FF76-6F6EEF40B9CD}"/>
              </a:ext>
            </a:extLst>
          </p:cNvPr>
          <p:cNvPicPr>
            <a:picLocks noChangeAspect="1"/>
          </p:cNvPicPr>
          <p:nvPr/>
        </p:nvPicPr>
        <p:blipFill>
          <a:blip r:embed="rId2"/>
          <a:stretch>
            <a:fillRect/>
          </a:stretch>
        </p:blipFill>
        <p:spPr>
          <a:xfrm>
            <a:off x="1959665" y="1939370"/>
            <a:ext cx="3124200" cy="400050"/>
          </a:xfrm>
          <a:prstGeom prst="rect">
            <a:avLst/>
          </a:prstGeom>
        </p:spPr>
      </p:pic>
      <p:pic>
        <p:nvPicPr>
          <p:cNvPr id="15" name="Picture 14">
            <a:extLst>
              <a:ext uri="{FF2B5EF4-FFF2-40B4-BE49-F238E27FC236}">
                <a16:creationId xmlns:a16="http://schemas.microsoft.com/office/drawing/2014/main" id="{871B9765-3539-4441-BD4A-A9EF657CDE21}"/>
              </a:ext>
            </a:extLst>
          </p:cNvPr>
          <p:cNvPicPr>
            <a:picLocks noChangeAspect="1"/>
          </p:cNvPicPr>
          <p:nvPr/>
        </p:nvPicPr>
        <p:blipFill>
          <a:blip r:embed="rId3"/>
          <a:stretch>
            <a:fillRect/>
          </a:stretch>
        </p:blipFill>
        <p:spPr>
          <a:xfrm>
            <a:off x="2059678" y="2949449"/>
            <a:ext cx="2924175" cy="790575"/>
          </a:xfrm>
          <a:prstGeom prst="rect">
            <a:avLst/>
          </a:prstGeom>
        </p:spPr>
      </p:pic>
      <p:pic>
        <p:nvPicPr>
          <p:cNvPr id="17" name="Picture 16">
            <a:extLst>
              <a:ext uri="{FF2B5EF4-FFF2-40B4-BE49-F238E27FC236}">
                <a16:creationId xmlns:a16="http://schemas.microsoft.com/office/drawing/2014/main" id="{492A7C42-151C-3DF8-29B9-8D260AB98968}"/>
              </a:ext>
            </a:extLst>
          </p:cNvPr>
          <p:cNvPicPr>
            <a:picLocks noChangeAspect="1"/>
          </p:cNvPicPr>
          <p:nvPr/>
        </p:nvPicPr>
        <p:blipFill>
          <a:blip r:embed="rId4"/>
          <a:stretch>
            <a:fillRect/>
          </a:stretch>
        </p:blipFill>
        <p:spPr>
          <a:xfrm>
            <a:off x="1951872" y="3861657"/>
            <a:ext cx="7019925" cy="971550"/>
          </a:xfrm>
          <a:prstGeom prst="rect">
            <a:avLst/>
          </a:prstGeom>
        </p:spPr>
      </p:pic>
      <p:pic>
        <p:nvPicPr>
          <p:cNvPr id="19" name="Picture 18">
            <a:extLst>
              <a:ext uri="{FF2B5EF4-FFF2-40B4-BE49-F238E27FC236}">
                <a16:creationId xmlns:a16="http://schemas.microsoft.com/office/drawing/2014/main" id="{0D646A42-DF74-1F9A-96AF-52355F14C489}"/>
              </a:ext>
            </a:extLst>
          </p:cNvPr>
          <p:cNvPicPr>
            <a:picLocks noChangeAspect="1"/>
          </p:cNvPicPr>
          <p:nvPr/>
        </p:nvPicPr>
        <p:blipFill>
          <a:blip r:embed="rId5"/>
          <a:stretch>
            <a:fillRect/>
          </a:stretch>
        </p:blipFill>
        <p:spPr>
          <a:xfrm>
            <a:off x="2124075" y="2538449"/>
            <a:ext cx="2381250" cy="400050"/>
          </a:xfrm>
          <a:prstGeom prst="rect">
            <a:avLst/>
          </a:prstGeom>
        </p:spPr>
      </p:pic>
      <p:pic>
        <p:nvPicPr>
          <p:cNvPr id="21" name="Picture 20">
            <a:extLst>
              <a:ext uri="{FF2B5EF4-FFF2-40B4-BE49-F238E27FC236}">
                <a16:creationId xmlns:a16="http://schemas.microsoft.com/office/drawing/2014/main" id="{BC181B32-5AD9-4F30-4CF3-4A5192A8E0E7}"/>
              </a:ext>
            </a:extLst>
          </p:cNvPr>
          <p:cNvPicPr>
            <a:picLocks noChangeAspect="1"/>
          </p:cNvPicPr>
          <p:nvPr/>
        </p:nvPicPr>
        <p:blipFill>
          <a:blip r:embed="rId6"/>
          <a:stretch>
            <a:fillRect/>
          </a:stretch>
        </p:blipFill>
        <p:spPr>
          <a:xfrm>
            <a:off x="1991043" y="1393042"/>
            <a:ext cx="5572125" cy="514350"/>
          </a:xfrm>
          <a:prstGeom prst="rect">
            <a:avLst/>
          </a:prstGeom>
        </p:spPr>
      </p:pic>
      <p:sp>
        <p:nvSpPr>
          <p:cNvPr id="22" name="TextBox 21">
            <a:extLst>
              <a:ext uri="{FF2B5EF4-FFF2-40B4-BE49-F238E27FC236}">
                <a16:creationId xmlns:a16="http://schemas.microsoft.com/office/drawing/2014/main" id="{C4B49F03-D9BB-C79F-DE2C-2B857E1A30D5}"/>
              </a:ext>
            </a:extLst>
          </p:cNvPr>
          <p:cNvSpPr txBox="1"/>
          <p:nvPr/>
        </p:nvSpPr>
        <p:spPr>
          <a:xfrm>
            <a:off x="1524001" y="6438698"/>
            <a:ext cx="9352689" cy="369332"/>
          </a:xfrm>
          <a:prstGeom prst="rect">
            <a:avLst/>
          </a:prstGeom>
          <a:noFill/>
        </p:spPr>
        <p:txBody>
          <a:bodyPr wrap="none" rtlCol="0">
            <a:spAutoFit/>
          </a:bodyPr>
          <a:lstStyle/>
          <a:p>
            <a:r>
              <a:rPr lang="en-IN" dirty="0"/>
              <a:t>We can find the height of the packed bed column by following method discussed in next page</a:t>
            </a:r>
          </a:p>
        </p:txBody>
      </p:sp>
      <p:pic>
        <p:nvPicPr>
          <p:cNvPr id="4" name="Picture 3">
            <a:extLst>
              <a:ext uri="{FF2B5EF4-FFF2-40B4-BE49-F238E27FC236}">
                <a16:creationId xmlns:a16="http://schemas.microsoft.com/office/drawing/2014/main" id="{37F15AE6-9B79-6673-67F8-C8FA07CC0E19}"/>
              </a:ext>
            </a:extLst>
          </p:cNvPr>
          <p:cNvPicPr>
            <a:picLocks noChangeAspect="1"/>
          </p:cNvPicPr>
          <p:nvPr/>
        </p:nvPicPr>
        <p:blipFill>
          <a:blip r:embed="rId7"/>
          <a:stretch>
            <a:fillRect/>
          </a:stretch>
        </p:blipFill>
        <p:spPr>
          <a:xfrm>
            <a:off x="1959666" y="5359211"/>
            <a:ext cx="8251135" cy="971550"/>
          </a:xfrm>
          <a:prstGeom prst="rect">
            <a:avLst/>
          </a:prstGeom>
        </p:spPr>
      </p:pic>
      <p:sp>
        <p:nvSpPr>
          <p:cNvPr id="5" name="TextBox 4">
            <a:extLst>
              <a:ext uri="{FF2B5EF4-FFF2-40B4-BE49-F238E27FC236}">
                <a16:creationId xmlns:a16="http://schemas.microsoft.com/office/drawing/2014/main" id="{54907DA4-CEAB-F17B-6518-CF9AA4648D40}"/>
              </a:ext>
            </a:extLst>
          </p:cNvPr>
          <p:cNvSpPr txBox="1"/>
          <p:nvPr/>
        </p:nvSpPr>
        <p:spPr>
          <a:xfrm>
            <a:off x="1708960" y="4859290"/>
            <a:ext cx="1880258" cy="369332"/>
          </a:xfrm>
          <a:prstGeom prst="rect">
            <a:avLst/>
          </a:prstGeom>
          <a:noFill/>
        </p:spPr>
        <p:txBody>
          <a:bodyPr wrap="none" rtlCol="0">
            <a:spAutoFit/>
          </a:bodyPr>
          <a:lstStyle/>
          <a:p>
            <a:r>
              <a:rPr lang="en-US" dirty="0">
                <a:solidFill>
                  <a:srgbClr val="0070C0"/>
                </a:solidFill>
              </a:rPr>
              <a:t>Alternative forms</a:t>
            </a:r>
            <a:endParaRPr lang="en-IN" dirty="0">
              <a:solidFill>
                <a:srgbClr val="0070C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4FCA3-AA47-8571-E288-9BA28968FEB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FF74662-6931-0332-FC0E-4EC884323E3B}"/>
              </a:ext>
            </a:extLst>
          </p:cNvPr>
          <p:cNvSpPr>
            <a:spLocks noGrp="1"/>
          </p:cNvSpPr>
          <p:nvPr>
            <p:ph idx="1"/>
          </p:nvPr>
        </p:nvSpPr>
        <p:spPr>
          <a:xfrm>
            <a:off x="1981200" y="1624013"/>
            <a:ext cx="8229600" cy="4525963"/>
          </a:xfrm>
        </p:spPr>
        <p:txBody>
          <a:bodyPr/>
          <a:lstStyle/>
          <a:p>
            <a:pPr marL="0" indent="0">
              <a:buNone/>
            </a:pPr>
            <a:r>
              <a:rPr lang="en-US" sz="1800" dirty="0">
                <a:solidFill>
                  <a:srgbClr val="000000"/>
                </a:solidFill>
                <a:latin typeface="Times New Roman" panose="02020603050405020304" pitchFamily="18" charset="0"/>
              </a:rPr>
              <a:t>a) Draw the equilibrium line using mole fraction unit, x-y plane</a:t>
            </a:r>
          </a:p>
          <a:p>
            <a:pPr marL="0" indent="0">
              <a:buNone/>
            </a:pPr>
            <a:r>
              <a:rPr lang="en-US" sz="1800" dirty="0">
                <a:solidFill>
                  <a:srgbClr val="000000"/>
                </a:solidFill>
                <a:latin typeface="Times New Roman" panose="02020603050405020304" pitchFamily="18" charset="0"/>
              </a:rPr>
              <a:t>(b) Convert the mole ratio data on the </a:t>
            </a:r>
            <a:r>
              <a:rPr lang="en-US" sz="1800" dirty="0" err="1">
                <a:solidFill>
                  <a:srgbClr val="000000"/>
                </a:solidFill>
                <a:latin typeface="Times New Roman" panose="02020603050405020304" pitchFamily="18" charset="0"/>
              </a:rPr>
              <a:t>opearting</a:t>
            </a:r>
            <a:r>
              <a:rPr lang="en-US" sz="1800" dirty="0">
                <a:solidFill>
                  <a:srgbClr val="000000"/>
                </a:solidFill>
                <a:latin typeface="Times New Roman" panose="02020603050405020304" pitchFamily="18" charset="0"/>
              </a:rPr>
              <a:t> line to mole fraction data and draw the curved operating line on x-y plane. Use the given material balance equation:</a:t>
            </a:r>
          </a:p>
          <a:p>
            <a:endParaRPr lang="en-IN" dirty="0"/>
          </a:p>
        </p:txBody>
      </p:sp>
      <p:sp>
        <p:nvSpPr>
          <p:cNvPr id="4" name="Slide Number Placeholder 3">
            <a:extLst>
              <a:ext uri="{FF2B5EF4-FFF2-40B4-BE49-F238E27FC236}">
                <a16:creationId xmlns:a16="http://schemas.microsoft.com/office/drawing/2014/main" id="{C90C23FD-3ECC-3193-BA1D-6C72B8438546}"/>
              </a:ext>
            </a:extLst>
          </p:cNvPr>
          <p:cNvSpPr>
            <a:spLocks noGrp="1"/>
          </p:cNvSpPr>
          <p:nvPr>
            <p:ph type="sldNum" sz="quarter" idx="12"/>
          </p:nvPr>
        </p:nvSpPr>
        <p:spPr/>
        <p:txBody>
          <a:bodyPr/>
          <a:lstStyle/>
          <a:p>
            <a:pPr>
              <a:defRPr/>
            </a:pPr>
            <a:fld id="{DD2C1E9A-D4BC-49F6-BCAF-D0866D26C672}" type="slidenum">
              <a:rPr lang="en-US" altLang="en-US" smtClean="0"/>
              <a:pPr>
                <a:defRPr/>
              </a:pPr>
              <a:t>71</a:t>
            </a:fld>
            <a:endParaRPr lang="en-US" altLang="en-US"/>
          </a:p>
        </p:txBody>
      </p:sp>
      <p:pic>
        <p:nvPicPr>
          <p:cNvPr id="8" name="Picture 7">
            <a:extLst>
              <a:ext uri="{FF2B5EF4-FFF2-40B4-BE49-F238E27FC236}">
                <a16:creationId xmlns:a16="http://schemas.microsoft.com/office/drawing/2014/main" id="{E26DB540-074A-5191-8DC3-66FFF41863D4}"/>
              </a:ext>
            </a:extLst>
          </p:cNvPr>
          <p:cNvPicPr>
            <a:picLocks noChangeAspect="1"/>
          </p:cNvPicPr>
          <p:nvPr/>
        </p:nvPicPr>
        <p:blipFill>
          <a:blip r:embed="rId2"/>
          <a:stretch>
            <a:fillRect/>
          </a:stretch>
        </p:blipFill>
        <p:spPr>
          <a:xfrm>
            <a:off x="2328863" y="2562226"/>
            <a:ext cx="4867275" cy="866775"/>
          </a:xfrm>
          <a:prstGeom prst="rect">
            <a:avLst/>
          </a:prstGeom>
        </p:spPr>
      </p:pic>
      <p:pic>
        <p:nvPicPr>
          <p:cNvPr id="10" name="Picture 9">
            <a:extLst>
              <a:ext uri="{FF2B5EF4-FFF2-40B4-BE49-F238E27FC236}">
                <a16:creationId xmlns:a16="http://schemas.microsoft.com/office/drawing/2014/main" id="{014404A8-99E3-0BB1-ED0C-D1E8789D3015}"/>
              </a:ext>
            </a:extLst>
          </p:cNvPr>
          <p:cNvPicPr>
            <a:picLocks noChangeAspect="1"/>
          </p:cNvPicPr>
          <p:nvPr/>
        </p:nvPicPr>
        <p:blipFill>
          <a:blip r:embed="rId3"/>
          <a:stretch>
            <a:fillRect/>
          </a:stretch>
        </p:blipFill>
        <p:spPr>
          <a:xfrm>
            <a:off x="1601406" y="3516462"/>
            <a:ext cx="9066594" cy="1266528"/>
          </a:xfrm>
          <a:prstGeom prst="rect">
            <a:avLst/>
          </a:prstGeom>
        </p:spPr>
      </p:pic>
    </p:spTree>
    <p:extLst>
      <p:ext uri="{BB962C8B-B14F-4D97-AF65-F5344CB8AC3E}">
        <p14:creationId xmlns:p14="http://schemas.microsoft.com/office/powerpoint/2010/main" val="33265035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59FAD8-7C55-B9AA-8150-C33458BEF69E}"/>
              </a:ext>
            </a:extLst>
          </p:cNvPr>
          <p:cNvSpPr>
            <a:spLocks noGrp="1"/>
          </p:cNvSpPr>
          <p:nvPr>
            <p:ph type="sldNum" sz="quarter" idx="12"/>
          </p:nvPr>
        </p:nvSpPr>
        <p:spPr/>
        <p:txBody>
          <a:bodyPr/>
          <a:lstStyle/>
          <a:p>
            <a:pPr>
              <a:defRPr/>
            </a:pPr>
            <a:fld id="{DD2C1E9A-D4BC-49F6-BCAF-D0866D26C672}" type="slidenum">
              <a:rPr lang="en-US" altLang="en-US" smtClean="0"/>
              <a:pPr>
                <a:defRPr/>
              </a:pPr>
              <a:t>72</a:t>
            </a:fld>
            <a:endParaRPr lang="en-US" altLang="en-US"/>
          </a:p>
        </p:txBody>
      </p:sp>
      <p:pic>
        <p:nvPicPr>
          <p:cNvPr id="6" name="Picture 5">
            <a:extLst>
              <a:ext uri="{FF2B5EF4-FFF2-40B4-BE49-F238E27FC236}">
                <a16:creationId xmlns:a16="http://schemas.microsoft.com/office/drawing/2014/main" id="{3ADD5E3C-085B-7EA2-0B68-B82A62DDE800}"/>
              </a:ext>
            </a:extLst>
          </p:cNvPr>
          <p:cNvPicPr>
            <a:picLocks noChangeAspect="1"/>
          </p:cNvPicPr>
          <p:nvPr/>
        </p:nvPicPr>
        <p:blipFill>
          <a:blip r:embed="rId2"/>
          <a:stretch>
            <a:fillRect/>
          </a:stretch>
        </p:blipFill>
        <p:spPr>
          <a:xfrm>
            <a:off x="1533960" y="550863"/>
            <a:ext cx="8868210" cy="4983162"/>
          </a:xfrm>
          <a:prstGeom prst="rect">
            <a:avLst/>
          </a:prstGeom>
        </p:spPr>
      </p:pic>
      <p:pic>
        <p:nvPicPr>
          <p:cNvPr id="8" name="Picture 7">
            <a:extLst>
              <a:ext uri="{FF2B5EF4-FFF2-40B4-BE49-F238E27FC236}">
                <a16:creationId xmlns:a16="http://schemas.microsoft.com/office/drawing/2014/main" id="{862AAE45-0146-5685-86E7-0D45BA29960D}"/>
              </a:ext>
            </a:extLst>
          </p:cNvPr>
          <p:cNvPicPr>
            <a:picLocks noChangeAspect="1"/>
          </p:cNvPicPr>
          <p:nvPr/>
        </p:nvPicPr>
        <p:blipFill>
          <a:blip r:embed="rId3"/>
          <a:stretch>
            <a:fillRect/>
          </a:stretch>
        </p:blipFill>
        <p:spPr>
          <a:xfrm>
            <a:off x="1593732" y="5534026"/>
            <a:ext cx="9074268" cy="923925"/>
          </a:xfrm>
          <a:prstGeom prst="rect">
            <a:avLst/>
          </a:prstGeom>
        </p:spPr>
      </p:pic>
      <p:sp>
        <p:nvSpPr>
          <p:cNvPr id="9" name="TextBox 8">
            <a:extLst>
              <a:ext uri="{FF2B5EF4-FFF2-40B4-BE49-F238E27FC236}">
                <a16:creationId xmlns:a16="http://schemas.microsoft.com/office/drawing/2014/main" id="{DC6C1F18-486B-F9C4-A528-5A2D2A0C84B4}"/>
              </a:ext>
            </a:extLst>
          </p:cNvPr>
          <p:cNvSpPr txBox="1"/>
          <p:nvPr/>
        </p:nvSpPr>
        <p:spPr>
          <a:xfrm>
            <a:off x="3476625" y="6088618"/>
            <a:ext cx="1345240" cy="369332"/>
          </a:xfrm>
          <a:prstGeom prst="rect">
            <a:avLst/>
          </a:prstGeom>
          <a:noFill/>
        </p:spPr>
        <p:txBody>
          <a:bodyPr wrap="none" rtlCol="0">
            <a:spAutoFit/>
          </a:bodyPr>
          <a:lstStyle/>
          <a:p>
            <a:r>
              <a:rPr lang="en-IN" dirty="0">
                <a:latin typeface="Times New Roman" panose="02020603050405020304" pitchFamily="18" charset="0"/>
                <a:cs typeface="Times New Roman" panose="02020603050405020304" pitchFamily="18" charset="0"/>
              </a:rPr>
              <a:t>(B. K Dutta)</a:t>
            </a:r>
          </a:p>
        </p:txBody>
      </p:sp>
    </p:spTree>
    <p:extLst>
      <p:ext uri="{BB962C8B-B14F-4D97-AF65-F5344CB8AC3E}">
        <p14:creationId xmlns:p14="http://schemas.microsoft.com/office/powerpoint/2010/main" val="17214088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E9BF-59B0-1C3B-DC42-BE6B18A43530}"/>
              </a:ext>
            </a:extLst>
          </p:cNvPr>
          <p:cNvSpPr>
            <a:spLocks noGrp="1"/>
          </p:cNvSpPr>
          <p:nvPr>
            <p:ph type="title"/>
          </p:nvPr>
        </p:nvSpPr>
        <p:spPr>
          <a:xfrm>
            <a:off x="1969947" y="136525"/>
            <a:ext cx="8229600" cy="1143000"/>
          </a:xfrm>
        </p:spPr>
        <p:txBody>
          <a:bodyPr/>
          <a:lstStyle/>
          <a:p>
            <a:r>
              <a:rPr lang="en-US" sz="3200" dirty="0">
                <a:solidFill>
                  <a:srgbClr val="FF0000"/>
                </a:solidFill>
              </a:rPr>
              <a:t>ASSIGNEMNT- </a:t>
            </a:r>
            <a:r>
              <a:rPr lang="en-US" sz="3200" dirty="0">
                <a:solidFill>
                  <a:srgbClr val="FF0066"/>
                </a:solidFill>
              </a:rPr>
              <a:t>Problem on design of packed bed</a:t>
            </a:r>
            <a:br>
              <a:rPr lang="en-US" sz="3200" dirty="0"/>
            </a:br>
            <a:r>
              <a:rPr lang="en-US" sz="1400" dirty="0"/>
              <a:t>MTO Book  BK Dutta pp. 271</a:t>
            </a:r>
            <a:endParaRPr lang="en-IN" sz="3200" dirty="0"/>
          </a:p>
        </p:txBody>
      </p:sp>
      <p:pic>
        <p:nvPicPr>
          <p:cNvPr id="6" name="Content Placeholder 5">
            <a:extLst>
              <a:ext uri="{FF2B5EF4-FFF2-40B4-BE49-F238E27FC236}">
                <a16:creationId xmlns:a16="http://schemas.microsoft.com/office/drawing/2014/main" id="{6EE4A0A6-01C8-FD31-5995-3C881D362EB4}"/>
              </a:ext>
            </a:extLst>
          </p:cNvPr>
          <p:cNvPicPr>
            <a:picLocks noGrp="1" noChangeAspect="1"/>
          </p:cNvPicPr>
          <p:nvPr>
            <p:ph idx="1"/>
          </p:nvPr>
        </p:nvPicPr>
        <p:blipFill>
          <a:blip r:embed="rId2"/>
          <a:stretch>
            <a:fillRect/>
          </a:stretch>
        </p:blipFill>
        <p:spPr>
          <a:xfrm>
            <a:off x="1524000" y="1224540"/>
            <a:ext cx="9144000" cy="3124631"/>
          </a:xfrm>
        </p:spPr>
      </p:pic>
      <p:sp>
        <p:nvSpPr>
          <p:cNvPr id="4" name="Slide Number Placeholder 3">
            <a:extLst>
              <a:ext uri="{FF2B5EF4-FFF2-40B4-BE49-F238E27FC236}">
                <a16:creationId xmlns:a16="http://schemas.microsoft.com/office/drawing/2014/main" id="{A5D0A3D3-E3C7-A623-FDAB-A4F8577D43A1}"/>
              </a:ext>
            </a:extLst>
          </p:cNvPr>
          <p:cNvSpPr>
            <a:spLocks noGrp="1"/>
          </p:cNvSpPr>
          <p:nvPr>
            <p:ph type="sldNum" sz="quarter" idx="12"/>
          </p:nvPr>
        </p:nvSpPr>
        <p:spPr/>
        <p:txBody>
          <a:bodyPr/>
          <a:lstStyle/>
          <a:p>
            <a:pPr>
              <a:defRPr/>
            </a:pPr>
            <a:fld id="{DD2C1E9A-D4BC-49F6-BCAF-D0866D26C672}" type="slidenum">
              <a:rPr lang="en-US" altLang="en-US" smtClean="0"/>
              <a:pPr>
                <a:defRPr/>
              </a:pPr>
              <a:t>73</a:t>
            </a:fld>
            <a:endParaRPr lang="en-US" altLang="en-US"/>
          </a:p>
        </p:txBody>
      </p:sp>
    </p:spTree>
    <p:extLst>
      <p:ext uri="{BB962C8B-B14F-4D97-AF65-F5344CB8AC3E}">
        <p14:creationId xmlns:p14="http://schemas.microsoft.com/office/powerpoint/2010/main" val="22125808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4A0BB143-EA97-5B95-FD01-79634F5033D7}"/>
              </a:ext>
            </a:extLst>
          </p:cNvPr>
          <p:cNvSpPr>
            <a:spLocks noGrp="1"/>
          </p:cNvSpPr>
          <p:nvPr>
            <p:ph type="title"/>
          </p:nvPr>
        </p:nvSpPr>
        <p:spPr>
          <a:xfrm>
            <a:off x="1725560" y="136525"/>
            <a:ext cx="8942440" cy="1143000"/>
          </a:xfrm>
        </p:spPr>
        <p:txBody>
          <a:bodyPr/>
          <a:lstStyle/>
          <a:p>
            <a:pPr algn="l"/>
            <a:r>
              <a:rPr lang="en-US" altLang="en-US" sz="3200" dirty="0">
                <a:solidFill>
                  <a:schemeClr val="accent5">
                    <a:lumMod val="75000"/>
                  </a:schemeClr>
                </a:solidFill>
              </a:rPr>
              <a:t>Design method based on Overall Mass transfer coefficient</a:t>
            </a:r>
          </a:p>
        </p:txBody>
      </p:sp>
      <p:sp>
        <p:nvSpPr>
          <p:cNvPr id="146435" name="Slide Number Placeholder 3">
            <a:extLst>
              <a:ext uri="{FF2B5EF4-FFF2-40B4-BE49-F238E27FC236}">
                <a16:creationId xmlns:a16="http://schemas.microsoft.com/office/drawing/2014/main" id="{CDA0C680-A54B-B869-FA3E-EBFEBBED523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00BCAD-ED1C-423E-873E-9245D66E786F}" type="slidenum">
              <a:rPr lang="en-US" altLang="en-US" sz="1200">
                <a:solidFill>
                  <a:srgbClr val="898989"/>
                </a:solidFill>
              </a:rPr>
              <a:pPr>
                <a:spcBef>
                  <a:spcPct val="0"/>
                </a:spcBef>
                <a:buFontTx/>
                <a:buNone/>
              </a:pPr>
              <a:t>74</a:t>
            </a:fld>
            <a:endParaRPr lang="en-US" altLang="en-US" sz="1200">
              <a:solidFill>
                <a:srgbClr val="898989"/>
              </a:solidFill>
            </a:endParaRPr>
          </a:p>
        </p:txBody>
      </p:sp>
      <p:pic>
        <p:nvPicPr>
          <p:cNvPr id="146438" name="Picture 4">
            <a:extLst>
              <a:ext uri="{FF2B5EF4-FFF2-40B4-BE49-F238E27FC236}">
                <a16:creationId xmlns:a16="http://schemas.microsoft.com/office/drawing/2014/main" id="{322166D6-8D2F-97DC-70C4-E8E2015C3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305" y="2331428"/>
            <a:ext cx="32813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5">
            <a:extLst>
              <a:ext uri="{FF2B5EF4-FFF2-40B4-BE49-F238E27FC236}">
                <a16:creationId xmlns:a16="http://schemas.microsoft.com/office/drawing/2014/main" id="{2B0E864F-8056-A118-4DB0-D19DF4917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292479"/>
            <a:ext cx="4117727" cy="114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B4519DA-5423-E811-6E38-6853C4039E60}"/>
              </a:ext>
            </a:extLst>
          </p:cNvPr>
          <p:cNvPicPr>
            <a:picLocks noChangeAspect="1"/>
          </p:cNvPicPr>
          <p:nvPr/>
        </p:nvPicPr>
        <p:blipFill>
          <a:blip r:embed="rId4"/>
          <a:stretch>
            <a:fillRect/>
          </a:stretch>
        </p:blipFill>
        <p:spPr>
          <a:xfrm>
            <a:off x="2792289" y="1984374"/>
            <a:ext cx="1933575" cy="438150"/>
          </a:xfrm>
          <a:prstGeom prst="rect">
            <a:avLst/>
          </a:prstGeom>
        </p:spPr>
      </p:pic>
      <p:sp>
        <p:nvSpPr>
          <p:cNvPr id="5" name="TextBox 4">
            <a:extLst>
              <a:ext uri="{FF2B5EF4-FFF2-40B4-BE49-F238E27FC236}">
                <a16:creationId xmlns:a16="http://schemas.microsoft.com/office/drawing/2014/main" id="{F78F403D-1B31-D706-A1BD-BF37614C44C4}"/>
              </a:ext>
            </a:extLst>
          </p:cNvPr>
          <p:cNvSpPr txBox="1"/>
          <p:nvPr/>
        </p:nvSpPr>
        <p:spPr>
          <a:xfrm>
            <a:off x="2623305" y="1517134"/>
            <a:ext cx="7508017" cy="400110"/>
          </a:xfrm>
          <a:prstGeom prst="rect">
            <a:avLst/>
          </a:prstGeom>
          <a:noFill/>
        </p:spPr>
        <p:txBody>
          <a:bodyPr wrap="none" rtlCol="0">
            <a:spAutoFit/>
          </a:bodyPr>
          <a:lstStyle/>
          <a:p>
            <a:r>
              <a:rPr lang="en-IN" sz="2000" dirty="0">
                <a:solidFill>
                  <a:srgbClr val="002060"/>
                </a:solidFill>
              </a:rPr>
              <a:t>Putting </a:t>
            </a:r>
            <a:r>
              <a:rPr lang="en-IN" sz="2000" i="1" dirty="0">
                <a:solidFill>
                  <a:srgbClr val="002060"/>
                </a:solidFill>
              </a:rPr>
              <a:t>N</a:t>
            </a:r>
            <a:r>
              <a:rPr lang="en-IN" sz="2000" i="1" baseline="-25000" dirty="0">
                <a:solidFill>
                  <a:srgbClr val="002060"/>
                </a:solidFill>
              </a:rPr>
              <a:t>A</a:t>
            </a:r>
            <a:r>
              <a:rPr lang="en-IN" sz="2000" i="1" dirty="0">
                <a:solidFill>
                  <a:srgbClr val="002060"/>
                </a:solidFill>
              </a:rPr>
              <a:t> </a:t>
            </a:r>
            <a:r>
              <a:rPr lang="en-IN" sz="2000" dirty="0">
                <a:solidFill>
                  <a:srgbClr val="002060"/>
                </a:solidFill>
              </a:rPr>
              <a:t> in terms of overall gas –phase mass transfer coefficient </a:t>
            </a:r>
          </a:p>
        </p:txBody>
      </p:sp>
      <p:pic>
        <p:nvPicPr>
          <p:cNvPr id="3" name="Picture 2">
            <a:extLst>
              <a:ext uri="{FF2B5EF4-FFF2-40B4-BE49-F238E27FC236}">
                <a16:creationId xmlns:a16="http://schemas.microsoft.com/office/drawing/2014/main" id="{01B33954-58D9-5CA7-EDD2-1ED4821EC65C}"/>
              </a:ext>
            </a:extLst>
          </p:cNvPr>
          <p:cNvPicPr>
            <a:picLocks noChangeAspect="1"/>
          </p:cNvPicPr>
          <p:nvPr/>
        </p:nvPicPr>
        <p:blipFill>
          <a:blip r:embed="rId5"/>
          <a:stretch>
            <a:fillRect/>
          </a:stretch>
        </p:blipFill>
        <p:spPr>
          <a:xfrm>
            <a:off x="1538378" y="4482127"/>
            <a:ext cx="8732578" cy="2264972"/>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7D8036B5-E86D-43FE-4AE4-52B2135C7194}"/>
              </a:ext>
            </a:extLst>
          </p:cNvPr>
          <p:cNvSpPr>
            <a:spLocks noGrp="1"/>
          </p:cNvSpPr>
          <p:nvPr>
            <p:ph type="title"/>
          </p:nvPr>
        </p:nvSpPr>
        <p:spPr>
          <a:xfrm>
            <a:off x="1752216" y="136526"/>
            <a:ext cx="8635181" cy="974725"/>
          </a:xfrm>
        </p:spPr>
        <p:txBody>
          <a:bodyPr/>
          <a:lstStyle/>
          <a:p>
            <a:pPr algn="l"/>
            <a:r>
              <a:rPr lang="en-US" altLang="en-US" sz="3200" dirty="0">
                <a:solidFill>
                  <a:schemeClr val="accent5">
                    <a:lumMod val="75000"/>
                  </a:schemeClr>
                </a:solidFill>
              </a:rPr>
              <a:t>Design method based on Height of a Transfer unit and Number of transfer unit</a:t>
            </a:r>
          </a:p>
        </p:txBody>
      </p:sp>
      <p:sp>
        <p:nvSpPr>
          <p:cNvPr id="147459" name="Slide Number Placeholder 3">
            <a:extLst>
              <a:ext uri="{FF2B5EF4-FFF2-40B4-BE49-F238E27FC236}">
                <a16:creationId xmlns:a16="http://schemas.microsoft.com/office/drawing/2014/main" id="{ECF3D240-217B-4C22-D902-3211521F1D5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C092302-ACDF-4348-8107-A76E99EA5E10}" type="slidenum">
              <a:rPr lang="en-US" altLang="en-US" sz="1200">
                <a:solidFill>
                  <a:srgbClr val="898989"/>
                </a:solidFill>
              </a:rPr>
              <a:pPr>
                <a:spcBef>
                  <a:spcPct val="0"/>
                </a:spcBef>
                <a:buFontTx/>
                <a:buNone/>
              </a:pPr>
              <a:t>75</a:t>
            </a:fld>
            <a:endParaRPr lang="en-US" altLang="en-US" sz="1200">
              <a:solidFill>
                <a:srgbClr val="898989"/>
              </a:solidFill>
            </a:endParaRPr>
          </a:p>
        </p:txBody>
      </p:sp>
      <p:pic>
        <p:nvPicPr>
          <p:cNvPr id="147461" name="Picture 6">
            <a:extLst>
              <a:ext uri="{FF2B5EF4-FFF2-40B4-BE49-F238E27FC236}">
                <a16:creationId xmlns:a16="http://schemas.microsoft.com/office/drawing/2014/main" id="{7FDEDA9E-89A6-6D1F-B836-CE308088F1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10723" y="1015157"/>
            <a:ext cx="7133303" cy="933553"/>
          </a:xfrm>
          <a:noFill/>
        </p:spPr>
      </p:pic>
      <p:pic>
        <p:nvPicPr>
          <p:cNvPr id="147462" name="Picture 7">
            <a:extLst>
              <a:ext uri="{FF2B5EF4-FFF2-40B4-BE49-F238E27FC236}">
                <a16:creationId xmlns:a16="http://schemas.microsoft.com/office/drawing/2014/main" id="{DE844BFA-10F6-AD0E-A438-F0241E4EF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704" y="1844182"/>
            <a:ext cx="591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3" name="Picture 8">
            <a:extLst>
              <a:ext uri="{FF2B5EF4-FFF2-40B4-BE49-F238E27FC236}">
                <a16:creationId xmlns:a16="http://schemas.microsoft.com/office/drawing/2014/main" id="{CCF04897-DDCC-06DE-15B2-FE010E22F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5837" y="2420602"/>
            <a:ext cx="4080419" cy="110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5" name="Picture 10">
            <a:extLst>
              <a:ext uri="{FF2B5EF4-FFF2-40B4-BE49-F238E27FC236}">
                <a16:creationId xmlns:a16="http://schemas.microsoft.com/office/drawing/2014/main" id="{29C7276D-C0D5-DA72-45FD-4C62862BEF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6809" y="3940834"/>
            <a:ext cx="6299169" cy="162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6" name="Picture 11">
            <a:extLst>
              <a:ext uri="{FF2B5EF4-FFF2-40B4-BE49-F238E27FC236}">
                <a16:creationId xmlns:a16="http://schemas.microsoft.com/office/drawing/2014/main" id="{38CE3CA4-7C4D-A6A6-6919-CF58A5F4E8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0265" y="6282644"/>
            <a:ext cx="1679079" cy="45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0B192E2-BAF5-BC67-DBBA-CD03926E0A95}"/>
              </a:ext>
            </a:extLst>
          </p:cNvPr>
          <p:cNvPicPr>
            <a:picLocks noChangeAspect="1"/>
          </p:cNvPicPr>
          <p:nvPr/>
        </p:nvPicPr>
        <p:blipFill>
          <a:blip r:embed="rId7"/>
          <a:stretch>
            <a:fillRect/>
          </a:stretch>
        </p:blipFill>
        <p:spPr>
          <a:xfrm>
            <a:off x="2981571" y="3553303"/>
            <a:ext cx="4497388" cy="360994"/>
          </a:xfrm>
          <a:prstGeom prst="rect">
            <a:avLst/>
          </a:prstGeom>
        </p:spPr>
      </p:pic>
      <p:pic>
        <p:nvPicPr>
          <p:cNvPr id="4" name="Picture 3">
            <a:extLst>
              <a:ext uri="{FF2B5EF4-FFF2-40B4-BE49-F238E27FC236}">
                <a16:creationId xmlns:a16="http://schemas.microsoft.com/office/drawing/2014/main" id="{430EBD00-C2CF-C127-BAAD-2F513F7BAEB5}"/>
              </a:ext>
            </a:extLst>
          </p:cNvPr>
          <p:cNvPicPr>
            <a:picLocks noChangeAspect="1"/>
          </p:cNvPicPr>
          <p:nvPr/>
        </p:nvPicPr>
        <p:blipFill>
          <a:blip r:embed="rId8"/>
          <a:stretch>
            <a:fillRect/>
          </a:stretch>
        </p:blipFill>
        <p:spPr>
          <a:xfrm>
            <a:off x="3978106" y="5477202"/>
            <a:ext cx="6689894" cy="731284"/>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F56C6581-7910-54D1-F6B8-E227AA349C17}"/>
              </a:ext>
            </a:extLst>
          </p:cNvPr>
          <p:cNvSpPr>
            <a:spLocks noGrp="1"/>
          </p:cNvSpPr>
          <p:nvPr>
            <p:ph type="title"/>
          </p:nvPr>
        </p:nvSpPr>
        <p:spPr>
          <a:xfrm>
            <a:off x="1696387" y="100013"/>
            <a:ext cx="8229600" cy="1143000"/>
          </a:xfrm>
        </p:spPr>
        <p:txBody>
          <a:bodyPr/>
          <a:lstStyle/>
          <a:p>
            <a:r>
              <a:rPr lang="en-US" altLang="en-US" sz="3600" dirty="0">
                <a:solidFill>
                  <a:schemeClr val="accent5">
                    <a:lumMod val="75000"/>
                  </a:schemeClr>
                </a:solidFill>
              </a:rPr>
              <a:t>HTU and NTU with various Driving Force</a:t>
            </a:r>
          </a:p>
        </p:txBody>
      </p:sp>
      <p:sp>
        <p:nvSpPr>
          <p:cNvPr id="148483" name="Slide Number Placeholder 3">
            <a:extLst>
              <a:ext uri="{FF2B5EF4-FFF2-40B4-BE49-F238E27FC236}">
                <a16:creationId xmlns:a16="http://schemas.microsoft.com/office/drawing/2014/main" id="{4DDBD25E-6594-CA29-6A74-2D27C4F6831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EA3DB4F-7BDB-4028-B231-EF04B872922E}" type="slidenum">
              <a:rPr lang="en-US" altLang="en-US" sz="1200">
                <a:solidFill>
                  <a:srgbClr val="898989"/>
                </a:solidFill>
              </a:rPr>
              <a:pPr>
                <a:spcBef>
                  <a:spcPct val="0"/>
                </a:spcBef>
                <a:buFontTx/>
                <a:buNone/>
              </a:pPr>
              <a:t>76</a:t>
            </a:fld>
            <a:endParaRPr lang="en-US" altLang="en-US" sz="1200">
              <a:solidFill>
                <a:srgbClr val="898989"/>
              </a:solidFill>
            </a:endParaRPr>
          </a:p>
        </p:txBody>
      </p:sp>
      <p:pic>
        <p:nvPicPr>
          <p:cNvPr id="148484" name="Picture 2">
            <a:extLst>
              <a:ext uri="{FF2B5EF4-FFF2-40B4-BE49-F238E27FC236}">
                <a16:creationId xmlns:a16="http://schemas.microsoft.com/office/drawing/2014/main" id="{835C595A-5CD3-CB3D-D8BD-C0DB449B1A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75989" y="1243013"/>
            <a:ext cx="8440022" cy="5287962"/>
          </a:xfr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1AAE31-5B93-E33C-85A1-7EC3288899CE}"/>
              </a:ext>
            </a:extLst>
          </p:cNvPr>
          <p:cNvSpPr>
            <a:spLocks noGrp="1"/>
          </p:cNvSpPr>
          <p:nvPr>
            <p:ph type="sldNum" sz="quarter" idx="12"/>
          </p:nvPr>
        </p:nvSpPr>
        <p:spPr>
          <a:xfrm>
            <a:off x="1695884" y="6369411"/>
            <a:ext cx="480396" cy="365125"/>
          </a:xfrm>
        </p:spPr>
        <p:txBody>
          <a:bodyPr/>
          <a:lstStyle/>
          <a:p>
            <a:pPr>
              <a:defRPr/>
            </a:pPr>
            <a:fld id="{DD2C1E9A-D4BC-49F6-BCAF-D0866D26C672}" type="slidenum">
              <a:rPr lang="en-US" altLang="en-US" smtClean="0"/>
              <a:pPr>
                <a:defRPr/>
              </a:pPr>
              <a:t>77</a:t>
            </a:fld>
            <a:endParaRPr lang="en-US" altLang="en-US"/>
          </a:p>
        </p:txBody>
      </p:sp>
      <p:pic>
        <p:nvPicPr>
          <p:cNvPr id="3" name="Picture 2">
            <a:extLst>
              <a:ext uri="{FF2B5EF4-FFF2-40B4-BE49-F238E27FC236}">
                <a16:creationId xmlns:a16="http://schemas.microsoft.com/office/drawing/2014/main" id="{FB0045EC-C2DE-7BE1-883F-796A4429FA24}"/>
              </a:ext>
            </a:extLst>
          </p:cNvPr>
          <p:cNvPicPr>
            <a:picLocks noChangeAspect="1"/>
          </p:cNvPicPr>
          <p:nvPr/>
        </p:nvPicPr>
        <p:blipFill>
          <a:blip r:embed="rId2"/>
          <a:stretch>
            <a:fillRect/>
          </a:stretch>
        </p:blipFill>
        <p:spPr>
          <a:xfrm>
            <a:off x="3400421" y="114627"/>
            <a:ext cx="2069938" cy="447349"/>
          </a:xfrm>
          <a:prstGeom prst="rect">
            <a:avLst/>
          </a:prstGeom>
        </p:spPr>
      </p:pic>
      <p:pic>
        <p:nvPicPr>
          <p:cNvPr id="9" name="Picture 8">
            <a:extLst>
              <a:ext uri="{FF2B5EF4-FFF2-40B4-BE49-F238E27FC236}">
                <a16:creationId xmlns:a16="http://schemas.microsoft.com/office/drawing/2014/main" id="{AFAEE6D1-E0CD-5047-FDF7-D7AED085A303}"/>
              </a:ext>
            </a:extLst>
          </p:cNvPr>
          <p:cNvPicPr>
            <a:picLocks noChangeAspect="1"/>
          </p:cNvPicPr>
          <p:nvPr/>
        </p:nvPicPr>
        <p:blipFill>
          <a:blip r:embed="rId3"/>
          <a:stretch>
            <a:fillRect/>
          </a:stretch>
        </p:blipFill>
        <p:spPr>
          <a:xfrm>
            <a:off x="2176281" y="554063"/>
            <a:ext cx="7709125" cy="6180472"/>
          </a:xfrm>
          <a:prstGeom prst="rect">
            <a:avLst/>
          </a:prstGeom>
        </p:spPr>
      </p:pic>
    </p:spTree>
    <p:extLst>
      <p:ext uri="{BB962C8B-B14F-4D97-AF65-F5344CB8AC3E}">
        <p14:creationId xmlns:p14="http://schemas.microsoft.com/office/powerpoint/2010/main" val="29733908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622E5326-BD86-C09C-DF3B-74E499933509}"/>
              </a:ext>
            </a:extLst>
          </p:cNvPr>
          <p:cNvSpPr>
            <a:spLocks noGrp="1"/>
          </p:cNvSpPr>
          <p:nvPr>
            <p:ph type="title"/>
          </p:nvPr>
        </p:nvSpPr>
        <p:spPr>
          <a:xfrm>
            <a:off x="1524000" y="201907"/>
            <a:ext cx="8991600" cy="752168"/>
          </a:xfrm>
        </p:spPr>
        <p:txBody>
          <a:bodyPr/>
          <a:lstStyle/>
          <a:p>
            <a:r>
              <a:rPr lang="en-US" altLang="en-US" sz="3200">
                <a:solidFill>
                  <a:srgbClr val="0070C0"/>
                </a:solidFill>
              </a:rPr>
              <a:t>Simplified Design Procedure for Dilute Gases</a:t>
            </a:r>
          </a:p>
        </p:txBody>
      </p:sp>
      <p:sp>
        <p:nvSpPr>
          <p:cNvPr id="149507" name="Slide Number Placeholder 3">
            <a:extLst>
              <a:ext uri="{FF2B5EF4-FFF2-40B4-BE49-F238E27FC236}">
                <a16:creationId xmlns:a16="http://schemas.microsoft.com/office/drawing/2014/main" id="{1565F5BC-A0C7-DDBA-0551-A3AC265B8EE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28ADAA-4DD6-4B30-B4CA-5BEEBA6E7F1A}" type="slidenum">
              <a:rPr lang="en-US" altLang="en-US" sz="1200">
                <a:solidFill>
                  <a:srgbClr val="898989"/>
                </a:solidFill>
              </a:rPr>
              <a:pPr>
                <a:spcBef>
                  <a:spcPct val="0"/>
                </a:spcBef>
                <a:buFontTx/>
                <a:buNone/>
              </a:pPr>
              <a:t>78</a:t>
            </a:fld>
            <a:endParaRPr lang="en-US" altLang="en-US" sz="1200">
              <a:solidFill>
                <a:srgbClr val="898989"/>
              </a:solidFill>
            </a:endParaRPr>
          </a:p>
        </p:txBody>
      </p:sp>
      <p:pic>
        <p:nvPicPr>
          <p:cNvPr id="149509" name="Picture 10">
            <a:extLst>
              <a:ext uri="{FF2B5EF4-FFF2-40B4-BE49-F238E27FC236}">
                <a16:creationId xmlns:a16="http://schemas.microsoft.com/office/drawing/2014/main" id="{97FF104F-066B-FB17-7DBB-5E332416B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763" y="1517522"/>
            <a:ext cx="44958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0" name="Picture 3">
            <a:extLst>
              <a:ext uri="{FF2B5EF4-FFF2-40B4-BE49-F238E27FC236}">
                <a16:creationId xmlns:a16="http://schemas.microsoft.com/office/drawing/2014/main" id="{5DC8182B-4357-6853-BCE3-3C7C7097A90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67200" y="2015959"/>
            <a:ext cx="1828800" cy="928688"/>
          </a:xfrm>
          <a:noFill/>
        </p:spPr>
      </p:pic>
      <p:pic>
        <p:nvPicPr>
          <p:cNvPr id="149511" name="Picture 4">
            <a:extLst>
              <a:ext uri="{FF2B5EF4-FFF2-40B4-BE49-F238E27FC236}">
                <a16:creationId xmlns:a16="http://schemas.microsoft.com/office/drawing/2014/main" id="{B6C6BA2E-A969-CE23-ACDF-9AC493E4DA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048000"/>
            <a:ext cx="8485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2" name="Picture 5">
            <a:extLst>
              <a:ext uri="{FF2B5EF4-FFF2-40B4-BE49-F238E27FC236}">
                <a16:creationId xmlns:a16="http://schemas.microsoft.com/office/drawing/2014/main" id="{908B5806-22C0-1D8A-120B-6D5D8CF9CB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1" y="3429000"/>
            <a:ext cx="12239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3" name="Picture 6">
            <a:extLst>
              <a:ext uri="{FF2B5EF4-FFF2-40B4-BE49-F238E27FC236}">
                <a16:creationId xmlns:a16="http://schemas.microsoft.com/office/drawing/2014/main" id="{F4C2310C-A93A-B2DF-FF8F-177945F93E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886200"/>
            <a:ext cx="5600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4" name="Picture 7">
            <a:extLst>
              <a:ext uri="{FF2B5EF4-FFF2-40B4-BE49-F238E27FC236}">
                <a16:creationId xmlns:a16="http://schemas.microsoft.com/office/drawing/2014/main" id="{259052EE-F758-4EBF-F503-80BC347F4A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1" y="4343400"/>
            <a:ext cx="1230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5" name="Picture 8">
            <a:extLst>
              <a:ext uri="{FF2B5EF4-FFF2-40B4-BE49-F238E27FC236}">
                <a16:creationId xmlns:a16="http://schemas.microsoft.com/office/drawing/2014/main" id="{715E9178-52DD-E974-670B-7636997D9A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1" y="4724400"/>
            <a:ext cx="66722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6" name="Picture 9">
            <a:extLst>
              <a:ext uri="{FF2B5EF4-FFF2-40B4-BE49-F238E27FC236}">
                <a16:creationId xmlns:a16="http://schemas.microsoft.com/office/drawing/2014/main" id="{6051F778-EED6-1986-0048-BBF204CA70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9246" y="5678794"/>
            <a:ext cx="786746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EAEF0B14-04FE-1677-F195-F633608DBA04}"/>
              </a:ext>
            </a:extLst>
          </p:cNvPr>
          <p:cNvSpPr>
            <a:spLocks noGrp="1"/>
          </p:cNvSpPr>
          <p:nvPr>
            <p:ph type="title"/>
          </p:nvPr>
        </p:nvSpPr>
        <p:spPr/>
        <p:txBody>
          <a:bodyPr/>
          <a:lstStyle/>
          <a:p>
            <a:endParaRPr lang="en-US" altLang="en-US"/>
          </a:p>
        </p:txBody>
      </p:sp>
      <p:sp>
        <p:nvSpPr>
          <p:cNvPr id="150531" name="Slide Number Placeholder 3">
            <a:extLst>
              <a:ext uri="{FF2B5EF4-FFF2-40B4-BE49-F238E27FC236}">
                <a16:creationId xmlns:a16="http://schemas.microsoft.com/office/drawing/2014/main" id="{44695445-023B-E5F7-B65D-0254DAA94CC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7DB6532-6DD0-433B-ACC3-1F743E8859B6}" type="slidenum">
              <a:rPr lang="en-US" altLang="en-US" sz="1200">
                <a:solidFill>
                  <a:srgbClr val="898989"/>
                </a:solidFill>
              </a:rPr>
              <a:pPr>
                <a:spcBef>
                  <a:spcPct val="0"/>
                </a:spcBef>
                <a:buFontTx/>
                <a:buNone/>
              </a:pPr>
              <a:t>79</a:t>
            </a:fld>
            <a:endParaRPr lang="en-US" altLang="en-US" sz="1200">
              <a:solidFill>
                <a:srgbClr val="898989"/>
              </a:solidFill>
            </a:endParaRPr>
          </a:p>
        </p:txBody>
      </p:sp>
      <p:pic>
        <p:nvPicPr>
          <p:cNvPr id="150532" name="Picture 2">
            <a:extLst>
              <a:ext uri="{FF2B5EF4-FFF2-40B4-BE49-F238E27FC236}">
                <a16:creationId xmlns:a16="http://schemas.microsoft.com/office/drawing/2014/main" id="{5B844699-C953-A18B-6238-1F39929BE3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56264" y="1614384"/>
            <a:ext cx="3738880" cy="304800"/>
          </a:xfrm>
          <a:noFill/>
        </p:spPr>
      </p:pic>
      <p:pic>
        <p:nvPicPr>
          <p:cNvPr id="150533" name="Picture 3">
            <a:extLst>
              <a:ext uri="{FF2B5EF4-FFF2-40B4-BE49-F238E27FC236}">
                <a16:creationId xmlns:a16="http://schemas.microsoft.com/office/drawing/2014/main" id="{1955EFAC-D957-B997-D8F4-5579D9275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2133600"/>
            <a:ext cx="60563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4" name="Picture 4">
            <a:extLst>
              <a:ext uri="{FF2B5EF4-FFF2-40B4-BE49-F238E27FC236}">
                <a16:creationId xmlns:a16="http://schemas.microsoft.com/office/drawing/2014/main" id="{37F3B397-7BAA-0587-E34A-F4BCCD303E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358715"/>
            <a:ext cx="72278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5" name="Picture 5">
            <a:extLst>
              <a:ext uri="{FF2B5EF4-FFF2-40B4-BE49-F238E27FC236}">
                <a16:creationId xmlns:a16="http://schemas.microsoft.com/office/drawing/2014/main" id="{D6D9C114-1D2F-8A0F-46E5-D25E755607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343400"/>
            <a:ext cx="65293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Curved Down 2">
            <a:extLst>
              <a:ext uri="{FF2B5EF4-FFF2-40B4-BE49-F238E27FC236}">
                <a16:creationId xmlns:a16="http://schemas.microsoft.com/office/drawing/2014/main" id="{2621C82B-E547-29C6-7322-3CDE2A9EDE6A}"/>
              </a:ext>
            </a:extLst>
          </p:cNvPr>
          <p:cNvSpPr/>
          <p:nvPr/>
        </p:nvSpPr>
        <p:spPr>
          <a:xfrm flipV="1">
            <a:off x="2590800" y="2456734"/>
            <a:ext cx="4267200" cy="204352"/>
          </a:xfrm>
          <a:prstGeom prst="curved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C72B-CB73-798C-6CEE-A4658ADAAAE6}"/>
              </a:ext>
            </a:extLst>
          </p:cNvPr>
          <p:cNvSpPr>
            <a:spLocks noGrp="1"/>
          </p:cNvSpPr>
          <p:nvPr>
            <p:ph type="title"/>
          </p:nvPr>
        </p:nvSpPr>
        <p:spPr/>
        <p:txBody>
          <a:bodyPr/>
          <a:lstStyle/>
          <a:p>
            <a:r>
              <a:rPr lang="en-US" dirty="0"/>
              <a:t>PROBLEM</a:t>
            </a:r>
            <a:endParaRPr lang="en-IN" dirty="0"/>
          </a:p>
        </p:txBody>
      </p:sp>
      <p:sp>
        <p:nvSpPr>
          <p:cNvPr id="3" name="Content Placeholder 2">
            <a:extLst>
              <a:ext uri="{FF2B5EF4-FFF2-40B4-BE49-F238E27FC236}">
                <a16:creationId xmlns:a16="http://schemas.microsoft.com/office/drawing/2014/main" id="{47BA277A-7063-EBA8-F8C4-09CBBAD98E77}"/>
              </a:ext>
            </a:extLst>
          </p:cNvPr>
          <p:cNvSpPr>
            <a:spLocks noGrp="1"/>
          </p:cNvSpPr>
          <p:nvPr>
            <p:ph idx="1"/>
          </p:nvPr>
        </p:nvSpPr>
        <p:spPr>
          <a:xfrm>
            <a:off x="1524001" y="1417639"/>
            <a:ext cx="9144000" cy="4525963"/>
          </a:xfrm>
        </p:spPr>
        <p:txBody>
          <a:bodyPr/>
          <a:lstStyle/>
          <a:p>
            <a:pPr marL="0" indent="0" algn="just">
              <a:buNone/>
            </a:pPr>
            <a:r>
              <a:rPr lang="en-US" sz="2000" dirty="0">
                <a:latin typeface="Trebuchet MS" panose="020B0603020202020204" pitchFamily="34" charset="0"/>
              </a:rPr>
              <a:t>It desired to absorb 90% of the acetone from a gas containing 1.0 mol% acetone in air in a counter current tray tower. The total inlet gas flow to the tower is 30.0 </a:t>
            </a:r>
            <a:r>
              <a:rPr lang="en-US" sz="2000" dirty="0" err="1">
                <a:latin typeface="Trebuchet MS" panose="020B0603020202020204" pitchFamily="34" charset="0"/>
              </a:rPr>
              <a:t>kmol</a:t>
            </a:r>
            <a:r>
              <a:rPr lang="en-US" sz="2000" dirty="0">
                <a:latin typeface="Trebuchet MS" panose="020B0603020202020204" pitchFamily="34" charset="0"/>
              </a:rPr>
              <a:t>/h, and the total inlet pure water flow to be used to absorb the acetone is 90 </a:t>
            </a:r>
            <a:r>
              <a:rPr lang="en-US" sz="2000" dirty="0" err="1">
                <a:latin typeface="Trebuchet MS" panose="020B0603020202020204" pitchFamily="34" charset="0"/>
              </a:rPr>
              <a:t>kmol</a:t>
            </a:r>
            <a:r>
              <a:rPr lang="en-US" sz="2000" dirty="0">
                <a:latin typeface="Trebuchet MS" panose="020B0603020202020204" pitchFamily="34" charset="0"/>
              </a:rPr>
              <a:t> H</a:t>
            </a:r>
            <a:r>
              <a:rPr lang="en-US" sz="2000" baseline="-25000" dirty="0">
                <a:latin typeface="Trebuchet MS" panose="020B0603020202020204" pitchFamily="34" charset="0"/>
              </a:rPr>
              <a:t>2</a:t>
            </a:r>
            <a:r>
              <a:rPr lang="en-US" sz="2000" dirty="0">
                <a:latin typeface="Trebuchet MS" panose="020B0603020202020204" pitchFamily="34" charset="0"/>
              </a:rPr>
              <a:t>O/h. The process is to operate isothermally at 300 K and 1 atm. Pressure. The equilibrium relation for acetone in the gas-liquid is </a:t>
            </a:r>
            <a:r>
              <a:rPr lang="en-US" sz="2000" i="1" dirty="0" err="1">
                <a:latin typeface="Trebuchet MS" panose="020B0603020202020204" pitchFamily="34" charset="0"/>
              </a:rPr>
              <a:t>y</a:t>
            </a:r>
            <a:r>
              <a:rPr lang="en-US" sz="2000" i="1" baseline="-25000" dirty="0" err="1">
                <a:latin typeface="Trebuchet MS" panose="020B0603020202020204" pitchFamily="34" charset="0"/>
              </a:rPr>
              <a:t>A</a:t>
            </a:r>
            <a:r>
              <a:rPr lang="en-US" sz="2000" i="1" dirty="0">
                <a:latin typeface="Trebuchet MS" panose="020B0603020202020204" pitchFamily="34" charset="0"/>
              </a:rPr>
              <a:t> = 2.53x</a:t>
            </a:r>
            <a:r>
              <a:rPr lang="en-US" sz="2000" i="1" baseline="-25000" dirty="0">
                <a:latin typeface="Trebuchet MS" panose="020B0603020202020204" pitchFamily="34" charset="0"/>
              </a:rPr>
              <a:t>A</a:t>
            </a:r>
            <a:r>
              <a:rPr lang="en-US" sz="2000" dirty="0">
                <a:latin typeface="Trebuchet MS" panose="020B0603020202020204" pitchFamily="34" charset="0"/>
              </a:rPr>
              <a:t>. Determine the number of theoretical stages required for this separation.</a:t>
            </a:r>
            <a:endParaRPr lang="en-IN" sz="2000"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1B908F0D-9CA6-D9B2-EDAA-22255CA2713C}"/>
              </a:ext>
            </a:extLst>
          </p:cNvPr>
          <p:cNvSpPr>
            <a:spLocks noGrp="1"/>
          </p:cNvSpPr>
          <p:nvPr>
            <p:ph type="sldNum" sz="quarter" idx="12"/>
          </p:nvPr>
        </p:nvSpPr>
        <p:spPr/>
        <p:txBody>
          <a:bodyPr/>
          <a:lstStyle/>
          <a:p>
            <a:pPr>
              <a:defRPr/>
            </a:pPr>
            <a:fld id="{DD2C1E9A-D4BC-49F6-BCAF-D0866D26C672}" type="slidenum">
              <a:rPr lang="en-US" altLang="en-US" smtClean="0"/>
              <a:pPr>
                <a:defRPr/>
              </a:pPr>
              <a:t>8</a:t>
            </a:fld>
            <a:endParaRPr lang="en-US" altLang="en-US"/>
          </a:p>
        </p:txBody>
      </p:sp>
      <p:sp>
        <p:nvSpPr>
          <p:cNvPr id="5" name="TextBox 4">
            <a:extLst>
              <a:ext uri="{FF2B5EF4-FFF2-40B4-BE49-F238E27FC236}">
                <a16:creationId xmlns:a16="http://schemas.microsoft.com/office/drawing/2014/main" id="{0FB6A1F8-604C-9681-64A6-BF77D1CC95F3}"/>
              </a:ext>
            </a:extLst>
          </p:cNvPr>
          <p:cNvSpPr txBox="1"/>
          <p:nvPr/>
        </p:nvSpPr>
        <p:spPr>
          <a:xfrm>
            <a:off x="1524000" y="178743"/>
            <a:ext cx="976870" cy="369332"/>
          </a:xfrm>
          <a:prstGeom prst="rect">
            <a:avLst/>
          </a:prstGeom>
          <a:noFill/>
        </p:spPr>
        <p:txBody>
          <a:bodyPr wrap="none" rtlCol="0">
            <a:spAutoFit/>
          </a:bodyPr>
          <a:lstStyle/>
          <a:p>
            <a:r>
              <a:rPr lang="en-US" dirty="0"/>
              <a:t>Tutorial </a:t>
            </a:r>
            <a:endParaRPr lang="en-IN" dirty="0"/>
          </a:p>
        </p:txBody>
      </p:sp>
    </p:spTree>
    <p:extLst>
      <p:ext uri="{BB962C8B-B14F-4D97-AF65-F5344CB8AC3E}">
        <p14:creationId xmlns:p14="http://schemas.microsoft.com/office/powerpoint/2010/main" val="3530812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72604FCF-158B-F601-3D0E-14D50CEBDEC3}"/>
              </a:ext>
            </a:extLst>
          </p:cNvPr>
          <p:cNvSpPr>
            <a:spLocks noGrp="1"/>
          </p:cNvSpPr>
          <p:nvPr>
            <p:ph type="title"/>
          </p:nvPr>
        </p:nvSpPr>
        <p:spPr>
          <a:xfrm>
            <a:off x="1524000" y="22225"/>
            <a:ext cx="9144000" cy="1143000"/>
          </a:xfrm>
        </p:spPr>
        <p:txBody>
          <a:bodyPr/>
          <a:lstStyle/>
          <a:p>
            <a:r>
              <a:rPr lang="en-US" altLang="en-US" sz="4000" b="1" dirty="0">
                <a:solidFill>
                  <a:srgbClr val="0060A8"/>
                </a:solidFill>
              </a:rPr>
              <a:t>Design </a:t>
            </a:r>
            <a:r>
              <a:rPr lang="en-US" altLang="en-US" sz="3600" b="1" dirty="0">
                <a:solidFill>
                  <a:srgbClr val="0060A8"/>
                </a:solidFill>
              </a:rPr>
              <a:t>equation</a:t>
            </a:r>
            <a:r>
              <a:rPr lang="en-US" altLang="en-US" sz="4000" b="1" dirty="0">
                <a:solidFill>
                  <a:srgbClr val="0060A8"/>
                </a:solidFill>
              </a:rPr>
              <a:t> for Concentrated Gases</a:t>
            </a:r>
          </a:p>
        </p:txBody>
      </p:sp>
      <p:sp>
        <p:nvSpPr>
          <p:cNvPr id="151556" name="Slide Number Placeholder 3">
            <a:extLst>
              <a:ext uri="{FF2B5EF4-FFF2-40B4-BE49-F238E27FC236}">
                <a16:creationId xmlns:a16="http://schemas.microsoft.com/office/drawing/2014/main" id="{DEA0166F-E5B3-74A9-7E4C-B4FEFF1CAD9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6F2C8B6-6205-42D3-9456-B368B65A9740}" type="slidenum">
              <a:rPr lang="en-US" altLang="en-US" sz="1200">
                <a:solidFill>
                  <a:srgbClr val="898989"/>
                </a:solidFill>
              </a:rPr>
              <a:pPr>
                <a:spcBef>
                  <a:spcPct val="0"/>
                </a:spcBef>
                <a:buFontTx/>
                <a:buNone/>
              </a:pPr>
              <a:t>80</a:t>
            </a:fld>
            <a:endParaRPr lang="en-US" altLang="en-US" sz="1200">
              <a:solidFill>
                <a:srgbClr val="898989"/>
              </a:solidFill>
            </a:endParaRPr>
          </a:p>
        </p:txBody>
      </p:sp>
      <p:pic>
        <p:nvPicPr>
          <p:cNvPr id="7" name="Picture 6">
            <a:extLst>
              <a:ext uri="{FF2B5EF4-FFF2-40B4-BE49-F238E27FC236}">
                <a16:creationId xmlns:a16="http://schemas.microsoft.com/office/drawing/2014/main" id="{D3E2E1AE-A8C3-3331-452F-1848D7A666DC}"/>
              </a:ext>
            </a:extLst>
          </p:cNvPr>
          <p:cNvPicPr>
            <a:picLocks noChangeAspect="1"/>
          </p:cNvPicPr>
          <p:nvPr/>
        </p:nvPicPr>
        <p:blipFill>
          <a:blip r:embed="rId2"/>
          <a:stretch>
            <a:fillRect/>
          </a:stretch>
        </p:blipFill>
        <p:spPr>
          <a:xfrm>
            <a:off x="1975673" y="1379720"/>
            <a:ext cx="8240654" cy="4646326"/>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A029DF20-7B29-0091-7FC2-B9E707B2C7E7}"/>
              </a:ext>
            </a:extLst>
          </p:cNvPr>
          <p:cNvSpPr>
            <a:spLocks noGrp="1"/>
          </p:cNvSpPr>
          <p:nvPr>
            <p:ph type="title"/>
          </p:nvPr>
        </p:nvSpPr>
        <p:spPr/>
        <p:txBody>
          <a:bodyPr/>
          <a:lstStyle/>
          <a:p>
            <a:r>
              <a:rPr lang="en-US" altLang="en-US" dirty="0"/>
              <a:t>HETP</a:t>
            </a:r>
          </a:p>
        </p:txBody>
      </p:sp>
      <p:sp>
        <p:nvSpPr>
          <p:cNvPr id="152579" name="Content Placeholder 2">
            <a:extLst>
              <a:ext uri="{FF2B5EF4-FFF2-40B4-BE49-F238E27FC236}">
                <a16:creationId xmlns:a16="http://schemas.microsoft.com/office/drawing/2014/main" id="{BC38783D-C5ED-14BF-4D4C-C7EAD9B2F758}"/>
              </a:ext>
            </a:extLst>
          </p:cNvPr>
          <p:cNvSpPr>
            <a:spLocks noGrp="1"/>
          </p:cNvSpPr>
          <p:nvPr>
            <p:ph idx="1"/>
          </p:nvPr>
        </p:nvSpPr>
        <p:spPr>
          <a:xfrm>
            <a:off x="1748852" y="1600201"/>
            <a:ext cx="8919148" cy="4525963"/>
          </a:xfrm>
        </p:spPr>
        <p:txBody>
          <a:bodyPr/>
          <a:lstStyle/>
          <a:p>
            <a:pPr>
              <a:buFont typeface="Arial" panose="020B0604020202020204" pitchFamily="34" charset="0"/>
              <a:buNone/>
            </a:pPr>
            <a:r>
              <a:rPr lang="en-US" altLang="en-US" i="1" dirty="0"/>
              <a:t>Total height of Packing = HETP × No. of Theoretical Plate </a:t>
            </a:r>
          </a:p>
        </p:txBody>
      </p:sp>
      <p:sp>
        <p:nvSpPr>
          <p:cNvPr id="152580" name="Slide Number Placeholder 3">
            <a:extLst>
              <a:ext uri="{FF2B5EF4-FFF2-40B4-BE49-F238E27FC236}">
                <a16:creationId xmlns:a16="http://schemas.microsoft.com/office/drawing/2014/main" id="{0912C08F-0C8A-1D49-2207-802B0EC501A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1A0D0BD-2E33-4E4E-BD6F-A95858B09F76}" type="slidenum">
              <a:rPr lang="en-US" altLang="en-US" sz="1200">
                <a:solidFill>
                  <a:srgbClr val="898989"/>
                </a:solidFill>
              </a:rPr>
              <a:pPr>
                <a:spcBef>
                  <a:spcPct val="0"/>
                </a:spcBef>
                <a:buFontTx/>
                <a:buNone/>
              </a:pPr>
              <a:t>81</a:t>
            </a:fld>
            <a:endParaRPr lang="en-US" altLang="en-US" sz="1200">
              <a:solidFill>
                <a:srgbClr val="898989"/>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3">
            <a:extLst>
              <a:ext uri="{FF2B5EF4-FFF2-40B4-BE49-F238E27FC236}">
                <a16:creationId xmlns:a16="http://schemas.microsoft.com/office/drawing/2014/main" id="{07263A0E-DBA6-335B-54E1-E38B885EA68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26D973E-7955-41E9-AA86-084FA0D6572E}" type="slidenum">
              <a:rPr lang="en-US" altLang="en-US" sz="1200">
                <a:solidFill>
                  <a:srgbClr val="898989"/>
                </a:solidFill>
              </a:rPr>
              <a:pPr>
                <a:spcBef>
                  <a:spcPct val="0"/>
                </a:spcBef>
                <a:buFontTx/>
                <a:buNone/>
              </a:pPr>
              <a:t>82</a:t>
            </a:fld>
            <a:endParaRPr lang="en-US" altLang="en-US" sz="1200">
              <a:solidFill>
                <a:srgbClr val="898989"/>
              </a:solidFill>
            </a:endParaRPr>
          </a:p>
        </p:txBody>
      </p:sp>
      <p:pic>
        <p:nvPicPr>
          <p:cNvPr id="153603" name="Picture 2">
            <a:extLst>
              <a:ext uri="{FF2B5EF4-FFF2-40B4-BE49-F238E27FC236}">
                <a16:creationId xmlns:a16="http://schemas.microsoft.com/office/drawing/2014/main" id="{7E6B7790-C7D9-4905-CA60-F6823C9C3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533400"/>
            <a:ext cx="3146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4" name="Picture 3">
            <a:extLst>
              <a:ext uri="{FF2B5EF4-FFF2-40B4-BE49-F238E27FC236}">
                <a16:creationId xmlns:a16="http://schemas.microsoft.com/office/drawing/2014/main" id="{81CDF638-5280-31F9-CC74-BCF62B08A97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1" y="1828801"/>
            <a:ext cx="1628775" cy="352425"/>
          </a:xfrm>
          <a:noFill/>
        </p:spPr>
      </p:pic>
      <p:pic>
        <p:nvPicPr>
          <p:cNvPr id="153605" name="Picture 5">
            <a:extLst>
              <a:ext uri="{FF2B5EF4-FFF2-40B4-BE49-F238E27FC236}">
                <a16:creationId xmlns:a16="http://schemas.microsoft.com/office/drawing/2014/main" id="{DC8D37F0-1D17-DD79-2B11-57C0917B1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514601"/>
            <a:ext cx="28956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6" name="Picture 6">
            <a:extLst>
              <a:ext uri="{FF2B5EF4-FFF2-40B4-BE49-F238E27FC236}">
                <a16:creationId xmlns:a16="http://schemas.microsoft.com/office/drawing/2014/main" id="{7279CD49-9433-F81B-0150-077465F1E0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1" y="3733800"/>
            <a:ext cx="1762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7" name="Picture 7">
            <a:extLst>
              <a:ext uri="{FF2B5EF4-FFF2-40B4-BE49-F238E27FC236}">
                <a16:creationId xmlns:a16="http://schemas.microsoft.com/office/drawing/2014/main" id="{EFA805E8-4606-3036-45F2-E8590F5675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4419600"/>
            <a:ext cx="1720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8" name="Picture 8">
            <a:extLst>
              <a:ext uri="{FF2B5EF4-FFF2-40B4-BE49-F238E27FC236}">
                <a16:creationId xmlns:a16="http://schemas.microsoft.com/office/drawing/2014/main" id="{B7D0BE7E-2E57-03C1-FF63-6A3E455D6F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5181601"/>
            <a:ext cx="19431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9" name="Picture 9">
            <a:extLst>
              <a:ext uri="{FF2B5EF4-FFF2-40B4-BE49-F238E27FC236}">
                <a16:creationId xmlns:a16="http://schemas.microsoft.com/office/drawing/2014/main" id="{0C3469EE-0038-6CA6-87F1-1A5EFE0B2D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1" y="5715000"/>
            <a:ext cx="223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0" name="Picture 10">
            <a:extLst>
              <a:ext uri="{FF2B5EF4-FFF2-40B4-BE49-F238E27FC236}">
                <a16:creationId xmlns:a16="http://schemas.microsoft.com/office/drawing/2014/main" id="{59BF1035-D6C5-B5B3-DA8C-79A7D111D3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1" y="5410200"/>
            <a:ext cx="25622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AF14B-D025-1ED7-59D4-42BCC65DE118}"/>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8D6D53E1-91F9-2C9F-F94D-1CBEC6595863}"/>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586285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B539E-2322-E1A6-BF55-A8D5B7F941FD}"/>
            </a:ext>
          </a:extLst>
        </p:cNvPr>
        <p:cNvGrpSpPr/>
        <p:nvPr/>
      </p:nvGrpSpPr>
      <p:grpSpPr>
        <a:xfrm>
          <a:off x="0" y="0"/>
          <a:ext cx="0" cy="0"/>
          <a:chOff x="0" y="0"/>
          <a:chExt cx="0" cy="0"/>
        </a:xfrm>
      </p:grpSpPr>
      <p:sp>
        <p:nvSpPr>
          <p:cNvPr id="133122" name="Title 1">
            <a:extLst>
              <a:ext uri="{FF2B5EF4-FFF2-40B4-BE49-F238E27FC236}">
                <a16:creationId xmlns:a16="http://schemas.microsoft.com/office/drawing/2014/main" id="{964298A6-7468-ADF5-708B-44C48B1B15B2}"/>
              </a:ext>
            </a:extLst>
          </p:cNvPr>
          <p:cNvSpPr>
            <a:spLocks noGrp="1"/>
          </p:cNvSpPr>
          <p:nvPr>
            <p:ph type="title"/>
          </p:nvPr>
        </p:nvSpPr>
        <p:spPr>
          <a:xfrm>
            <a:off x="1634613" y="136526"/>
            <a:ext cx="8610600" cy="549275"/>
          </a:xfrm>
        </p:spPr>
        <p:txBody>
          <a:bodyPr>
            <a:normAutofit fontScale="90000"/>
          </a:bodyPr>
          <a:lstStyle/>
          <a:p>
            <a:r>
              <a:rPr lang="en-US" altLang="en-US">
                <a:solidFill>
                  <a:srgbClr val="0070C0"/>
                </a:solidFill>
              </a:rPr>
              <a:t>Multi stage counter-current process</a:t>
            </a:r>
          </a:p>
        </p:txBody>
      </p:sp>
      <p:pic>
        <p:nvPicPr>
          <p:cNvPr id="133123" name="Content Placeholder 4">
            <a:extLst>
              <a:ext uri="{FF2B5EF4-FFF2-40B4-BE49-F238E27FC236}">
                <a16:creationId xmlns:a16="http://schemas.microsoft.com/office/drawing/2014/main" id="{B350CCD0-5041-99F5-EE52-F5391F5AD3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92432" y="721791"/>
            <a:ext cx="3105215" cy="3911027"/>
          </a:xfrm>
        </p:spPr>
      </p:pic>
      <p:sp>
        <p:nvSpPr>
          <p:cNvPr id="133124" name="Slide Number Placeholder 3">
            <a:extLst>
              <a:ext uri="{FF2B5EF4-FFF2-40B4-BE49-F238E27FC236}">
                <a16:creationId xmlns:a16="http://schemas.microsoft.com/office/drawing/2014/main" id="{342DDF78-23EE-1938-F517-A0A956CEFCD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98F1AE8-E4FF-4024-A22F-EEE623277136}" type="slidenum">
              <a:rPr lang="en-US" altLang="en-US" sz="1200">
                <a:solidFill>
                  <a:srgbClr val="898989"/>
                </a:solidFill>
              </a:rPr>
              <a:pPr>
                <a:spcBef>
                  <a:spcPct val="0"/>
                </a:spcBef>
                <a:buFontTx/>
                <a:buNone/>
              </a:pPr>
              <a:t>9</a:t>
            </a:fld>
            <a:endParaRPr lang="en-US" altLang="en-US" sz="1200">
              <a:solidFill>
                <a:srgbClr val="898989"/>
              </a:solidFill>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A99E3D73-0796-F8EC-A36D-48FE2B137BDA}"/>
                  </a:ext>
                </a:extLst>
              </p14:cNvPr>
              <p14:cNvContentPartPr/>
              <p14:nvPr/>
            </p14:nvContentPartPr>
            <p14:xfrm>
              <a:off x="5951103" y="5549773"/>
              <a:ext cx="360" cy="360"/>
            </p14:xfrm>
          </p:contentPart>
        </mc:Choice>
        <mc:Fallback>
          <p:pic>
            <p:nvPicPr>
              <p:cNvPr id="2" name="Ink 1">
                <a:extLst>
                  <a:ext uri="{FF2B5EF4-FFF2-40B4-BE49-F238E27FC236}">
                    <a16:creationId xmlns:a16="http://schemas.microsoft.com/office/drawing/2014/main" id="{A99E3D73-0796-F8EC-A36D-48FE2B137BDA}"/>
                  </a:ext>
                </a:extLst>
              </p:cNvPr>
              <p:cNvPicPr/>
              <p:nvPr/>
            </p:nvPicPr>
            <p:blipFill>
              <a:blip r:embed="rId4"/>
              <a:stretch>
                <a:fillRect/>
              </a:stretch>
            </p:blipFill>
            <p:spPr>
              <a:xfrm>
                <a:off x="5942103" y="5540773"/>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737EAC4A-F695-B8FB-8DAF-9B26B3D3122D}"/>
                  </a:ext>
                </a:extLst>
              </p14:cNvPr>
              <p14:cNvContentPartPr/>
              <p14:nvPr/>
            </p14:nvContentPartPr>
            <p14:xfrm>
              <a:off x="4138503" y="3111853"/>
              <a:ext cx="360" cy="360"/>
            </p14:xfrm>
          </p:contentPart>
        </mc:Choice>
        <mc:Fallback>
          <p:pic>
            <p:nvPicPr>
              <p:cNvPr id="3" name="Ink 2">
                <a:extLst>
                  <a:ext uri="{FF2B5EF4-FFF2-40B4-BE49-F238E27FC236}">
                    <a16:creationId xmlns:a16="http://schemas.microsoft.com/office/drawing/2014/main" id="{737EAC4A-F695-B8FB-8DAF-9B26B3D3122D}"/>
                  </a:ext>
                </a:extLst>
              </p:cNvPr>
              <p:cNvPicPr/>
              <p:nvPr/>
            </p:nvPicPr>
            <p:blipFill>
              <a:blip r:embed="rId4"/>
              <a:stretch>
                <a:fillRect/>
              </a:stretch>
            </p:blipFill>
            <p:spPr>
              <a:xfrm>
                <a:off x="4129503" y="3102853"/>
                <a:ext cx="18000" cy="18000"/>
              </a:xfrm>
              <a:prstGeom prst="rect">
                <a:avLst/>
              </a:prstGeom>
            </p:spPr>
          </p:pic>
        </mc:Fallback>
      </mc:AlternateContent>
      <p:pic>
        <p:nvPicPr>
          <p:cNvPr id="4" name="Picture 3">
            <a:extLst>
              <a:ext uri="{FF2B5EF4-FFF2-40B4-BE49-F238E27FC236}">
                <a16:creationId xmlns:a16="http://schemas.microsoft.com/office/drawing/2014/main" id="{98C196F3-0A33-80F0-709C-539E443DD1C3}"/>
              </a:ext>
            </a:extLst>
          </p:cNvPr>
          <p:cNvPicPr>
            <a:picLocks noChangeAspect="1"/>
          </p:cNvPicPr>
          <p:nvPr/>
        </p:nvPicPr>
        <p:blipFill>
          <a:blip r:embed="rId6"/>
          <a:stretch>
            <a:fillRect/>
          </a:stretch>
        </p:blipFill>
        <p:spPr>
          <a:xfrm>
            <a:off x="6442976" y="829601"/>
            <a:ext cx="4225024" cy="3322674"/>
          </a:xfrm>
          <a:prstGeom prst="rect">
            <a:avLst/>
          </a:prstGeom>
        </p:spPr>
      </p:pic>
      <p:pic>
        <p:nvPicPr>
          <p:cNvPr id="6" name="Picture 5">
            <a:extLst>
              <a:ext uri="{FF2B5EF4-FFF2-40B4-BE49-F238E27FC236}">
                <a16:creationId xmlns:a16="http://schemas.microsoft.com/office/drawing/2014/main" id="{D4C71644-7756-A656-F33D-C059AAFCA885}"/>
              </a:ext>
            </a:extLst>
          </p:cNvPr>
          <p:cNvPicPr>
            <a:picLocks noChangeAspect="1"/>
          </p:cNvPicPr>
          <p:nvPr/>
        </p:nvPicPr>
        <p:blipFill>
          <a:blip r:embed="rId7"/>
          <a:stretch>
            <a:fillRect/>
          </a:stretch>
        </p:blipFill>
        <p:spPr>
          <a:xfrm>
            <a:off x="1892431" y="4668807"/>
            <a:ext cx="7986258" cy="717246"/>
          </a:xfrm>
          <a:prstGeom prst="rect">
            <a:avLst/>
          </a:prstGeom>
        </p:spPr>
      </p:pic>
      <p:pic>
        <p:nvPicPr>
          <p:cNvPr id="8" name="Picture 7">
            <a:extLst>
              <a:ext uri="{FF2B5EF4-FFF2-40B4-BE49-F238E27FC236}">
                <a16:creationId xmlns:a16="http://schemas.microsoft.com/office/drawing/2014/main" id="{AE8C43D0-9CC9-3F79-6106-8695AECE5FE3}"/>
              </a:ext>
            </a:extLst>
          </p:cNvPr>
          <p:cNvPicPr>
            <a:picLocks noChangeAspect="1"/>
          </p:cNvPicPr>
          <p:nvPr/>
        </p:nvPicPr>
        <p:blipFill>
          <a:blip r:embed="rId8"/>
          <a:stretch>
            <a:fillRect/>
          </a:stretch>
        </p:blipFill>
        <p:spPr>
          <a:xfrm>
            <a:off x="1892431" y="5504733"/>
            <a:ext cx="5226492" cy="674813"/>
          </a:xfrm>
          <a:prstGeom prst="rect">
            <a:avLst/>
          </a:prstGeom>
        </p:spPr>
      </p:pic>
      <p:pic>
        <p:nvPicPr>
          <p:cNvPr id="10" name="Picture 9">
            <a:extLst>
              <a:ext uri="{FF2B5EF4-FFF2-40B4-BE49-F238E27FC236}">
                <a16:creationId xmlns:a16="http://schemas.microsoft.com/office/drawing/2014/main" id="{CF4E5763-B7E7-B95D-4506-D053027DB2EF}"/>
              </a:ext>
            </a:extLst>
          </p:cNvPr>
          <p:cNvPicPr>
            <a:picLocks noChangeAspect="1"/>
          </p:cNvPicPr>
          <p:nvPr/>
        </p:nvPicPr>
        <p:blipFill>
          <a:blip r:embed="rId9"/>
          <a:stretch>
            <a:fillRect/>
          </a:stretch>
        </p:blipFill>
        <p:spPr>
          <a:xfrm>
            <a:off x="1892431" y="6356351"/>
            <a:ext cx="6031754" cy="220391"/>
          </a:xfrm>
          <a:prstGeom prst="rect">
            <a:avLst/>
          </a:prstGeom>
        </p:spPr>
      </p:pic>
      <p:pic>
        <p:nvPicPr>
          <p:cNvPr id="12" name="Picture 11">
            <a:extLst>
              <a:ext uri="{FF2B5EF4-FFF2-40B4-BE49-F238E27FC236}">
                <a16:creationId xmlns:a16="http://schemas.microsoft.com/office/drawing/2014/main" id="{0A7D965B-36D7-24D0-6861-6DC481BB3C43}"/>
              </a:ext>
            </a:extLst>
          </p:cNvPr>
          <p:cNvPicPr>
            <a:picLocks noChangeAspect="1"/>
          </p:cNvPicPr>
          <p:nvPr/>
        </p:nvPicPr>
        <p:blipFill>
          <a:blip r:embed="rId10"/>
          <a:stretch>
            <a:fillRect/>
          </a:stretch>
        </p:blipFill>
        <p:spPr>
          <a:xfrm>
            <a:off x="8448918" y="5529719"/>
            <a:ext cx="944919" cy="298396"/>
          </a:xfrm>
          <a:prstGeom prst="rect">
            <a:avLst/>
          </a:prstGeom>
        </p:spPr>
      </p:pic>
      <p:pic>
        <p:nvPicPr>
          <p:cNvPr id="14" name="Picture 13">
            <a:extLst>
              <a:ext uri="{FF2B5EF4-FFF2-40B4-BE49-F238E27FC236}">
                <a16:creationId xmlns:a16="http://schemas.microsoft.com/office/drawing/2014/main" id="{129D9C03-A79E-8BB8-634D-F192D2A94FE6}"/>
              </a:ext>
            </a:extLst>
          </p:cNvPr>
          <p:cNvPicPr>
            <a:picLocks noChangeAspect="1"/>
          </p:cNvPicPr>
          <p:nvPr/>
        </p:nvPicPr>
        <p:blipFill>
          <a:blip r:embed="rId11"/>
          <a:stretch>
            <a:fillRect/>
          </a:stretch>
        </p:blipFill>
        <p:spPr>
          <a:xfrm>
            <a:off x="8270745" y="6179545"/>
            <a:ext cx="2397256" cy="225094"/>
          </a:xfrm>
          <a:prstGeom prst="rect">
            <a:avLst/>
          </a:prstGeom>
        </p:spPr>
      </p:pic>
      <p:sp>
        <p:nvSpPr>
          <p:cNvPr id="15" name="Arrow: Down 14">
            <a:extLst>
              <a:ext uri="{FF2B5EF4-FFF2-40B4-BE49-F238E27FC236}">
                <a16:creationId xmlns:a16="http://schemas.microsoft.com/office/drawing/2014/main" id="{6A3F1DC4-8D55-5653-4D2A-A414AC1D786B}"/>
              </a:ext>
            </a:extLst>
          </p:cNvPr>
          <p:cNvSpPr/>
          <p:nvPr/>
        </p:nvSpPr>
        <p:spPr>
          <a:xfrm>
            <a:off x="8989103" y="5828115"/>
            <a:ext cx="149901" cy="298396"/>
          </a:xfrm>
          <a:prstGeom prst="downArrow">
            <a:avLst/>
          </a:prstGeom>
          <a:no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64106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1907</Words>
  <Application>Microsoft Office PowerPoint</Application>
  <PresentationFormat>Widescreen</PresentationFormat>
  <Paragraphs>249</Paragraphs>
  <Slides>83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83</vt:i4>
      </vt:variant>
    </vt:vector>
  </HeadingPairs>
  <TitlesOfParts>
    <vt:vector size="95" baseType="lpstr">
      <vt:lpstr>AdvP3D1FEB</vt:lpstr>
      <vt:lpstr>AdvP41153C</vt:lpstr>
      <vt:lpstr>Aptos</vt:lpstr>
      <vt:lpstr>Aptos Display</vt:lpstr>
      <vt:lpstr>Arial</vt:lpstr>
      <vt:lpstr>Calibri</vt:lpstr>
      <vt:lpstr>Cambria Math</vt:lpstr>
      <vt:lpstr>Monotype Corsiva</vt:lpstr>
      <vt:lpstr>Times New Roman</vt:lpstr>
      <vt:lpstr>Trebuchet MS</vt:lpstr>
      <vt:lpstr>Wingdings</vt:lpstr>
      <vt:lpstr>Office Theme</vt:lpstr>
      <vt:lpstr>CL215 MTO-I Gas-LIQUID Contact</vt:lpstr>
      <vt:lpstr>The stage and the Tray</vt:lpstr>
      <vt:lpstr>Gas liquid contact operation</vt:lpstr>
      <vt:lpstr>Material balance of counter current gas-liquid operation-solute free basis and mole ratio unit</vt:lpstr>
      <vt:lpstr>PowerPoint Presentation</vt:lpstr>
      <vt:lpstr>Material balance of counter current gas-liquid operation-total gas flow and mole fraction  unit</vt:lpstr>
      <vt:lpstr>Steady state co-current process</vt:lpstr>
      <vt:lpstr>PROBLEM</vt:lpstr>
      <vt:lpstr>Multi stage counter-current process</vt:lpstr>
      <vt:lpstr>Kremser-Brown-Souder equation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Determination of ideal no. of stages in counter current contact</vt:lpstr>
      <vt:lpstr>Kremser chart</vt:lpstr>
      <vt:lpstr>No. of ideal stage in cross-current operation</vt:lpstr>
      <vt:lpstr>Cross-current stripping</vt:lpstr>
      <vt:lpstr>Problem </vt:lpstr>
      <vt:lpstr>Selection of solvent and stripping medium</vt:lpstr>
      <vt:lpstr>Minimum Liquid Rate for Absorption</vt:lpstr>
      <vt:lpstr>PowerPoint Presentation</vt:lpstr>
      <vt:lpstr>Minimum gas or steam rate for stripping operation</vt:lpstr>
      <vt:lpstr>Problem</vt:lpstr>
      <vt:lpstr>PowerPoint Presentation</vt:lpstr>
      <vt:lpstr>Problem</vt:lpstr>
      <vt:lpstr>GAS-LIQUID Contact</vt:lpstr>
      <vt:lpstr>PowerPoint Presentation</vt:lpstr>
      <vt:lpstr>Column INTERNALS</vt:lpstr>
      <vt:lpstr>The TRAY Column</vt:lpstr>
      <vt:lpstr>TRAY: bubble cap tray (Diameter: 1-6 inches)</vt:lpstr>
      <vt:lpstr>PowerPoint Presentation</vt:lpstr>
      <vt:lpstr>The sieve tray (Diameter:  1/8  to ½ inch  )</vt:lpstr>
      <vt:lpstr>The valve tray</vt:lpstr>
      <vt:lpstr>Downcomers and Weirs</vt:lpstr>
      <vt:lpstr>Weir</vt:lpstr>
      <vt:lpstr>PowerPoint Presentation</vt:lpstr>
      <vt:lpstr>Downcomer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Packed column diameter</vt:lpstr>
      <vt:lpstr>PowerPoint Presentation</vt:lpstr>
      <vt:lpstr>PowerPoint Presentation</vt:lpstr>
      <vt:lpstr>Design of a Packed Tower</vt:lpstr>
      <vt:lpstr>Material balance in packed tower</vt:lpstr>
      <vt:lpstr>Design method based on gas phase Mass transfer coefficient</vt:lpstr>
      <vt:lpstr>PowerPoint Presentation</vt:lpstr>
      <vt:lpstr>PowerPoint Presentation</vt:lpstr>
      <vt:lpstr>ASSIGNEMNT- Problem on design of packed bed MTO Book  BK Dutta pp. 271</vt:lpstr>
      <vt:lpstr>Design method based on Overall Mass transfer coefficient</vt:lpstr>
      <vt:lpstr>Design method based on Height of a Transfer unit and Number of transfer unit</vt:lpstr>
      <vt:lpstr>HTU and NTU with various Driving Force</vt:lpstr>
      <vt:lpstr>PowerPoint Presentation</vt:lpstr>
      <vt:lpstr>Simplified Design Procedure for Dilute Gases</vt:lpstr>
      <vt:lpstr>PowerPoint Presentation</vt:lpstr>
      <vt:lpstr>Design equation for Concentrated Gases</vt:lpstr>
      <vt:lpstr>HETP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BIDHAN RUIDAS</dc:creator>
  <cp:lastModifiedBy>BIDHAN RUIDAS</cp:lastModifiedBy>
  <cp:revision>1</cp:revision>
  <dcterms:created xsi:type="dcterms:W3CDTF">2026-03-10T11:38:30Z</dcterms:created>
  <dcterms:modified xsi:type="dcterms:W3CDTF">2026-03-10T11:39:09Z</dcterms:modified>
</cp:coreProperties>
</file>